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1248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tags/tag1434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Override PartName="/ppt/tags/tag1273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018.xml" ContentType="application/vnd.openxmlformats-officedocument.presentationml.tags+xml"/>
  <Override PartName="/ppt/tags/tag1204.xml" ContentType="application/vnd.openxmlformats-officedocument.presentationml.tags+xml"/>
  <Override PartName="/ppt/tags/tag1349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43.xml" ContentType="application/vnd.openxmlformats-officedocument.presentationml.tags+xml"/>
  <Override PartName="/ppt/tags/tag1188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1374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05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1289.xml" ContentType="application/vnd.openxmlformats-officedocument.presentationml.tags+xml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1330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1406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tags/tag1245.xml" ContentType="application/vnd.openxmlformats-officedocument.presentationml.tags+xml"/>
  <Override PartName="/ppt/tags/tag1431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1270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346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1185.xml" ContentType="application/vnd.openxmlformats-officedocument.presentationml.tags+xml"/>
  <Override PartName="/ppt/tags/tag1201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1371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447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1286.xml" ContentType="application/vnd.openxmlformats-officedocument.presentationml.tags+xml"/>
  <Override PartName="/ppt/tags/tag1302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1217.xml" ContentType="application/vnd.openxmlformats-officedocument.presentationml.tags+xml"/>
  <Override PartName="/ppt/tags/tag1403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1242.xml" ContentType="application/vnd.openxmlformats-officedocument.presentationml.tags+xml"/>
  <Override PartName="/ppt/tags/tag1387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318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343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419.xml" ContentType="application/vnd.openxmlformats-officedocument.presentationml.tags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1258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1444.xml" ContentType="application/vnd.openxmlformats-officedocument.presentationml.tags+xml"/>
  <Override PartName="/ppt/tags/tag790.xml" ContentType="application/vnd.openxmlformats-officedocument.presentationml.tags+xml"/>
  <Override PartName="/ppt/tags/tag1283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1214.xml" ContentType="application/vnd.openxmlformats-officedocument.presentationml.tags+xml"/>
  <Override PartName="/ppt/tags/tag1359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8.xml" ContentType="application/vnd.openxmlformats-officedocument.presentationml.tags+xml"/>
  <Override PartName="/ppt/tags/tag1384.xml" ContentType="application/vnd.openxmlformats-officedocument.presentationml.tags+xml"/>
  <Override PartName="/ppt/tags/tag1400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299.xml" ContentType="application/vnd.openxmlformats-officedocument.presentationml.tags+xml"/>
  <Override PartName="/ppt/tags/tag1315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1340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416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1255.xml" ContentType="application/vnd.openxmlformats-officedocument.presentationml.tags+xml"/>
  <Override PartName="/ppt/tags/tag1441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1280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356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1195.xml" ContentType="application/vnd.openxmlformats-officedocument.presentationml.tags+xml"/>
  <Override PartName="/ppt/tags/tag121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1381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312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1296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1227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1413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252.xml" ContentType="application/vnd.openxmlformats-officedocument.presentationml.tags+xml"/>
  <Override PartName="/ppt/tags/tag1397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328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1353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92.xml" ContentType="application/vnd.openxmlformats-officedocument.presentationml.tags+xml"/>
  <Override PartName="/ppt/tags/tag1429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1268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1293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369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1224.xml" ContentType="application/vnd.openxmlformats-officedocument.presentationml.tags+xml"/>
  <Override PartName="/ppt/tags/tag1410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394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1325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1350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tags/tag1426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1265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1290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1221.xml" ContentType="application/vnd.openxmlformats-officedocument.presentationml.tags+xml"/>
  <Override PartName="/ppt/tags/tag1366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391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322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1237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tags/tag1423.xml" ContentType="application/vnd.openxmlformats-officedocument.presentationml.tags+xml"/>
  <Override PartName="/ppt/tags/tag583.xml" ContentType="application/vnd.openxmlformats-officedocument.presentationml.tags+xml"/>
  <Override PartName="/ppt/tags/tag1262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1338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363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tags/tag1439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1278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1209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tags/tag1379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ppt/tags/tag1234.xml" ContentType="application/vnd.openxmlformats-officedocument.presentationml.tags+xml"/>
  <Override PartName="/ppt/tags/tag1420.xml" ContentType="application/vnd.openxmlformats-officedocument.presentationml.tags+xml"/>
  <Override PartName="/docProps/app.xml" ContentType="application/vnd.openxmlformats-officedocument.extended-propertie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325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149.xml" ContentType="application/vnd.openxmlformats-officedocument.presentationml.tags+xml"/>
  <Override PartName="/ppt/tags/tag1335.xml" ContentType="application/vnd.openxmlformats-officedocument.presentationml.tags+xml"/>
  <Override PartName="/ppt/tags/tag164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842.xml" ContentType="application/vnd.openxmlformats-officedocument.presentationml.tags+xml"/>
  <Override PartName="/ppt/tags/tag1174.xml" ContentType="application/vnd.openxmlformats-officedocument.presentationml.tags+xml"/>
  <Override PartName="/ppt/tags/tag350.xml" ContentType="application/vnd.openxmlformats-officedocument.presentationml.tags+xml"/>
  <Override PartName="/ppt/tags/tag681.xml" ContentType="application/vnd.openxmlformats-officedocument.presentationml.tags+xml"/>
  <Override PartName="/ppt/tags/tag918.xml" ContentType="application/vnd.openxmlformats-officedocument.presentationml.tags+xml"/>
  <Override PartName="/ppt/tags/tag1360.xml" ContentType="application/vnd.openxmlformats-officedocument.presentationml.tags+xml"/>
  <Override PartName="/ppt/tags/tag426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tags/tag1436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65.xml" ContentType="application/vnd.openxmlformats-officedocument.presentationml.tags+xml"/>
  <Override PartName="/ppt/tags/tag451.xml" ContentType="application/vnd.openxmlformats-officedocument.presentationml.tags+xml"/>
  <Override PartName="/ppt/tags/tag596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tags/tag1275.xml" ContentType="application/vnd.openxmlformats-officedocument.presentationml.tags+xml"/>
  <Override PartName="/ppt/slides/slide2.xml" ContentType="application/vnd.openxmlformats-officedocument.presentationml.slide+xml"/>
  <Override PartName="/ppt/tags/tag290.xml" ContentType="application/vnd.openxmlformats-officedocument.presentationml.tags+xml"/>
  <Override PartName="/ppt/tags/tag527.xml" ContentType="application/vnd.openxmlformats-officedocument.presentationml.tags+xml"/>
  <Override PartName="/ppt/tags/tag1206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65.xml" ContentType="application/vnd.openxmlformats-officedocument.presentationml.tags+xml"/>
  <Override PartName="/ppt/tags/tag221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83.xml" ContentType="application/vnd.openxmlformats-officedocument.presentationml.tags+xml"/>
  <Override PartName="/ppt/tags/tag1231.xml" ContentType="application/vnd.openxmlformats-officedocument.presentationml.tags+xml"/>
  <Override PartName="/ppt/tags/tag1376.xml" ContentType="application/vnd.openxmlformats-officedocument.presentationml.tags+xml"/>
  <Override PartName="/ppt/tags/tag90.xml" ContentType="application/vnd.openxmlformats-officedocument.presentationml.tags+xml"/>
  <Override PartName="/ppt/tags/tag391.xml" ContentType="application/vnd.openxmlformats-officedocument.presentationml.tags+xml"/>
  <Override PartName="/ppt/tags/tag628.xml" ContentType="application/vnd.openxmlformats-officedocument.presentationml.tags+xml"/>
  <Override PartName="/ppt/tags/tag959.xml" ContentType="application/vnd.openxmlformats-officedocument.presentationml.tags+xml"/>
  <Override PartName="/ppt/tags/tag1070.xml" ContentType="application/vnd.openxmlformats-officedocument.presentationml.tags+xml"/>
  <Override PartName="/ppt/tags/tag1307.xml" ContentType="application/vnd.openxmlformats-officedocument.presentationml.tags+xml"/>
  <Override PartName="/ppt/tags/tag136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1146.xml" ContentType="application/vnd.openxmlformats-officedocument.presentationml.tags+xml"/>
  <Override PartName="/ppt/tags/tag21.xml" ContentType="application/vnd.openxmlformats-officedocument.presentationml.tags+xml"/>
  <Override PartName="/ppt/tags/tag161.xml" ContentType="application/vnd.openxmlformats-officedocument.presentationml.tags+xml"/>
  <Override PartName="/ppt/tags/tag653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1332.xml" ContentType="application/vnd.openxmlformats-officedocument.presentationml.tags+xml"/>
  <Override PartName="/ppt/tags/tag7.xml" ContentType="application/vnd.openxmlformats-officedocument.presentationml.tags+xml"/>
  <Override PartName="/ppt/tags/tag492.xml" ContentType="application/vnd.openxmlformats-officedocument.presentationml.tags+xml"/>
  <Override PartName="/ppt/tags/tag729.xml" ContentType="application/vnd.openxmlformats-officedocument.presentationml.tags+xml"/>
  <Override PartName="/ppt/tags/tag915.xml" ContentType="application/vnd.openxmlformats-officedocument.presentationml.tags+xml"/>
  <Override PartName="/ppt/tags/tag1171.xml" ContentType="application/vnd.openxmlformats-officedocument.presentationml.tags+xml"/>
  <Override PartName="/ppt/tags/tag1408.xml" ContentType="application/vnd.openxmlformats-officedocument.presentationml.tags+xml"/>
  <Override PartName="/ppt/tags/tag237.xml" ContentType="application/vnd.openxmlformats-officedocument.presentationml.tags+xml"/>
  <Override PartName="/ppt/tags/tag423.xml" ContentType="application/vnd.openxmlformats-officedocument.presentationml.tags+xml"/>
  <Override PartName="/ppt/tags/tag568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1247.xml" ContentType="application/vnd.openxmlformats-officedocument.presentationml.tags+xml"/>
  <Override PartName="/ppt/tags/tag1433.xml" ContentType="application/vnd.openxmlformats-officedocument.presentationml.tags+xml"/>
  <Override PartName="/ppt/tags/tag262.xml" ContentType="application/vnd.openxmlformats-officedocument.presentationml.tags+xml"/>
  <Override PartName="/ppt/tags/tag593.xml" ContentType="application/vnd.openxmlformats-officedocument.presentationml.tags+xml"/>
  <Override PartName="/ppt/tags/tag940.xml" ContentType="application/vnd.openxmlformats-officedocument.presentationml.tags+xml"/>
  <Override PartName="/ppt/tags/tag1086.xml" ContentType="application/vnd.openxmlformats-officedocument.presentationml.tags+xml"/>
  <Override PartName="/ppt/tags/tag127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338.xml" ContentType="application/vnd.openxmlformats-officedocument.presentationml.tags+xml"/>
  <Override PartName="/ppt/tags/tag669.xml" ContentType="application/vnd.openxmlformats-officedocument.presentationml.tags+xml"/>
  <Override PartName="/ppt/tags/tag1017.xml" ContentType="application/vnd.openxmlformats-officedocument.presentationml.tags+xml"/>
  <Override PartName="/ppt/tags/tag177.xml" ContentType="application/vnd.openxmlformats-officedocument.presentationml.tags+xml"/>
  <Override PartName="/ppt/tags/tag524.xml" ContentType="application/vnd.openxmlformats-officedocument.presentationml.tags+xml"/>
  <Override PartName="/ppt/tags/tag710.xml" ContentType="application/vnd.openxmlformats-officedocument.presentationml.tags+xml"/>
  <Override PartName="/ppt/tags/tag855.xml" ContentType="application/vnd.openxmlformats-officedocument.presentationml.tags+xml"/>
  <Override PartName="/ppt/tags/tag1203.xml" ContentType="application/vnd.openxmlformats-officedocument.presentationml.tags+xml"/>
  <Override PartName="/ppt/tags/tag1348.xml" ContentType="application/vnd.openxmlformats-officedocument.presentationml.tags+xml"/>
  <Override PartName="/ppt/tags/tag62.xml" ContentType="application/vnd.openxmlformats-officedocument.presentationml.tags+xml"/>
  <Override PartName="/ppt/tags/tag363.xml" ContentType="application/vnd.openxmlformats-officedocument.presentationml.tags+xml"/>
  <Override PartName="/ppt/tags/tag694.xml" ContentType="application/vnd.openxmlformats-officedocument.presentationml.tags+xml"/>
  <Override PartName="/ppt/tags/tag1042.xml" ContentType="application/vnd.openxmlformats-officedocument.presentationml.tags+xml"/>
  <Override PartName="/ppt/tags/tag1187.xml" ContentType="application/vnd.openxmlformats-officedocument.presentationml.tags+xml"/>
  <Override PartName="/ppt/tags/tag1373.xml" ContentType="application/vnd.openxmlformats-officedocument.presentationml.tags+xml"/>
  <Override PartName="/ppt/tags/tag108.xml" ContentType="application/vnd.openxmlformats-officedocument.presentationml.tags+xml"/>
  <Override PartName="/ppt/tags/tag439.xml" ContentType="application/vnd.openxmlformats-officedocument.presentationml.tags+xml"/>
  <Override PartName="/ppt/tags/tag880.xml" ContentType="application/vnd.openxmlformats-officedocument.presentationml.tags+xml"/>
  <Override PartName="/ppt/tags/tag1118.xml" ContentType="application/vnd.openxmlformats-officedocument.presentationml.tags+xml"/>
  <Override PartName="/ppt/tags/tag1449.xml" ContentType="application/vnd.openxmlformats-officedocument.presentationml.tags+xml"/>
  <Override PartName="/ppt/tags/tag133.xml" ContentType="application/vnd.openxmlformats-officedocument.presentationml.tags+xml"/>
  <Override PartName="/ppt/tags/tag278.xml" ContentType="application/vnd.openxmlformats-officedocument.presentationml.tags+xml"/>
  <Override PartName="/ppt/tags/tag625.xml" ContentType="application/vnd.openxmlformats-officedocument.presentationml.tags+xml"/>
  <Override PartName="/ppt/tags/tag811.xml" ContentType="application/vnd.openxmlformats-officedocument.presentationml.tags+xml"/>
  <Override PartName="/ppt/tags/tag956.xml" ContentType="application/vnd.openxmlformats-officedocument.presentationml.tags+xml"/>
  <Override PartName="/ppt/tags/tag1288.xml" ContentType="application/vnd.openxmlformats-officedocument.presentationml.tags+xml"/>
  <Override PartName="/ppt/tags/tag1304.xml" ContentType="application/vnd.openxmlformats-officedocument.presentationml.tags+xml"/>
  <Override PartName="/ppt/tags/tag209.xml" ContentType="application/vnd.openxmlformats-officedocument.presentationml.tags+xml"/>
  <Override PartName="/ppt/tags/tag464.xml" ContentType="application/vnd.openxmlformats-officedocument.presentationml.tags+xml"/>
  <Override PartName="/ppt/tags/tag650.xml" ContentType="application/vnd.openxmlformats-officedocument.presentationml.tags+xml"/>
  <Override PartName="/ppt/tags/tag795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4.xml" ContentType="application/vnd.openxmlformats-officedocument.presentationml.tags+xml"/>
  <Override PartName="/ppt/tags/tag726.xml" ContentType="application/vnd.openxmlformats-officedocument.presentationml.tags+xml"/>
  <Override PartName="/ppt/tags/tag1219.xml" ContentType="application/vnd.openxmlformats-officedocument.presentationml.tags+xml"/>
  <Override PartName="/ppt/tags/tag1405.xml" ContentType="application/vnd.openxmlformats-officedocument.presentationml.tags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379.xml" ContentType="application/vnd.openxmlformats-officedocument.presentationml.tags+xml"/>
  <Override PartName="/ppt/tags/tag565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1244.xml" ContentType="application/vnd.openxmlformats-officedocument.presentationml.tags+xml"/>
  <Override PartName="/ppt/tags/tag1389.xml" ContentType="application/vnd.openxmlformats-officedocument.presentationml.tags+xml"/>
  <Override PartName="/ppt/tags/tag420.xml" ContentType="application/vnd.openxmlformats-officedocument.presentationml.tags+xml"/>
  <Override PartName="/ppt/tags/tag751.xml" ContentType="application/vnd.openxmlformats-officedocument.presentationml.tags+xml"/>
  <Override PartName="/ppt/tags/tag1083.xml" ContentType="application/vnd.openxmlformats-officedocument.presentationml.tags+xml"/>
  <Override PartName="/ppt/tags/tag1430.xml" ContentType="application/vnd.openxmlformats-officedocument.presentationml.tags+xml"/>
  <Override PartName="/ppt/tags/tag149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1159.xml" ContentType="application/vnd.openxmlformats-officedocument.presentationml.tags+xml"/>
  <Override PartName="/ppt/tags/tag34.xml" ContentType="application/vnd.openxmlformats-officedocument.presentationml.tags+xml"/>
  <Override PartName="/ppt/tags/tag335.xml" ContentType="application/vnd.openxmlformats-officedocument.presentationml.tags+xml"/>
  <Override PartName="/ppt/tags/tag521.xml" ContentType="application/vnd.openxmlformats-officedocument.presentationml.tags+xml"/>
  <Override PartName="/ppt/tags/tag666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200.xml" ContentType="application/vnd.openxmlformats-officedocument.presentationml.tags+xml"/>
  <Override PartName="/ppt/tags/tag1345.xml" ContentType="application/vnd.openxmlformats-officedocument.presentationml.tags+xml"/>
  <Override PartName="/ppt/tags/tag174.xml" ContentType="application/vnd.openxmlformats-officedocument.presentationml.tags+xml"/>
  <Override PartName="/ppt/tags/tag360.xml" ContentType="application/vnd.openxmlformats-officedocument.presentationml.tags+xml"/>
  <Override PartName="/ppt/tags/tag691.xml" ContentType="application/vnd.openxmlformats-officedocument.presentationml.tags+xml"/>
  <Override PartName="/ppt/tags/tag1184.xml" ContentType="application/vnd.openxmlformats-officedocument.presentationml.tags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436.xml" ContentType="application/vnd.openxmlformats-officedocument.presentationml.tags+xml"/>
  <Override PartName="/ppt/tags/tag928.xml" ContentType="application/vnd.openxmlformats-officedocument.presentationml.tags+xml"/>
  <Override PartName="/ppt/tags/tag1115.xml" ContentType="application/vnd.openxmlformats-officedocument.presentationml.tags+xml"/>
  <Override PartName="/ppt/tags/tag1370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tags/tag1301.xml" ContentType="application/vnd.openxmlformats-officedocument.presentationml.tags+xml"/>
  <Override PartName="/ppt/tags/tag1446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61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1285.xml" ContentType="application/vnd.openxmlformats-officedocument.presentationml.tags+xml"/>
  <Override PartName="/ppt/tags/tag206.xml" ContentType="application/vnd.openxmlformats-officedocument.presentationml.tags+xml"/>
  <Override PartName="/ppt/tags/tag537.xml" ContentType="application/vnd.openxmlformats-officedocument.presentationml.tags+xml"/>
  <Override PartName="/ppt/tags/tag868.xml" ContentType="application/vnd.openxmlformats-officedocument.presentationml.tags+xml"/>
  <Override PartName="/ppt/tags/tag1216.xml" ContentType="application/vnd.openxmlformats-officedocument.presentationml.tags+xml"/>
  <Override PartName="/ppt/tags/tag1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1055.xml" ContentType="application/vnd.openxmlformats-officedocument.presentationml.tags+xml"/>
  <Override PartName="/ppt/tags/tag1386.xml" ContentType="application/vnd.openxmlformats-officedocument.presentationml.tags+xml"/>
  <Override PartName="/ppt/tags/tag1402.xml" ContentType="application/vnd.openxmlformats-officedocument.presentationml.tags+xml"/>
  <Override PartName="/ppt/tags/tag562.xml" ContentType="application/vnd.openxmlformats-officedocument.presentationml.tags+xml"/>
  <Override PartName="/ppt/tags/tag893.xml" ContentType="application/vnd.openxmlformats-officedocument.presentationml.tags+xml"/>
  <Override PartName="/ppt/tags/tag1241.xml" ContentType="application/vnd.openxmlformats-officedocument.presentationml.tags+xml"/>
  <Override PartName="/ppt/tags/tag307.xml" ContentType="application/vnd.openxmlformats-officedocument.presentationml.tags+xml"/>
  <Override PartName="/ppt/tags/tag638.xml" ContentType="application/vnd.openxmlformats-officedocument.presentationml.tags+xml"/>
  <Override PartName="/ppt/tags/tag824.xml" ContentType="application/vnd.openxmlformats-officedocument.presentationml.tags+xml"/>
  <Override PartName="/ppt/tags/tag969.xml" ContentType="application/vnd.openxmlformats-officedocument.presentationml.tags+xml"/>
  <Override PartName="/ppt/tags/tag1080.xml" ContentType="application/vnd.openxmlformats-officedocument.presentationml.tags+xml"/>
  <Override PartName="/ppt/tags/tag1317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56.xml" ContentType="application/vnd.openxmlformats-officedocument.presentationml.tags+xml"/>
  <Override PartName="/ppt/tags/tag1342.xml" ContentType="application/vnd.openxmlformats-officedocument.presentationml.tags+xml"/>
  <Override PartName="/ppt/tags/tag171.xml" ContentType="application/vnd.openxmlformats-officedocument.presentationml.tags+xml"/>
  <Override PartName="/ppt/tags/tag408.xml" ContentType="application/vnd.openxmlformats-officedocument.presentationml.tags+xml"/>
  <Override PartName="/ppt/tags/tag739.xml" ContentType="application/vnd.openxmlformats-officedocument.presentationml.tags+xml"/>
  <Override PartName="/ppt/tags/tag994.xml" ContentType="application/vnd.openxmlformats-officedocument.presentationml.tags+xml"/>
  <Override PartName="/ppt/tags/tag1181.xml" ContentType="application/vnd.openxmlformats-officedocument.presentationml.tags+xml"/>
  <Override PartName="/docProps/core.xml" ContentType="application/vnd.openxmlformats-package.core-properties+xml"/>
  <Override PartName="/ppt/tags/tag247.xml" ContentType="application/vnd.openxmlformats-officedocument.presentationml.tags+xml"/>
  <Override PartName="/ppt/tags/tag578.xml" ContentType="application/vnd.openxmlformats-officedocument.presentationml.tags+xml"/>
  <Override PartName="/ppt/tags/tag925.xml" ContentType="application/vnd.openxmlformats-officedocument.presentationml.tags+xml"/>
  <Override PartName="/ppt/tags/tag1418.xml" ContentType="application/vnd.openxmlformats-officedocument.presentationml.tags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1257.xml" ContentType="application/vnd.openxmlformats-officedocument.presentationml.tags+xml"/>
  <Override PartName="/ppt/tags/tag1443.xml" ContentType="application/vnd.openxmlformats-officedocument.presentationml.tags+xml"/>
  <Override PartName="/ppt/tags/tag272.xml" ContentType="application/vnd.openxmlformats-officedocument.presentationml.tags+xml"/>
  <Override PartName="/ppt/tags/tag509.xml" ContentType="application/vnd.openxmlformats-officedocument.presentationml.tags+xml"/>
  <Override PartName="/ppt/tags/tag950.xml" ContentType="application/vnd.openxmlformats-officedocument.presentationml.tags+xml"/>
  <Override PartName="/ppt/tags/tag1096.xml" ContentType="application/vnd.openxmlformats-officedocument.presentationml.tags+xml"/>
  <Override PartName="/ppt/tags/tag1282.xml" ContentType="application/vnd.openxmlformats-officedocument.presentationml.tags+xml"/>
  <Override PartName="/ppt/tags/tag47.xml" ContentType="application/vnd.openxmlformats-officedocument.presentationml.tags+xml"/>
  <Override PartName="/ppt/tags/tag203.xml" ContentType="application/vnd.openxmlformats-officedocument.presentationml.tags+xml"/>
  <Override PartName="/ppt/tags/tag348.xml" ContentType="application/vnd.openxmlformats-officedocument.presentationml.tags+xml"/>
  <Override PartName="/ppt/tags/tag679.xml" ContentType="application/vnd.openxmlformats-officedocument.presentationml.tags+xml"/>
  <Override PartName="/ppt/tags/tag1027.xml" ContentType="application/vnd.openxmlformats-officedocument.presentationml.tags+xml"/>
  <Override PartName="/ppt/tags/tag1358.xml" ContentType="application/vnd.openxmlformats-officedocument.presentationml.tags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720.xml" ContentType="application/vnd.openxmlformats-officedocument.presentationml.tags+xml"/>
  <Override PartName="/ppt/tags/tag865.xml" ContentType="application/vnd.openxmlformats-officedocument.presentationml.tags+xml"/>
  <Override PartName="/ppt/tags/tag1197.xml" ContentType="application/vnd.openxmlformats-officedocument.presentationml.tags+xml"/>
  <Override PartName="/ppt/tags/tag1213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373.xml" ContentType="application/vnd.openxmlformats-officedocument.presentationml.tags+xml"/>
  <Override PartName="/ppt/tags/tag890.xml" ContentType="application/vnd.openxmlformats-officedocument.presentationml.tags+xml"/>
  <Override PartName="/ppt/tags/tag1052.xml" ContentType="application/vnd.openxmlformats-officedocument.presentationml.tags+xml"/>
  <Override PartName="/ppt/tags/tag1383.xml" ContentType="application/vnd.openxmlformats-officedocument.presentationml.tags+xml"/>
  <Override PartName="/ppt/tags/tag304.xml" ContentType="application/vnd.openxmlformats-officedocument.presentationml.tags+xml"/>
  <Override PartName="/ppt/tags/tag449.xml" ContentType="application/vnd.openxmlformats-officedocument.presentationml.tags+xml"/>
  <Override PartName="/ppt/tags/tag635.xml" ContentType="application/vnd.openxmlformats-officedocument.presentationml.tags+xml"/>
  <Override PartName="/ppt/tags/tag966.xml" ContentType="application/vnd.openxmlformats-officedocument.presentationml.tags+xml"/>
  <Override PartName="/ppt/tags/tag1128.xml" ContentType="application/vnd.openxmlformats-officedocument.presentationml.tags+xml"/>
  <Override PartName="/ppt/tags/tag1314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1106.xml" ContentType="application/vnd.openxmlformats-officedocument.presentationml.tags+xml"/>
  <Override PartName="/ppt/tags/tag1153.xml" ContentType="application/vnd.openxmlformats-officedocument.presentationml.tags+xml"/>
  <Override PartName="/ppt/tags/tag1298.xml" ContentType="application/vnd.openxmlformats-officedocument.presentationml.tags+xml"/>
  <Override PartName="/ppt/tags/tag1437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tags/tag991.xml" ContentType="application/vnd.openxmlformats-officedocument.presentationml.tags+xml"/>
  <Override PartName="/ppt/tags/tag1229.xml" ContentType="application/vnd.openxmlformats-officedocument.presentationml.tags+xml"/>
  <Override PartName="/ppt/tags/tag127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131.xml" ContentType="application/vnd.openxmlformats-officedocument.presentationml.tags+xml"/>
  <Override PartName="/ppt/tags/tag1415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Override PartName="/ppt/tags/tag1207.xml" ContentType="application/vnd.openxmlformats-officedocument.presentationml.tags+xml"/>
  <Override PartName="/ppt/tags/tag1254.xml" ContentType="application/vnd.openxmlformats-officedocument.presentationml.tags+xml"/>
  <Override PartName="/ppt/tags/tag1399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093.xml" ContentType="application/vnd.openxmlformats-officedocument.presentationml.tags+xml"/>
  <Override PartName="/ppt/tags/tag1377.xml" ContentType="application/vnd.openxmlformats-officedocument.presentationml.tags+xml"/>
  <Override PartName="/ppt/tags/tag1440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1232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1071.xml" ContentType="application/vnd.openxmlformats-officedocument.presentationml.tags+xml"/>
  <Override PartName="/ppt/tags/tag1210.xml" ContentType="application/vnd.openxmlformats-officedocument.presentationml.tags+xml"/>
  <Override PartName="/ppt/tags/tag1308.xml" ContentType="application/vnd.openxmlformats-officedocument.presentationml.tags+xml"/>
  <Override PartName="/ppt/tags/tag1355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194.xml" ContentType="application/vnd.openxmlformats-officedocument.presentationml.tags+xml"/>
  <Override PartName="/ppt/tags/tag1333.xml" ContentType="application/vnd.openxmlformats-officedocument.presentationml.tags+xml"/>
  <Override PartName="/ppt/tags/tag1380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125.xml" ContentType="application/vnd.openxmlformats-officedocument.presentationml.tags+xml"/>
  <Override PartName="/ppt/tags/tag1172.xml" ContentType="application/vnd.openxmlformats-officedocument.presentationml.tags+xml"/>
  <Override PartName="/ppt/tags/tag1409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1295.xml" ContentType="application/vnd.openxmlformats-officedocument.presentationml.tags+xml"/>
  <Override PartName="/ppt/tags/tag1311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1226.xml" ContentType="application/vnd.openxmlformats-officedocument.presentationml.tags+xml"/>
  <Override PartName="/ppt/tags/tag1412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251.xml" ContentType="application/vnd.openxmlformats-officedocument.presentationml.tags+xml"/>
  <Override PartName="/ppt/tags/tag1396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ink/ink2.xml" ContentType="application/inkml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1327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352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91.xml" ContentType="application/vnd.openxmlformats-officedocument.presentationml.tags+xml"/>
  <Override PartName="/ppt/tags/tag1428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ags/tag1267.xml" ContentType="application/vnd.openxmlformats-officedocument.presentationml.tags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1292.xml" ContentType="application/vnd.openxmlformats-officedocument.presentationml.tags+xml"/>
  <Default Extension="emf" ContentType="image/x-emf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1223.xml" ContentType="application/vnd.openxmlformats-officedocument.presentationml.tags+xml"/>
  <Override PartName="/ppt/tags/tag1368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93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324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1239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tags/tag1425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1264.xml" ContentType="application/vnd.openxmlformats-officedocument.presentationml.tags+xml"/>
  <Override PartName="/ppt/tags/tag1450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365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1220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tags/tag139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321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1236.xml" ContentType="application/vnd.openxmlformats-officedocument.presentationml.tags+xml"/>
  <Override PartName="/ppt/tags/tag1422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1261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337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362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tags/tag1438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tags/tag127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1208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1233.xml" ContentType="application/vnd.openxmlformats-officedocument.presentationml.tags+xml"/>
  <Override PartName="/ppt/tags/tag1378.xml" ContentType="application/vnd.openxmlformats-officedocument.presentationml.tags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09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1334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tags/tag1249.xml" ContentType="application/vnd.openxmlformats-officedocument.presentationml.tags+xml"/>
  <Override PartName="/ppt/tags/tag1435.xml" ContentType="application/vnd.openxmlformats-officedocument.presentationml.tags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tags/tag127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1205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1189.xml" ContentType="application/vnd.openxmlformats-officedocument.presentationml.tags+xml"/>
  <Override PartName="/ppt/tags/tag1230.xml" ContentType="application/vnd.openxmlformats-officedocument.presentationml.tags+xml"/>
  <Override PartName="/ppt/tags/tag1375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1306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1331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1407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1246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tags/tag1432.xml" ContentType="application/vnd.openxmlformats-officedocument.presentationml.tags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1271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1202.xml" ContentType="application/vnd.openxmlformats-officedocument.presentationml.tags+xml"/>
  <Override PartName="/ppt/tags/tag1347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1372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03.xml" ContentType="application/vnd.openxmlformats-officedocument.presentationml.tags+xml"/>
  <Override PartName="/ppt/tags/tag1448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1287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1218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1388.xml" ContentType="application/vnd.openxmlformats-officedocument.presentationml.tags+xml"/>
  <Override PartName="/ppt/tags/tag1404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1243.xml" ContentType="application/vnd.openxmlformats-officedocument.presentationml.tags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1319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344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1259.xml" ContentType="application/vnd.openxmlformats-officedocument.presentationml.tags+xml"/>
  <Override PartName="/ppt/tags/tag1445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1284.xml" ContentType="application/vnd.openxmlformats-officedocument.presentationml.tags+xml"/>
  <Override PartName="/ppt/tags/tag1300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gs/tag1199.xml" ContentType="application/vnd.openxmlformats-officedocument.presentationml.tags+xml"/>
  <Override PartName="/ppt/tags/tag1215.xml" ContentType="application/vnd.openxmlformats-officedocument.presentationml.tags+xml"/>
  <Override PartName="/ppt/tags/tag1401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1240.xml" ContentType="application/vnd.openxmlformats-officedocument.presentationml.tags+xml"/>
  <Override PartName="/ppt/tags/tag1385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316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341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417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1256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1442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tags/tag1281.xml" ContentType="application/vnd.openxmlformats-officedocument.presentationml.tags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  <Override PartName="/ppt/tags/tag1212.xml" ContentType="application/vnd.openxmlformats-officedocument.presentationml.tags+xml"/>
  <Override PartName="/ppt/tags/tag1357.xml" ContentType="application/vnd.openxmlformats-officedocument.presentationml.tags+xml"/>
  <Override PartName="/ppt/tags/tag71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1051.xml" ContentType="application/vnd.openxmlformats-officedocument.presentationml.tags+xml"/>
  <Override PartName="/ppt/tags/tag1196.xml" ContentType="application/vnd.openxmlformats-officedocument.presentationml.tags+xml"/>
  <Override PartName="/ppt/tags/tag1382.xml" ContentType="application/vnd.openxmlformats-officedocument.presentationml.tags+xml"/>
  <Override PartName="/ppt/tags/tag117.xml" ContentType="application/vnd.openxmlformats-officedocument.presentationml.tags+xml"/>
  <Override PartName="/ppt/tags/tag448.xml" ContentType="application/vnd.openxmlformats-officedocument.presentationml.tags+xml"/>
  <Override PartName="/ppt/tags/tag779.xml" ContentType="application/vnd.openxmlformats-officedocument.presentationml.tags+xml"/>
  <Override PartName="/ppt/tags/tag1127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634.xml" ContentType="application/vnd.openxmlformats-officedocument.presentationml.tags+xml"/>
  <Override PartName="/ppt/tags/tag820.xml" ContentType="application/vnd.openxmlformats-officedocument.presentationml.tags+xml"/>
  <Override PartName="/ppt/tags/tag965.xml" ContentType="application/vnd.openxmlformats-officedocument.presentationml.tags+xml"/>
  <Override PartName="/ppt/tags/tag1297.xml" ContentType="application/vnd.openxmlformats-officedocument.presentationml.tags+xml"/>
  <Override PartName="/ppt/tags/tag1313.xml" ContentType="application/vnd.openxmlformats-officedocument.presentationml.tags+xml"/>
  <Override PartName="/ppt/tags/tag473.xml" ContentType="application/vnd.openxmlformats-officedocument.presentationml.tags+xml"/>
  <Override PartName="/ppt/tags/tag990.xml" ContentType="application/vnd.openxmlformats-officedocument.presentationml.tags+xml"/>
  <Override PartName="/ppt/tags/tag1152.xml" ContentType="application/vnd.openxmlformats-officedocument.presentationml.tags+xml"/>
  <Override PartName="/ppt/tags/tag218.xml" ContentType="application/vnd.openxmlformats-officedocument.presentationml.tags+xml"/>
  <Override PartName="/ppt/tags/tag404.xml" ContentType="application/vnd.openxmlformats-officedocument.presentationml.tags+xml"/>
  <Override PartName="/ppt/tags/tag549.xml" ContentType="application/vnd.openxmlformats-officedocument.presentationml.tags+xml"/>
  <Override PartName="/ppt/tags/tag735.xml" ContentType="application/vnd.openxmlformats-officedocument.presentationml.tags+xml"/>
  <Override PartName="/ppt/tags/tag1228.xml" ContentType="application/vnd.openxmlformats-officedocument.presentationml.tags+xml"/>
  <Override PartName="/ppt/tags/tag1414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388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1253.xml" ContentType="application/vnd.openxmlformats-officedocument.presentationml.tags+xml"/>
  <Override PartName="/ppt/tags/tag1398.xml" ContentType="application/vnd.openxmlformats-officedocument.presentationml.tags+xml"/>
  <Override PartName="/ppt/tags/tag319.xml" ContentType="application/vnd.openxmlformats-officedocument.presentationml.tags+xml"/>
  <Override PartName="/ppt/tags/tag760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158.xml" ContentType="application/vnd.openxmlformats-officedocument.presentationml.tags+xml"/>
  <Override PartName="/ppt/tags/tag505.xml" ContentType="application/vnd.openxmlformats-officedocument.presentationml.tags+xml"/>
  <Override PartName="/ppt/tags/tag836.xml" ContentType="application/vnd.openxmlformats-officedocument.presentationml.tags+xml"/>
  <Override PartName="/ppt/tags/tag1329.xml" ContentType="application/vnd.openxmlformats-officedocument.presentationml.tags+xml"/>
  <Override PartName="/ppt/tags/tag43.xml" ContentType="application/vnd.openxmlformats-officedocument.presentationml.tags+xml"/>
  <Override PartName="/ppt/tags/tag344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75.xml" ContentType="application/vnd.openxmlformats-officedocument.presentationml.tags+xml"/>
  <Override PartName="/ppt/tags/tag1023.xml" ContentType="application/vnd.openxmlformats-officedocument.presentationml.tags+xml"/>
  <Override PartName="/ppt/tags/tag1168.xml" ContentType="application/vnd.openxmlformats-officedocument.presentationml.tags+xml"/>
  <Override PartName="/ppt/tags/tag1354.xml" ContentType="application/vnd.openxmlformats-officedocument.presentationml.tags+xml"/>
  <Override PartName="/ppt/tags/tag183.xml" ContentType="application/vnd.openxmlformats-officedocument.presentationml.tags+xml"/>
  <Override PartName="/ppt/tags/tag861.xml" ContentType="application/vnd.openxmlformats-officedocument.presentationml.tags+xml"/>
  <Override PartName="/ppt/tags/tag1193.xml" ContentType="application/vnd.openxmlformats-officedocument.presentationml.tags+xml"/>
  <Override PartName="/ppt/tags/tag114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937.xml" ContentType="application/vnd.openxmlformats-officedocument.presentationml.tags+xml"/>
  <Override PartName="/ppt/tags/tag1269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631.xml" ContentType="application/vnd.openxmlformats-officedocument.presentationml.tags+xml"/>
  <Override PartName="/ppt/tags/tag776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1310.xml" ContentType="application/vnd.openxmlformats-officedocument.presentationml.tags+xml"/>
  <Override PartName="/ppt/tags/tag284.xml" ContentType="application/vnd.openxmlformats-officedocument.presentationml.tags+xml"/>
  <Override PartName="/ppt/tags/tag470.xml" ContentType="application/vnd.openxmlformats-officedocument.presentationml.tags+xml"/>
  <Override PartName="/ppt/tags/tag707.xml" ContentType="application/vnd.openxmlformats-officedocument.presentationml.tags+xml"/>
  <Override PartName="/ppt/tags/tag129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546.xml" ContentType="application/vnd.openxmlformats-officedocument.presentationml.tags+xml"/>
  <Override PartName="/ppt/tags/tag877.xml" ContentType="application/vnd.openxmlformats-officedocument.presentationml.tags+xml"/>
  <Override PartName="/ppt/tags/tag1039.xml" ContentType="application/vnd.openxmlformats-officedocument.presentationml.tags+xml"/>
  <Override PartName="/ppt/tags/tag1225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732.xml" ContentType="application/vnd.openxmlformats-officedocument.presentationml.tags+xml"/>
  <Override PartName="/ppt/tags/tag1064.xml" ContentType="application/vnd.openxmlformats-officedocument.presentationml.tags+xml"/>
  <Override PartName="/ppt/tags/tag1411.xml" ContentType="application/vnd.openxmlformats-officedocument.presentationml.tags+xml"/>
  <Override PartName="/ppt/tags/tag240.xml" ContentType="application/vnd.openxmlformats-officedocument.presentationml.tags+xml"/>
  <Override PartName="/ppt/tags/tag571.xml" ContentType="application/vnd.openxmlformats-officedocument.presentationml.tags+xml"/>
  <Override PartName="/ppt/tags/tag808.xml" ContentType="application/vnd.openxmlformats-officedocument.presentationml.tags+xml"/>
  <Override PartName="/ppt/tags/tag1250.xml" ContentType="application/vnd.openxmlformats-officedocument.presentationml.tags+xml"/>
  <Override PartName="/ppt/tags/tag1395.xml" ContentType="application/vnd.openxmlformats-officedocument.presentationml.tags+xml"/>
  <Override PartName="/ppt/tags/tag15.xml" ContentType="application/vnd.openxmlformats-officedocument.presentationml.tags+xml"/>
  <Override PartName="/ppt/tags/tag316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978.xml" ContentType="application/vnd.openxmlformats-officedocument.presentationml.tags+xml"/>
  <Override PartName="/ppt/tags/tag1326.xml" ContentType="application/vnd.openxmlformats-officedocument.presentationml.tags+xml"/>
  <Override PartName="/ppt/tags/tag40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1020.xml" ContentType="application/vnd.openxmlformats-officedocument.presentationml.tags+xml"/>
  <Override PartName="/ppt/tags/tag1165.xml" ContentType="application/vnd.openxmlformats-officedocument.presentationml.tags+xml"/>
  <Override PartName="/ppt/tags/tag180.xml" ContentType="application/vnd.openxmlformats-officedocument.presentationml.tags+xml"/>
  <Override PartName="/ppt/tags/tag417.xml" ContentType="application/vnd.openxmlformats-officedocument.presentationml.tags+xml"/>
  <Override PartName="/ppt/tags/tag672.xml" ContentType="application/vnd.openxmlformats-officedocument.presentationml.tags+xml"/>
  <Override PartName="/ppt/tags/tag909.xml" ContentType="application/vnd.openxmlformats-officedocument.presentationml.tags+xml"/>
  <Override PartName="/ppt/tags/tag1351.xml" ContentType="application/vnd.openxmlformats-officedocument.presentationml.tags+xml"/>
  <Override PartName="/ppt/tags/tag256.xml" ContentType="application/vnd.openxmlformats-officedocument.presentationml.tags+xml"/>
  <Override PartName="/ppt/tags/tag603.xml" ContentType="application/vnd.openxmlformats-officedocument.presentationml.tags+xml"/>
  <Override PartName="/ppt/tags/tag748.xml" ContentType="application/vnd.openxmlformats-officedocument.presentationml.tags+xml"/>
  <Override PartName="/ppt/tags/tag934.xml" ContentType="application/vnd.openxmlformats-officedocument.presentationml.tags+xml"/>
  <Override PartName="/ppt/tags/tag1190.xml" ContentType="application/vnd.openxmlformats-officedocument.presentationml.tags+xml"/>
  <Override PartName="/ppt/tags/tag1427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ags/tag1266.xml" ContentType="application/vnd.openxmlformats-officedocument.presentationml.tags+xml"/>
  <Override PartName="/ppt/theme/theme1.xml" ContentType="application/vnd.openxmlformats-officedocument.theme+xml"/>
  <Override PartName="/ppt/tags/tag281.xml" ContentType="application/vnd.openxmlformats-officedocument.presentationml.tags+xml"/>
  <Override PartName="/ppt/tags/tag518.xml" ContentType="application/vnd.openxmlformats-officedocument.presentationml.tags+xml"/>
  <Override PartName="/ppt/tags/tag849.xml" ContentType="application/vnd.openxmlformats-officedocument.presentationml.tags+xml"/>
  <Override PartName="/ppt/tags/tag1291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1036.xml" ContentType="application/vnd.openxmlformats-officedocument.presentationml.tags+xml"/>
  <Override PartName="/ppt/tags/tag1367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874.xml" ContentType="application/vnd.openxmlformats-officedocument.presentationml.tags+xml"/>
  <Override PartName="/ppt/tags/tag1222.xml" ContentType="application/vnd.openxmlformats-officedocument.presentationml.tags+xml"/>
  <Override PartName="/ppt/tags/tag81.xml" ContentType="application/vnd.openxmlformats-officedocument.presentationml.tags+xml"/>
  <Override PartName="/ppt/tags/tag382.xml" ContentType="application/vnd.openxmlformats-officedocument.presentationml.tags+xml"/>
  <Override PartName="/ppt/tags/tag619.xml" ContentType="application/vnd.openxmlformats-officedocument.presentationml.tags+xml"/>
  <Override PartName="/ppt/tags/tag805.xml" ContentType="application/vnd.openxmlformats-officedocument.presentationml.tags+xml"/>
  <Override PartName="/ppt/tags/tag1061.xml" ContentType="application/vnd.openxmlformats-officedocument.presentationml.tags+xml"/>
  <Override PartName="/ppt/tags/tag1392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313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75.xml" ContentType="application/vnd.openxmlformats-officedocument.presentationml.tags+xml"/>
  <Override PartName="/ppt/tags/tag1162.xml" ContentType="application/vnd.openxmlformats-officedocument.presentationml.tags+xml"/>
  <Override PartName="/ppt/tags/tag1323.xml" ContentType="application/vnd.openxmlformats-officedocument.presentationml.tags+xml"/>
  <Override PartName="/ppt/tags/tag228.xml" ContentType="application/vnd.openxmlformats-officedocument.presentationml.tags+xml"/>
  <Override PartName="/ppt/tags/tag906.xml" ContentType="application/vnd.openxmlformats-officedocument.presentationml.tags+xml"/>
  <Override PartName="/ppt/tags/tag414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1238.xml" ContentType="application/vnd.openxmlformats-officedocument.presentationml.tags+xml"/>
  <Override PartName="/ppt/tags/tag1424.xml" ContentType="application/vnd.openxmlformats-officedocument.presentationml.tags+xml"/>
  <Override PartName="/ppt/tags/tag97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84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263.xml" ContentType="application/vnd.openxmlformats-officedocument.presentationml.tags+xml"/>
  <Override PartName="/ppt/tags/tag28.xml" ContentType="application/vnd.openxmlformats-officedocument.presentationml.tags+xml"/>
  <Override PartName="/ppt/tags/tag329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339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1178.xml" ContentType="application/vnd.openxmlformats-officedocument.presentationml.tags+xml"/>
  <Override PartName="/ppt/tags/tag53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85.xml" ContentType="application/vnd.openxmlformats-officedocument.presentationml.tags+xml"/>
  <Override PartName="/ppt/tags/tag871.xml" ContentType="application/vnd.openxmlformats-officedocument.presentationml.tags+xml"/>
  <Override PartName="/ppt/tags/tag1033.xml" ContentType="application/vnd.openxmlformats-officedocument.presentationml.tags+xml"/>
  <Override PartName="/ppt/tags/tag1364.xml" ContentType="application/vnd.openxmlformats-officedocument.presentationml.tags+xml"/>
  <Override PartName="/ppt/tags/tag193.xml" ContentType="application/vnd.openxmlformats-officedocument.presentationml.tags+xml"/>
  <Override PartName="/ppt/tags/tag616.xml" ContentType="application/vnd.openxmlformats-officedocument.presentationml.tags+xml"/>
  <Override PartName="/ppt/tags/tag1109.xml" ContentType="application/vnd.openxmlformats-officedocument.presentationml.tags+xml"/>
  <Override PartName="/ppt/tags/tag124.xml" ContentType="application/vnd.openxmlformats-officedocument.presentationml.tags+xml"/>
  <Override PartName="/ppt/tags/tag269.xml" ContentType="application/vnd.openxmlformats-officedocument.presentationml.tags+xml"/>
  <Override PartName="/ppt/tags/tag455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1134.xml" ContentType="application/vnd.openxmlformats-officedocument.presentationml.tags+xml"/>
  <Override PartName="/ppt/tags/tag1279.xml" ContentType="application/vnd.openxmlformats-officedocument.presentationml.tag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72.xml" ContentType="application/vnd.openxmlformats-officedocument.presentationml.tags+xml"/>
  <Override PartName="/ppt/tags/tag1320.xml" ContentType="application/vnd.openxmlformats-officedocument.presentationml.tags+xml"/>
  <Override PartName="/ppt/slideMasters/slideMaster1.xml" ContentType="application/vnd.openxmlformats-officedocument.presentationml.slideMaster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411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1049.xml" ContentType="application/vnd.openxmlformats-officedocument.presentationml.tags+xml"/>
  <Override PartName="/ppt/tags/tag1235.xml" ContentType="application/vnd.openxmlformats-officedocument.presentationml.tags+xml"/>
  <Default Extension="rels" ContentType="application/vnd.openxmlformats-package.relationships+xml"/>
  <Override PartName="/ppt/tags/tag94.xml" ContentType="application/vnd.openxmlformats-officedocument.presentationml.tags+xml"/>
  <Override PartName="/ppt/tags/tag250.xml" ContentType="application/vnd.openxmlformats-officedocument.presentationml.tags+xml"/>
  <Override PartName="/ppt/tags/tag395.xml" ContentType="application/vnd.openxmlformats-officedocument.presentationml.tags+xml"/>
  <Override PartName="/ppt/tags/tag742.xml" ContentType="application/vnd.openxmlformats-officedocument.presentationml.tags+xml"/>
  <Override PartName="/ppt/tags/tag1074.xml" ContentType="application/vnd.openxmlformats-officedocument.presentationml.tags+xml"/>
  <Override PartName="/ppt/tags/tag1421.xml" ContentType="application/vnd.openxmlformats-officedocument.presentationml.tags+xml"/>
  <Override PartName="/ppt/slideLayouts/slideLayout11.xml" ContentType="application/vnd.openxmlformats-officedocument.presentationml.slideLayout+xml"/>
  <Override PartName="/ppt/tags/tag581.xml" ContentType="application/vnd.openxmlformats-officedocument.presentationml.tags+xml"/>
  <Override PartName="/ppt/tags/tag818.xml" ContentType="application/vnd.openxmlformats-officedocument.presentationml.tags+xml"/>
  <Override PartName="/ppt/tags/tag1260.xml" ContentType="application/vnd.openxmlformats-officedocument.presentationml.tags+xml"/>
  <Override PartName="/ppt/tags/tag25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336.xml" ContentType="application/vnd.openxmlformats-officedocument.presentationml.tags+xml"/>
  <Override PartName="/ppt/tags/tag50.xml" ContentType="application/vnd.openxmlformats-officedocument.presentationml.tags+xml"/>
  <Override PartName="/ppt/tags/tag351.xml" ContentType="application/vnd.openxmlformats-officedocument.presentationml.tags+xml"/>
  <Override PartName="/ppt/tags/tag496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1030.xml" ContentType="application/vnd.openxmlformats-officedocument.presentationml.tags+xml"/>
  <Override PartName="/ppt/tags/tag1175.xml" ContentType="application/vnd.openxmlformats-officedocument.presentationml.tags+xml"/>
  <Override PartName="/ppt/tags/tag136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33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5.95349" units="1/cm"/>
          <inkml:channelProperty channel="Y" name="resolution" value="5.92593" units="1/cm"/>
          <inkml:channelProperty channel="T" name="resolution" value="1" units="1/dev"/>
        </inkml:channelProperties>
      </inkml:inkSource>
      <inkml:timestamp xml:id="ts0" timeString="2018-11-14T21:34:43.9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21881 8520 0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66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74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9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30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95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37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594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50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89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62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CD69-301B-4D37-B912-584A2862254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0B7E-CD3B-472C-BC63-E212DCA6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76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268" Type="http://schemas.openxmlformats.org/officeDocument/2006/relationships/tags" Target="../tags/tag268.xml"/><Relationship Id="rId289" Type="http://schemas.openxmlformats.org/officeDocument/2006/relationships/tags" Target="../tags/tag289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58" Type="http://schemas.openxmlformats.org/officeDocument/2006/relationships/tags" Target="../tags/tag258.xml"/><Relationship Id="rId279" Type="http://schemas.openxmlformats.org/officeDocument/2006/relationships/tags" Target="../tags/tag279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290" Type="http://schemas.openxmlformats.org/officeDocument/2006/relationships/tags" Target="../tags/tag29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269" Type="http://schemas.openxmlformats.org/officeDocument/2006/relationships/tags" Target="../tags/tag269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280" Type="http://schemas.openxmlformats.org/officeDocument/2006/relationships/tags" Target="../tags/tag280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270" Type="http://schemas.openxmlformats.org/officeDocument/2006/relationships/tags" Target="../tags/tag270.xml"/><Relationship Id="rId291" Type="http://schemas.openxmlformats.org/officeDocument/2006/relationships/tags" Target="../tags/tag291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281" Type="http://schemas.openxmlformats.org/officeDocument/2006/relationships/tags" Target="../tags/tag281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3" Type="http://schemas.openxmlformats.org/officeDocument/2006/relationships/tags" Target="../tags/tag213.xml"/><Relationship Id="rId218" Type="http://schemas.openxmlformats.org/officeDocument/2006/relationships/tags" Target="../tags/tag218.xml"/><Relationship Id="rId234" Type="http://schemas.openxmlformats.org/officeDocument/2006/relationships/tags" Target="../tags/tag234.xml"/><Relationship Id="rId239" Type="http://schemas.openxmlformats.org/officeDocument/2006/relationships/tags" Target="../tags/tag239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0" Type="http://schemas.openxmlformats.org/officeDocument/2006/relationships/tags" Target="../tags/tag250.xml"/><Relationship Id="rId255" Type="http://schemas.openxmlformats.org/officeDocument/2006/relationships/tags" Target="../tags/tag255.xml"/><Relationship Id="rId271" Type="http://schemas.openxmlformats.org/officeDocument/2006/relationships/tags" Target="../tags/tag271.xml"/><Relationship Id="rId276" Type="http://schemas.openxmlformats.org/officeDocument/2006/relationships/tags" Target="../tags/tag276.xml"/><Relationship Id="rId292" Type="http://schemas.openxmlformats.org/officeDocument/2006/relationships/tags" Target="../tags/tag292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0" Type="http://schemas.openxmlformats.org/officeDocument/2006/relationships/tags" Target="../tags/tag240.xml"/><Relationship Id="rId245" Type="http://schemas.openxmlformats.org/officeDocument/2006/relationships/tags" Target="../tags/tag245.xml"/><Relationship Id="rId261" Type="http://schemas.openxmlformats.org/officeDocument/2006/relationships/tags" Target="../tags/tag261.xml"/><Relationship Id="rId266" Type="http://schemas.openxmlformats.org/officeDocument/2006/relationships/tags" Target="../tags/tag266.xml"/><Relationship Id="rId287" Type="http://schemas.openxmlformats.org/officeDocument/2006/relationships/tags" Target="../tags/tag287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282" Type="http://schemas.openxmlformats.org/officeDocument/2006/relationships/tags" Target="../tags/tag28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0" Type="http://schemas.openxmlformats.org/officeDocument/2006/relationships/tags" Target="../tags/tag230.xml"/><Relationship Id="rId235" Type="http://schemas.openxmlformats.org/officeDocument/2006/relationships/tags" Target="../tags/tag235.xml"/><Relationship Id="rId251" Type="http://schemas.openxmlformats.org/officeDocument/2006/relationships/tags" Target="../tags/tag251.xml"/><Relationship Id="rId256" Type="http://schemas.openxmlformats.org/officeDocument/2006/relationships/tags" Target="../tags/tag256.xml"/><Relationship Id="rId277" Type="http://schemas.openxmlformats.org/officeDocument/2006/relationships/tags" Target="../tags/tag277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72" Type="http://schemas.openxmlformats.org/officeDocument/2006/relationships/tags" Target="../tags/tag272.xml"/><Relationship Id="rId293" Type="http://schemas.openxmlformats.org/officeDocument/2006/relationships/tags" Target="../tags/tag29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241" Type="http://schemas.openxmlformats.org/officeDocument/2006/relationships/tags" Target="../tags/tag241.xml"/><Relationship Id="rId246" Type="http://schemas.openxmlformats.org/officeDocument/2006/relationships/tags" Target="../tags/tag246.xml"/><Relationship Id="rId267" Type="http://schemas.openxmlformats.org/officeDocument/2006/relationships/tags" Target="../tags/tag267.xml"/><Relationship Id="rId288" Type="http://schemas.openxmlformats.org/officeDocument/2006/relationships/tags" Target="../tags/tag288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262" Type="http://schemas.openxmlformats.org/officeDocument/2006/relationships/tags" Target="../tags/tag262.xml"/><Relationship Id="rId283" Type="http://schemas.openxmlformats.org/officeDocument/2006/relationships/tags" Target="../tags/tag283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278" Type="http://schemas.openxmlformats.org/officeDocument/2006/relationships/tags" Target="../tags/tag278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273" Type="http://schemas.openxmlformats.org/officeDocument/2006/relationships/tags" Target="../tags/tag273.xml"/><Relationship Id="rId294" Type="http://schemas.openxmlformats.org/officeDocument/2006/relationships/tags" Target="../tags/tag294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284" Type="http://schemas.openxmlformats.org/officeDocument/2006/relationships/tags" Target="../tags/tag284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4" Type="http://schemas.openxmlformats.org/officeDocument/2006/relationships/tags" Target="../tags/tag274.xml"/><Relationship Id="rId295" Type="http://schemas.openxmlformats.org/officeDocument/2006/relationships/slideLayout" Target="../slideLayouts/slideLayout1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285" Type="http://schemas.openxmlformats.org/officeDocument/2006/relationships/tags" Target="../tags/tag28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275" Type="http://schemas.openxmlformats.org/officeDocument/2006/relationships/tags" Target="../tags/tag275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244" Type="http://schemas.openxmlformats.org/officeDocument/2006/relationships/tags" Target="../tags/tag244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265" Type="http://schemas.openxmlformats.org/officeDocument/2006/relationships/tags" Target="../tags/tag265.xml"/><Relationship Id="rId286" Type="http://schemas.openxmlformats.org/officeDocument/2006/relationships/tags" Target="../tags/tag286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411.xml"/><Relationship Id="rId21" Type="http://schemas.openxmlformats.org/officeDocument/2006/relationships/tags" Target="../tags/tag315.xml"/><Relationship Id="rId42" Type="http://schemas.openxmlformats.org/officeDocument/2006/relationships/tags" Target="../tags/tag336.xml"/><Relationship Id="rId47" Type="http://schemas.openxmlformats.org/officeDocument/2006/relationships/tags" Target="../tags/tag341.xml"/><Relationship Id="rId63" Type="http://schemas.openxmlformats.org/officeDocument/2006/relationships/tags" Target="../tags/tag357.xml"/><Relationship Id="rId68" Type="http://schemas.openxmlformats.org/officeDocument/2006/relationships/tags" Target="../tags/tag362.xml"/><Relationship Id="rId84" Type="http://schemas.openxmlformats.org/officeDocument/2006/relationships/tags" Target="../tags/tag378.xml"/><Relationship Id="rId89" Type="http://schemas.openxmlformats.org/officeDocument/2006/relationships/tags" Target="../tags/tag383.xml"/><Relationship Id="rId112" Type="http://schemas.openxmlformats.org/officeDocument/2006/relationships/tags" Target="../tags/tag406.xml"/><Relationship Id="rId133" Type="http://schemas.openxmlformats.org/officeDocument/2006/relationships/tags" Target="../tags/tag427.xml"/><Relationship Id="rId138" Type="http://schemas.openxmlformats.org/officeDocument/2006/relationships/tags" Target="../tags/tag432.xml"/><Relationship Id="rId154" Type="http://schemas.openxmlformats.org/officeDocument/2006/relationships/tags" Target="../tags/tag448.xml"/><Relationship Id="rId159" Type="http://schemas.openxmlformats.org/officeDocument/2006/relationships/tags" Target="../tags/tag453.xml"/><Relationship Id="rId175" Type="http://schemas.openxmlformats.org/officeDocument/2006/relationships/tags" Target="../tags/tag469.xml"/><Relationship Id="rId170" Type="http://schemas.openxmlformats.org/officeDocument/2006/relationships/tags" Target="../tags/tag464.xml"/><Relationship Id="rId191" Type="http://schemas.openxmlformats.org/officeDocument/2006/relationships/tags" Target="../tags/tag485.xml"/><Relationship Id="rId16" Type="http://schemas.openxmlformats.org/officeDocument/2006/relationships/tags" Target="../tags/tag310.xml"/><Relationship Id="rId107" Type="http://schemas.openxmlformats.org/officeDocument/2006/relationships/tags" Target="../tags/tag401.xml"/><Relationship Id="rId11" Type="http://schemas.openxmlformats.org/officeDocument/2006/relationships/tags" Target="../tags/tag305.xml"/><Relationship Id="rId32" Type="http://schemas.openxmlformats.org/officeDocument/2006/relationships/tags" Target="../tags/tag326.xml"/><Relationship Id="rId37" Type="http://schemas.openxmlformats.org/officeDocument/2006/relationships/tags" Target="../tags/tag331.xml"/><Relationship Id="rId53" Type="http://schemas.openxmlformats.org/officeDocument/2006/relationships/tags" Target="../tags/tag347.xml"/><Relationship Id="rId58" Type="http://schemas.openxmlformats.org/officeDocument/2006/relationships/tags" Target="../tags/tag352.xml"/><Relationship Id="rId74" Type="http://schemas.openxmlformats.org/officeDocument/2006/relationships/tags" Target="../tags/tag368.xml"/><Relationship Id="rId79" Type="http://schemas.openxmlformats.org/officeDocument/2006/relationships/tags" Target="../tags/tag373.xml"/><Relationship Id="rId102" Type="http://schemas.openxmlformats.org/officeDocument/2006/relationships/tags" Target="../tags/tag396.xml"/><Relationship Id="rId123" Type="http://schemas.openxmlformats.org/officeDocument/2006/relationships/tags" Target="../tags/tag417.xml"/><Relationship Id="rId128" Type="http://schemas.openxmlformats.org/officeDocument/2006/relationships/tags" Target="../tags/tag422.xml"/><Relationship Id="rId144" Type="http://schemas.openxmlformats.org/officeDocument/2006/relationships/tags" Target="../tags/tag438.xml"/><Relationship Id="rId149" Type="http://schemas.openxmlformats.org/officeDocument/2006/relationships/tags" Target="../tags/tag443.xml"/><Relationship Id="rId5" Type="http://schemas.openxmlformats.org/officeDocument/2006/relationships/tags" Target="../tags/tag299.xml"/><Relationship Id="rId90" Type="http://schemas.openxmlformats.org/officeDocument/2006/relationships/tags" Target="../tags/tag384.xml"/><Relationship Id="rId95" Type="http://schemas.openxmlformats.org/officeDocument/2006/relationships/tags" Target="../tags/tag389.xml"/><Relationship Id="rId160" Type="http://schemas.openxmlformats.org/officeDocument/2006/relationships/tags" Target="../tags/tag454.xml"/><Relationship Id="rId165" Type="http://schemas.openxmlformats.org/officeDocument/2006/relationships/tags" Target="../tags/tag459.xml"/><Relationship Id="rId181" Type="http://schemas.openxmlformats.org/officeDocument/2006/relationships/tags" Target="../tags/tag475.xml"/><Relationship Id="rId186" Type="http://schemas.openxmlformats.org/officeDocument/2006/relationships/tags" Target="../tags/tag480.xml"/><Relationship Id="rId22" Type="http://schemas.openxmlformats.org/officeDocument/2006/relationships/tags" Target="../tags/tag316.xml"/><Relationship Id="rId27" Type="http://schemas.openxmlformats.org/officeDocument/2006/relationships/tags" Target="../tags/tag321.xml"/><Relationship Id="rId43" Type="http://schemas.openxmlformats.org/officeDocument/2006/relationships/tags" Target="../tags/tag337.xml"/><Relationship Id="rId48" Type="http://schemas.openxmlformats.org/officeDocument/2006/relationships/tags" Target="../tags/tag342.xml"/><Relationship Id="rId64" Type="http://schemas.openxmlformats.org/officeDocument/2006/relationships/tags" Target="../tags/tag358.xml"/><Relationship Id="rId69" Type="http://schemas.openxmlformats.org/officeDocument/2006/relationships/tags" Target="../tags/tag363.xml"/><Relationship Id="rId113" Type="http://schemas.openxmlformats.org/officeDocument/2006/relationships/tags" Target="../tags/tag407.xml"/><Relationship Id="rId118" Type="http://schemas.openxmlformats.org/officeDocument/2006/relationships/tags" Target="../tags/tag412.xml"/><Relationship Id="rId134" Type="http://schemas.openxmlformats.org/officeDocument/2006/relationships/tags" Target="../tags/tag428.xml"/><Relationship Id="rId139" Type="http://schemas.openxmlformats.org/officeDocument/2006/relationships/tags" Target="../tags/tag433.xml"/><Relationship Id="rId80" Type="http://schemas.openxmlformats.org/officeDocument/2006/relationships/tags" Target="../tags/tag374.xml"/><Relationship Id="rId85" Type="http://schemas.openxmlformats.org/officeDocument/2006/relationships/tags" Target="../tags/tag379.xml"/><Relationship Id="rId150" Type="http://schemas.openxmlformats.org/officeDocument/2006/relationships/tags" Target="../tags/tag444.xml"/><Relationship Id="rId155" Type="http://schemas.openxmlformats.org/officeDocument/2006/relationships/tags" Target="../tags/tag449.xml"/><Relationship Id="rId171" Type="http://schemas.openxmlformats.org/officeDocument/2006/relationships/tags" Target="../tags/tag465.xml"/><Relationship Id="rId176" Type="http://schemas.openxmlformats.org/officeDocument/2006/relationships/tags" Target="../tags/tag470.xml"/><Relationship Id="rId192" Type="http://schemas.openxmlformats.org/officeDocument/2006/relationships/tags" Target="../tags/tag486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33" Type="http://schemas.openxmlformats.org/officeDocument/2006/relationships/tags" Target="../tags/tag327.xml"/><Relationship Id="rId38" Type="http://schemas.openxmlformats.org/officeDocument/2006/relationships/tags" Target="../tags/tag332.xml"/><Relationship Id="rId59" Type="http://schemas.openxmlformats.org/officeDocument/2006/relationships/tags" Target="../tags/tag353.xml"/><Relationship Id="rId103" Type="http://schemas.openxmlformats.org/officeDocument/2006/relationships/tags" Target="../tags/tag397.xml"/><Relationship Id="rId108" Type="http://schemas.openxmlformats.org/officeDocument/2006/relationships/tags" Target="../tags/tag402.xml"/><Relationship Id="rId124" Type="http://schemas.openxmlformats.org/officeDocument/2006/relationships/tags" Target="../tags/tag418.xml"/><Relationship Id="rId129" Type="http://schemas.openxmlformats.org/officeDocument/2006/relationships/tags" Target="../tags/tag423.xml"/><Relationship Id="rId54" Type="http://schemas.openxmlformats.org/officeDocument/2006/relationships/tags" Target="../tags/tag348.xml"/><Relationship Id="rId70" Type="http://schemas.openxmlformats.org/officeDocument/2006/relationships/tags" Target="../tags/tag364.xml"/><Relationship Id="rId75" Type="http://schemas.openxmlformats.org/officeDocument/2006/relationships/tags" Target="../tags/tag369.xml"/><Relationship Id="rId91" Type="http://schemas.openxmlformats.org/officeDocument/2006/relationships/tags" Target="../tags/tag385.xml"/><Relationship Id="rId96" Type="http://schemas.openxmlformats.org/officeDocument/2006/relationships/tags" Target="../tags/tag390.xml"/><Relationship Id="rId140" Type="http://schemas.openxmlformats.org/officeDocument/2006/relationships/tags" Target="../tags/tag434.xml"/><Relationship Id="rId145" Type="http://schemas.openxmlformats.org/officeDocument/2006/relationships/tags" Target="../tags/tag439.xml"/><Relationship Id="rId161" Type="http://schemas.openxmlformats.org/officeDocument/2006/relationships/tags" Target="../tags/tag455.xml"/><Relationship Id="rId166" Type="http://schemas.openxmlformats.org/officeDocument/2006/relationships/tags" Target="../tags/tag460.xml"/><Relationship Id="rId182" Type="http://schemas.openxmlformats.org/officeDocument/2006/relationships/tags" Target="../tags/tag476.xml"/><Relationship Id="rId187" Type="http://schemas.openxmlformats.org/officeDocument/2006/relationships/tags" Target="../tags/tag481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49" Type="http://schemas.openxmlformats.org/officeDocument/2006/relationships/tags" Target="../tags/tag343.xml"/><Relationship Id="rId114" Type="http://schemas.openxmlformats.org/officeDocument/2006/relationships/tags" Target="../tags/tag408.xml"/><Relationship Id="rId119" Type="http://schemas.openxmlformats.org/officeDocument/2006/relationships/tags" Target="../tags/tag413.xml"/><Relationship Id="rId44" Type="http://schemas.openxmlformats.org/officeDocument/2006/relationships/tags" Target="../tags/tag338.xml"/><Relationship Id="rId60" Type="http://schemas.openxmlformats.org/officeDocument/2006/relationships/tags" Target="../tags/tag354.xml"/><Relationship Id="rId65" Type="http://schemas.openxmlformats.org/officeDocument/2006/relationships/tags" Target="../tags/tag359.xml"/><Relationship Id="rId81" Type="http://schemas.openxmlformats.org/officeDocument/2006/relationships/tags" Target="../tags/tag375.xml"/><Relationship Id="rId86" Type="http://schemas.openxmlformats.org/officeDocument/2006/relationships/tags" Target="../tags/tag380.xml"/><Relationship Id="rId130" Type="http://schemas.openxmlformats.org/officeDocument/2006/relationships/tags" Target="../tags/tag424.xml"/><Relationship Id="rId135" Type="http://schemas.openxmlformats.org/officeDocument/2006/relationships/tags" Target="../tags/tag429.xml"/><Relationship Id="rId151" Type="http://schemas.openxmlformats.org/officeDocument/2006/relationships/tags" Target="../tags/tag445.xml"/><Relationship Id="rId156" Type="http://schemas.openxmlformats.org/officeDocument/2006/relationships/tags" Target="../tags/tag450.xml"/><Relationship Id="rId177" Type="http://schemas.openxmlformats.org/officeDocument/2006/relationships/tags" Target="../tags/tag471.xml"/><Relationship Id="rId172" Type="http://schemas.openxmlformats.org/officeDocument/2006/relationships/tags" Target="../tags/tag466.xml"/><Relationship Id="rId193" Type="http://schemas.openxmlformats.org/officeDocument/2006/relationships/tags" Target="../tags/tag487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39" Type="http://schemas.openxmlformats.org/officeDocument/2006/relationships/tags" Target="../tags/tag333.xml"/><Relationship Id="rId109" Type="http://schemas.openxmlformats.org/officeDocument/2006/relationships/tags" Target="../tags/tag403.xml"/><Relationship Id="rId34" Type="http://schemas.openxmlformats.org/officeDocument/2006/relationships/tags" Target="../tags/tag328.xml"/><Relationship Id="rId50" Type="http://schemas.openxmlformats.org/officeDocument/2006/relationships/tags" Target="../tags/tag344.xml"/><Relationship Id="rId55" Type="http://schemas.openxmlformats.org/officeDocument/2006/relationships/tags" Target="../tags/tag349.xml"/><Relationship Id="rId76" Type="http://schemas.openxmlformats.org/officeDocument/2006/relationships/tags" Target="../tags/tag370.xml"/><Relationship Id="rId97" Type="http://schemas.openxmlformats.org/officeDocument/2006/relationships/tags" Target="../tags/tag391.xml"/><Relationship Id="rId104" Type="http://schemas.openxmlformats.org/officeDocument/2006/relationships/tags" Target="../tags/tag398.xml"/><Relationship Id="rId120" Type="http://schemas.openxmlformats.org/officeDocument/2006/relationships/tags" Target="../tags/tag414.xml"/><Relationship Id="rId125" Type="http://schemas.openxmlformats.org/officeDocument/2006/relationships/tags" Target="../tags/tag419.xml"/><Relationship Id="rId141" Type="http://schemas.openxmlformats.org/officeDocument/2006/relationships/tags" Target="../tags/tag435.xml"/><Relationship Id="rId146" Type="http://schemas.openxmlformats.org/officeDocument/2006/relationships/tags" Target="../tags/tag440.xml"/><Relationship Id="rId167" Type="http://schemas.openxmlformats.org/officeDocument/2006/relationships/tags" Target="../tags/tag461.xml"/><Relationship Id="rId188" Type="http://schemas.openxmlformats.org/officeDocument/2006/relationships/tags" Target="../tags/tag482.xml"/><Relationship Id="rId7" Type="http://schemas.openxmlformats.org/officeDocument/2006/relationships/tags" Target="../tags/tag301.xml"/><Relationship Id="rId71" Type="http://schemas.openxmlformats.org/officeDocument/2006/relationships/tags" Target="../tags/tag365.xml"/><Relationship Id="rId92" Type="http://schemas.openxmlformats.org/officeDocument/2006/relationships/tags" Target="../tags/tag386.xml"/><Relationship Id="rId162" Type="http://schemas.openxmlformats.org/officeDocument/2006/relationships/tags" Target="../tags/tag456.xml"/><Relationship Id="rId183" Type="http://schemas.openxmlformats.org/officeDocument/2006/relationships/tags" Target="../tags/tag477.xml"/><Relationship Id="rId2" Type="http://schemas.openxmlformats.org/officeDocument/2006/relationships/tags" Target="../tags/tag296.xml"/><Relationship Id="rId29" Type="http://schemas.openxmlformats.org/officeDocument/2006/relationships/tags" Target="../tags/tag323.xml"/><Relationship Id="rId24" Type="http://schemas.openxmlformats.org/officeDocument/2006/relationships/tags" Target="../tags/tag318.xml"/><Relationship Id="rId40" Type="http://schemas.openxmlformats.org/officeDocument/2006/relationships/tags" Target="../tags/tag334.xml"/><Relationship Id="rId45" Type="http://schemas.openxmlformats.org/officeDocument/2006/relationships/tags" Target="../tags/tag339.xml"/><Relationship Id="rId66" Type="http://schemas.openxmlformats.org/officeDocument/2006/relationships/tags" Target="../tags/tag360.xml"/><Relationship Id="rId87" Type="http://schemas.openxmlformats.org/officeDocument/2006/relationships/tags" Target="../tags/tag381.xml"/><Relationship Id="rId110" Type="http://schemas.openxmlformats.org/officeDocument/2006/relationships/tags" Target="../tags/tag404.xml"/><Relationship Id="rId115" Type="http://schemas.openxmlformats.org/officeDocument/2006/relationships/tags" Target="../tags/tag409.xml"/><Relationship Id="rId131" Type="http://schemas.openxmlformats.org/officeDocument/2006/relationships/tags" Target="../tags/tag425.xml"/><Relationship Id="rId136" Type="http://schemas.openxmlformats.org/officeDocument/2006/relationships/tags" Target="../tags/tag430.xml"/><Relationship Id="rId157" Type="http://schemas.openxmlformats.org/officeDocument/2006/relationships/tags" Target="../tags/tag451.xml"/><Relationship Id="rId178" Type="http://schemas.openxmlformats.org/officeDocument/2006/relationships/tags" Target="../tags/tag472.xml"/><Relationship Id="rId61" Type="http://schemas.openxmlformats.org/officeDocument/2006/relationships/tags" Target="../tags/tag355.xml"/><Relationship Id="rId82" Type="http://schemas.openxmlformats.org/officeDocument/2006/relationships/tags" Target="../tags/tag376.xml"/><Relationship Id="rId152" Type="http://schemas.openxmlformats.org/officeDocument/2006/relationships/tags" Target="../tags/tag446.xml"/><Relationship Id="rId173" Type="http://schemas.openxmlformats.org/officeDocument/2006/relationships/tags" Target="../tags/tag467.xml"/><Relationship Id="rId194" Type="http://schemas.openxmlformats.org/officeDocument/2006/relationships/tags" Target="../tags/tag488.xml"/><Relationship Id="rId19" Type="http://schemas.openxmlformats.org/officeDocument/2006/relationships/tags" Target="../tags/tag313.xml"/><Relationship Id="rId14" Type="http://schemas.openxmlformats.org/officeDocument/2006/relationships/tags" Target="../tags/tag308.xml"/><Relationship Id="rId30" Type="http://schemas.openxmlformats.org/officeDocument/2006/relationships/tags" Target="../tags/tag324.xml"/><Relationship Id="rId35" Type="http://schemas.openxmlformats.org/officeDocument/2006/relationships/tags" Target="../tags/tag329.xml"/><Relationship Id="rId56" Type="http://schemas.openxmlformats.org/officeDocument/2006/relationships/tags" Target="../tags/tag350.xml"/><Relationship Id="rId77" Type="http://schemas.openxmlformats.org/officeDocument/2006/relationships/tags" Target="../tags/tag371.xml"/><Relationship Id="rId100" Type="http://schemas.openxmlformats.org/officeDocument/2006/relationships/tags" Target="../tags/tag394.xml"/><Relationship Id="rId105" Type="http://schemas.openxmlformats.org/officeDocument/2006/relationships/tags" Target="../tags/tag399.xml"/><Relationship Id="rId126" Type="http://schemas.openxmlformats.org/officeDocument/2006/relationships/tags" Target="../tags/tag420.xml"/><Relationship Id="rId147" Type="http://schemas.openxmlformats.org/officeDocument/2006/relationships/tags" Target="../tags/tag441.xml"/><Relationship Id="rId168" Type="http://schemas.openxmlformats.org/officeDocument/2006/relationships/tags" Target="../tags/tag462.xml"/><Relationship Id="rId8" Type="http://schemas.openxmlformats.org/officeDocument/2006/relationships/tags" Target="../tags/tag302.xml"/><Relationship Id="rId51" Type="http://schemas.openxmlformats.org/officeDocument/2006/relationships/tags" Target="../tags/tag345.xml"/><Relationship Id="rId72" Type="http://schemas.openxmlformats.org/officeDocument/2006/relationships/tags" Target="../tags/tag366.xml"/><Relationship Id="rId93" Type="http://schemas.openxmlformats.org/officeDocument/2006/relationships/tags" Target="../tags/tag387.xml"/><Relationship Id="rId98" Type="http://schemas.openxmlformats.org/officeDocument/2006/relationships/tags" Target="../tags/tag392.xml"/><Relationship Id="rId121" Type="http://schemas.openxmlformats.org/officeDocument/2006/relationships/tags" Target="../tags/tag415.xml"/><Relationship Id="rId142" Type="http://schemas.openxmlformats.org/officeDocument/2006/relationships/tags" Target="../tags/tag436.xml"/><Relationship Id="rId163" Type="http://schemas.openxmlformats.org/officeDocument/2006/relationships/tags" Target="../tags/tag457.xml"/><Relationship Id="rId184" Type="http://schemas.openxmlformats.org/officeDocument/2006/relationships/tags" Target="../tags/tag478.xml"/><Relationship Id="rId189" Type="http://schemas.openxmlformats.org/officeDocument/2006/relationships/tags" Target="../tags/tag483.xml"/><Relationship Id="rId3" Type="http://schemas.openxmlformats.org/officeDocument/2006/relationships/tags" Target="../tags/tag297.xml"/><Relationship Id="rId25" Type="http://schemas.openxmlformats.org/officeDocument/2006/relationships/tags" Target="../tags/tag319.xml"/><Relationship Id="rId46" Type="http://schemas.openxmlformats.org/officeDocument/2006/relationships/tags" Target="../tags/tag340.xml"/><Relationship Id="rId67" Type="http://schemas.openxmlformats.org/officeDocument/2006/relationships/tags" Target="../tags/tag361.xml"/><Relationship Id="rId116" Type="http://schemas.openxmlformats.org/officeDocument/2006/relationships/tags" Target="../tags/tag410.xml"/><Relationship Id="rId137" Type="http://schemas.openxmlformats.org/officeDocument/2006/relationships/tags" Target="../tags/tag431.xml"/><Relationship Id="rId158" Type="http://schemas.openxmlformats.org/officeDocument/2006/relationships/tags" Target="../tags/tag452.xml"/><Relationship Id="rId20" Type="http://schemas.openxmlformats.org/officeDocument/2006/relationships/tags" Target="../tags/tag314.xml"/><Relationship Id="rId41" Type="http://schemas.openxmlformats.org/officeDocument/2006/relationships/tags" Target="../tags/tag335.xml"/><Relationship Id="rId62" Type="http://schemas.openxmlformats.org/officeDocument/2006/relationships/tags" Target="../tags/tag356.xml"/><Relationship Id="rId83" Type="http://schemas.openxmlformats.org/officeDocument/2006/relationships/tags" Target="../tags/tag377.xml"/><Relationship Id="rId88" Type="http://schemas.openxmlformats.org/officeDocument/2006/relationships/tags" Target="../tags/tag382.xml"/><Relationship Id="rId111" Type="http://schemas.openxmlformats.org/officeDocument/2006/relationships/tags" Target="../tags/tag405.xml"/><Relationship Id="rId132" Type="http://schemas.openxmlformats.org/officeDocument/2006/relationships/tags" Target="../tags/tag426.xml"/><Relationship Id="rId153" Type="http://schemas.openxmlformats.org/officeDocument/2006/relationships/tags" Target="../tags/tag447.xml"/><Relationship Id="rId174" Type="http://schemas.openxmlformats.org/officeDocument/2006/relationships/tags" Target="../tags/tag468.xml"/><Relationship Id="rId179" Type="http://schemas.openxmlformats.org/officeDocument/2006/relationships/tags" Target="../tags/tag473.xml"/><Relationship Id="rId195" Type="http://schemas.openxmlformats.org/officeDocument/2006/relationships/slideLayout" Target="../slideLayouts/slideLayout1.xml"/><Relationship Id="rId190" Type="http://schemas.openxmlformats.org/officeDocument/2006/relationships/tags" Target="../tags/tag484.xml"/><Relationship Id="rId15" Type="http://schemas.openxmlformats.org/officeDocument/2006/relationships/tags" Target="../tags/tag309.xml"/><Relationship Id="rId36" Type="http://schemas.openxmlformats.org/officeDocument/2006/relationships/tags" Target="../tags/tag330.xml"/><Relationship Id="rId57" Type="http://schemas.openxmlformats.org/officeDocument/2006/relationships/tags" Target="../tags/tag351.xml"/><Relationship Id="rId106" Type="http://schemas.openxmlformats.org/officeDocument/2006/relationships/tags" Target="../tags/tag400.xml"/><Relationship Id="rId127" Type="http://schemas.openxmlformats.org/officeDocument/2006/relationships/tags" Target="../tags/tag421.xml"/><Relationship Id="rId10" Type="http://schemas.openxmlformats.org/officeDocument/2006/relationships/tags" Target="../tags/tag304.xml"/><Relationship Id="rId31" Type="http://schemas.openxmlformats.org/officeDocument/2006/relationships/tags" Target="../tags/tag325.xml"/><Relationship Id="rId52" Type="http://schemas.openxmlformats.org/officeDocument/2006/relationships/tags" Target="../tags/tag346.xml"/><Relationship Id="rId73" Type="http://schemas.openxmlformats.org/officeDocument/2006/relationships/tags" Target="../tags/tag367.xml"/><Relationship Id="rId78" Type="http://schemas.openxmlformats.org/officeDocument/2006/relationships/tags" Target="../tags/tag372.xml"/><Relationship Id="rId94" Type="http://schemas.openxmlformats.org/officeDocument/2006/relationships/tags" Target="../tags/tag388.xml"/><Relationship Id="rId99" Type="http://schemas.openxmlformats.org/officeDocument/2006/relationships/tags" Target="../tags/tag393.xml"/><Relationship Id="rId101" Type="http://schemas.openxmlformats.org/officeDocument/2006/relationships/tags" Target="../tags/tag395.xml"/><Relationship Id="rId122" Type="http://schemas.openxmlformats.org/officeDocument/2006/relationships/tags" Target="../tags/tag416.xml"/><Relationship Id="rId143" Type="http://schemas.openxmlformats.org/officeDocument/2006/relationships/tags" Target="../tags/tag437.xml"/><Relationship Id="rId148" Type="http://schemas.openxmlformats.org/officeDocument/2006/relationships/tags" Target="../tags/tag442.xml"/><Relationship Id="rId164" Type="http://schemas.openxmlformats.org/officeDocument/2006/relationships/tags" Target="../tags/tag458.xml"/><Relationship Id="rId169" Type="http://schemas.openxmlformats.org/officeDocument/2006/relationships/tags" Target="../tags/tag463.xml"/><Relationship Id="rId185" Type="http://schemas.openxmlformats.org/officeDocument/2006/relationships/tags" Target="../tags/tag479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80" Type="http://schemas.openxmlformats.org/officeDocument/2006/relationships/tags" Target="../tags/tag474.xml"/><Relationship Id="rId26" Type="http://schemas.openxmlformats.org/officeDocument/2006/relationships/tags" Target="../tags/tag320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605.xml"/><Relationship Id="rId21" Type="http://schemas.openxmlformats.org/officeDocument/2006/relationships/tags" Target="../tags/tag509.xml"/><Relationship Id="rId42" Type="http://schemas.openxmlformats.org/officeDocument/2006/relationships/tags" Target="../tags/tag530.xml"/><Relationship Id="rId47" Type="http://schemas.openxmlformats.org/officeDocument/2006/relationships/tags" Target="../tags/tag535.xml"/><Relationship Id="rId63" Type="http://schemas.openxmlformats.org/officeDocument/2006/relationships/tags" Target="../tags/tag551.xml"/><Relationship Id="rId68" Type="http://schemas.openxmlformats.org/officeDocument/2006/relationships/tags" Target="../tags/tag556.xml"/><Relationship Id="rId84" Type="http://schemas.openxmlformats.org/officeDocument/2006/relationships/tags" Target="../tags/tag572.xml"/><Relationship Id="rId89" Type="http://schemas.openxmlformats.org/officeDocument/2006/relationships/tags" Target="../tags/tag577.xml"/><Relationship Id="rId112" Type="http://schemas.openxmlformats.org/officeDocument/2006/relationships/tags" Target="../tags/tag600.xml"/><Relationship Id="rId133" Type="http://schemas.openxmlformats.org/officeDocument/2006/relationships/tags" Target="../tags/tag621.xml"/><Relationship Id="rId138" Type="http://schemas.openxmlformats.org/officeDocument/2006/relationships/tags" Target="../tags/tag626.xml"/><Relationship Id="rId154" Type="http://schemas.openxmlformats.org/officeDocument/2006/relationships/tags" Target="../tags/tag642.xml"/><Relationship Id="rId159" Type="http://schemas.openxmlformats.org/officeDocument/2006/relationships/tags" Target="../tags/tag647.xml"/><Relationship Id="rId175" Type="http://schemas.openxmlformats.org/officeDocument/2006/relationships/tags" Target="../tags/tag663.xml"/><Relationship Id="rId170" Type="http://schemas.openxmlformats.org/officeDocument/2006/relationships/tags" Target="../tags/tag658.xml"/><Relationship Id="rId191" Type="http://schemas.openxmlformats.org/officeDocument/2006/relationships/tags" Target="../tags/tag679.xml"/><Relationship Id="rId196" Type="http://schemas.openxmlformats.org/officeDocument/2006/relationships/slideLayout" Target="../slideLayouts/slideLayout1.xml"/><Relationship Id="rId16" Type="http://schemas.openxmlformats.org/officeDocument/2006/relationships/tags" Target="../tags/tag504.xml"/><Relationship Id="rId107" Type="http://schemas.openxmlformats.org/officeDocument/2006/relationships/tags" Target="../tags/tag595.xml"/><Relationship Id="rId11" Type="http://schemas.openxmlformats.org/officeDocument/2006/relationships/tags" Target="../tags/tag499.xml"/><Relationship Id="rId32" Type="http://schemas.openxmlformats.org/officeDocument/2006/relationships/tags" Target="../tags/tag520.xml"/><Relationship Id="rId37" Type="http://schemas.openxmlformats.org/officeDocument/2006/relationships/tags" Target="../tags/tag525.xml"/><Relationship Id="rId53" Type="http://schemas.openxmlformats.org/officeDocument/2006/relationships/tags" Target="../tags/tag541.xml"/><Relationship Id="rId58" Type="http://schemas.openxmlformats.org/officeDocument/2006/relationships/tags" Target="../tags/tag546.xml"/><Relationship Id="rId74" Type="http://schemas.openxmlformats.org/officeDocument/2006/relationships/tags" Target="../tags/tag562.xml"/><Relationship Id="rId79" Type="http://schemas.openxmlformats.org/officeDocument/2006/relationships/tags" Target="../tags/tag567.xml"/><Relationship Id="rId102" Type="http://schemas.openxmlformats.org/officeDocument/2006/relationships/tags" Target="../tags/tag590.xml"/><Relationship Id="rId123" Type="http://schemas.openxmlformats.org/officeDocument/2006/relationships/tags" Target="../tags/tag611.xml"/><Relationship Id="rId128" Type="http://schemas.openxmlformats.org/officeDocument/2006/relationships/tags" Target="../tags/tag616.xml"/><Relationship Id="rId144" Type="http://schemas.openxmlformats.org/officeDocument/2006/relationships/tags" Target="../tags/tag632.xml"/><Relationship Id="rId149" Type="http://schemas.openxmlformats.org/officeDocument/2006/relationships/tags" Target="../tags/tag637.xml"/><Relationship Id="rId5" Type="http://schemas.openxmlformats.org/officeDocument/2006/relationships/tags" Target="../tags/tag493.xml"/><Relationship Id="rId90" Type="http://schemas.openxmlformats.org/officeDocument/2006/relationships/tags" Target="../tags/tag578.xml"/><Relationship Id="rId95" Type="http://schemas.openxmlformats.org/officeDocument/2006/relationships/tags" Target="../tags/tag583.xml"/><Relationship Id="rId160" Type="http://schemas.openxmlformats.org/officeDocument/2006/relationships/tags" Target="../tags/tag648.xml"/><Relationship Id="rId165" Type="http://schemas.openxmlformats.org/officeDocument/2006/relationships/tags" Target="../tags/tag653.xml"/><Relationship Id="rId181" Type="http://schemas.openxmlformats.org/officeDocument/2006/relationships/tags" Target="../tags/tag669.xml"/><Relationship Id="rId186" Type="http://schemas.openxmlformats.org/officeDocument/2006/relationships/tags" Target="../tags/tag674.xml"/><Relationship Id="rId22" Type="http://schemas.openxmlformats.org/officeDocument/2006/relationships/tags" Target="../tags/tag510.xml"/><Relationship Id="rId27" Type="http://schemas.openxmlformats.org/officeDocument/2006/relationships/tags" Target="../tags/tag515.xml"/><Relationship Id="rId43" Type="http://schemas.openxmlformats.org/officeDocument/2006/relationships/tags" Target="../tags/tag531.xml"/><Relationship Id="rId48" Type="http://schemas.openxmlformats.org/officeDocument/2006/relationships/tags" Target="../tags/tag536.xml"/><Relationship Id="rId64" Type="http://schemas.openxmlformats.org/officeDocument/2006/relationships/tags" Target="../tags/tag552.xml"/><Relationship Id="rId69" Type="http://schemas.openxmlformats.org/officeDocument/2006/relationships/tags" Target="../tags/tag557.xml"/><Relationship Id="rId113" Type="http://schemas.openxmlformats.org/officeDocument/2006/relationships/tags" Target="../tags/tag601.xml"/><Relationship Id="rId118" Type="http://schemas.openxmlformats.org/officeDocument/2006/relationships/tags" Target="../tags/tag606.xml"/><Relationship Id="rId134" Type="http://schemas.openxmlformats.org/officeDocument/2006/relationships/tags" Target="../tags/tag622.xml"/><Relationship Id="rId139" Type="http://schemas.openxmlformats.org/officeDocument/2006/relationships/tags" Target="../tags/tag627.xml"/><Relationship Id="rId80" Type="http://schemas.openxmlformats.org/officeDocument/2006/relationships/tags" Target="../tags/tag568.xml"/><Relationship Id="rId85" Type="http://schemas.openxmlformats.org/officeDocument/2006/relationships/tags" Target="../tags/tag573.xml"/><Relationship Id="rId150" Type="http://schemas.openxmlformats.org/officeDocument/2006/relationships/tags" Target="../tags/tag638.xml"/><Relationship Id="rId155" Type="http://schemas.openxmlformats.org/officeDocument/2006/relationships/tags" Target="../tags/tag643.xml"/><Relationship Id="rId171" Type="http://schemas.openxmlformats.org/officeDocument/2006/relationships/tags" Target="../tags/tag659.xml"/><Relationship Id="rId176" Type="http://schemas.openxmlformats.org/officeDocument/2006/relationships/tags" Target="../tags/tag664.xml"/><Relationship Id="rId192" Type="http://schemas.openxmlformats.org/officeDocument/2006/relationships/tags" Target="../tags/tag680.xml"/><Relationship Id="rId12" Type="http://schemas.openxmlformats.org/officeDocument/2006/relationships/tags" Target="../tags/tag500.xml"/><Relationship Id="rId17" Type="http://schemas.openxmlformats.org/officeDocument/2006/relationships/tags" Target="../tags/tag505.xml"/><Relationship Id="rId33" Type="http://schemas.openxmlformats.org/officeDocument/2006/relationships/tags" Target="../tags/tag521.xml"/><Relationship Id="rId38" Type="http://schemas.openxmlformats.org/officeDocument/2006/relationships/tags" Target="../tags/tag526.xml"/><Relationship Id="rId59" Type="http://schemas.openxmlformats.org/officeDocument/2006/relationships/tags" Target="../tags/tag547.xml"/><Relationship Id="rId103" Type="http://schemas.openxmlformats.org/officeDocument/2006/relationships/tags" Target="../tags/tag591.xml"/><Relationship Id="rId108" Type="http://schemas.openxmlformats.org/officeDocument/2006/relationships/tags" Target="../tags/tag596.xml"/><Relationship Id="rId124" Type="http://schemas.openxmlformats.org/officeDocument/2006/relationships/tags" Target="../tags/tag612.xml"/><Relationship Id="rId129" Type="http://schemas.openxmlformats.org/officeDocument/2006/relationships/tags" Target="../tags/tag617.xml"/><Relationship Id="rId54" Type="http://schemas.openxmlformats.org/officeDocument/2006/relationships/tags" Target="../tags/tag542.xml"/><Relationship Id="rId70" Type="http://schemas.openxmlformats.org/officeDocument/2006/relationships/tags" Target="../tags/tag558.xml"/><Relationship Id="rId75" Type="http://schemas.openxmlformats.org/officeDocument/2006/relationships/tags" Target="../tags/tag563.xml"/><Relationship Id="rId91" Type="http://schemas.openxmlformats.org/officeDocument/2006/relationships/tags" Target="../tags/tag579.xml"/><Relationship Id="rId96" Type="http://schemas.openxmlformats.org/officeDocument/2006/relationships/tags" Target="../tags/tag584.xml"/><Relationship Id="rId140" Type="http://schemas.openxmlformats.org/officeDocument/2006/relationships/tags" Target="../tags/tag628.xml"/><Relationship Id="rId145" Type="http://schemas.openxmlformats.org/officeDocument/2006/relationships/tags" Target="../tags/tag633.xml"/><Relationship Id="rId161" Type="http://schemas.openxmlformats.org/officeDocument/2006/relationships/tags" Target="../tags/tag649.xml"/><Relationship Id="rId166" Type="http://schemas.openxmlformats.org/officeDocument/2006/relationships/tags" Target="../tags/tag654.xml"/><Relationship Id="rId182" Type="http://schemas.openxmlformats.org/officeDocument/2006/relationships/tags" Target="../tags/tag670.xml"/><Relationship Id="rId187" Type="http://schemas.openxmlformats.org/officeDocument/2006/relationships/tags" Target="../tags/tag675.xml"/><Relationship Id="rId1" Type="http://schemas.openxmlformats.org/officeDocument/2006/relationships/tags" Target="../tags/tag489.xml"/><Relationship Id="rId6" Type="http://schemas.openxmlformats.org/officeDocument/2006/relationships/tags" Target="../tags/tag494.xml"/><Relationship Id="rId23" Type="http://schemas.openxmlformats.org/officeDocument/2006/relationships/tags" Target="../tags/tag511.xml"/><Relationship Id="rId28" Type="http://schemas.openxmlformats.org/officeDocument/2006/relationships/tags" Target="../tags/tag516.xml"/><Relationship Id="rId49" Type="http://schemas.openxmlformats.org/officeDocument/2006/relationships/tags" Target="../tags/tag537.xml"/><Relationship Id="rId114" Type="http://schemas.openxmlformats.org/officeDocument/2006/relationships/tags" Target="../tags/tag602.xml"/><Relationship Id="rId119" Type="http://schemas.openxmlformats.org/officeDocument/2006/relationships/tags" Target="../tags/tag607.xml"/><Relationship Id="rId44" Type="http://schemas.openxmlformats.org/officeDocument/2006/relationships/tags" Target="../tags/tag532.xml"/><Relationship Id="rId60" Type="http://schemas.openxmlformats.org/officeDocument/2006/relationships/tags" Target="../tags/tag548.xml"/><Relationship Id="rId65" Type="http://schemas.openxmlformats.org/officeDocument/2006/relationships/tags" Target="../tags/tag553.xml"/><Relationship Id="rId81" Type="http://schemas.openxmlformats.org/officeDocument/2006/relationships/tags" Target="../tags/tag569.xml"/><Relationship Id="rId86" Type="http://schemas.openxmlformats.org/officeDocument/2006/relationships/tags" Target="../tags/tag574.xml"/><Relationship Id="rId130" Type="http://schemas.openxmlformats.org/officeDocument/2006/relationships/tags" Target="../tags/tag618.xml"/><Relationship Id="rId135" Type="http://schemas.openxmlformats.org/officeDocument/2006/relationships/tags" Target="../tags/tag623.xml"/><Relationship Id="rId151" Type="http://schemas.openxmlformats.org/officeDocument/2006/relationships/tags" Target="../tags/tag639.xml"/><Relationship Id="rId156" Type="http://schemas.openxmlformats.org/officeDocument/2006/relationships/tags" Target="../tags/tag644.xml"/><Relationship Id="rId177" Type="http://schemas.openxmlformats.org/officeDocument/2006/relationships/tags" Target="../tags/tag665.xml"/><Relationship Id="rId172" Type="http://schemas.openxmlformats.org/officeDocument/2006/relationships/tags" Target="../tags/tag660.xml"/><Relationship Id="rId193" Type="http://schemas.openxmlformats.org/officeDocument/2006/relationships/tags" Target="../tags/tag681.xml"/><Relationship Id="rId13" Type="http://schemas.openxmlformats.org/officeDocument/2006/relationships/tags" Target="../tags/tag501.xml"/><Relationship Id="rId18" Type="http://schemas.openxmlformats.org/officeDocument/2006/relationships/tags" Target="../tags/tag506.xml"/><Relationship Id="rId39" Type="http://schemas.openxmlformats.org/officeDocument/2006/relationships/tags" Target="../tags/tag527.xml"/><Relationship Id="rId109" Type="http://schemas.openxmlformats.org/officeDocument/2006/relationships/tags" Target="../tags/tag597.xml"/><Relationship Id="rId34" Type="http://schemas.openxmlformats.org/officeDocument/2006/relationships/tags" Target="../tags/tag522.xml"/><Relationship Id="rId50" Type="http://schemas.openxmlformats.org/officeDocument/2006/relationships/tags" Target="../tags/tag538.xml"/><Relationship Id="rId55" Type="http://schemas.openxmlformats.org/officeDocument/2006/relationships/tags" Target="../tags/tag543.xml"/><Relationship Id="rId76" Type="http://schemas.openxmlformats.org/officeDocument/2006/relationships/tags" Target="../tags/tag564.xml"/><Relationship Id="rId97" Type="http://schemas.openxmlformats.org/officeDocument/2006/relationships/tags" Target="../tags/tag585.xml"/><Relationship Id="rId104" Type="http://schemas.openxmlformats.org/officeDocument/2006/relationships/tags" Target="../tags/tag592.xml"/><Relationship Id="rId120" Type="http://schemas.openxmlformats.org/officeDocument/2006/relationships/tags" Target="../tags/tag608.xml"/><Relationship Id="rId125" Type="http://schemas.openxmlformats.org/officeDocument/2006/relationships/tags" Target="../tags/tag613.xml"/><Relationship Id="rId141" Type="http://schemas.openxmlformats.org/officeDocument/2006/relationships/tags" Target="../tags/tag629.xml"/><Relationship Id="rId146" Type="http://schemas.openxmlformats.org/officeDocument/2006/relationships/tags" Target="../tags/tag634.xml"/><Relationship Id="rId167" Type="http://schemas.openxmlformats.org/officeDocument/2006/relationships/tags" Target="../tags/tag655.xml"/><Relationship Id="rId188" Type="http://schemas.openxmlformats.org/officeDocument/2006/relationships/tags" Target="../tags/tag676.xml"/><Relationship Id="rId7" Type="http://schemas.openxmlformats.org/officeDocument/2006/relationships/tags" Target="../tags/tag495.xml"/><Relationship Id="rId71" Type="http://schemas.openxmlformats.org/officeDocument/2006/relationships/tags" Target="../tags/tag559.xml"/><Relationship Id="rId92" Type="http://schemas.openxmlformats.org/officeDocument/2006/relationships/tags" Target="../tags/tag580.xml"/><Relationship Id="rId162" Type="http://schemas.openxmlformats.org/officeDocument/2006/relationships/tags" Target="../tags/tag650.xml"/><Relationship Id="rId183" Type="http://schemas.openxmlformats.org/officeDocument/2006/relationships/tags" Target="../tags/tag671.xml"/><Relationship Id="rId2" Type="http://schemas.openxmlformats.org/officeDocument/2006/relationships/tags" Target="../tags/tag490.xml"/><Relationship Id="rId29" Type="http://schemas.openxmlformats.org/officeDocument/2006/relationships/tags" Target="../tags/tag517.xml"/><Relationship Id="rId24" Type="http://schemas.openxmlformats.org/officeDocument/2006/relationships/tags" Target="../tags/tag512.xml"/><Relationship Id="rId40" Type="http://schemas.openxmlformats.org/officeDocument/2006/relationships/tags" Target="../tags/tag528.xml"/><Relationship Id="rId45" Type="http://schemas.openxmlformats.org/officeDocument/2006/relationships/tags" Target="../tags/tag533.xml"/><Relationship Id="rId66" Type="http://schemas.openxmlformats.org/officeDocument/2006/relationships/tags" Target="../tags/tag554.xml"/><Relationship Id="rId87" Type="http://schemas.openxmlformats.org/officeDocument/2006/relationships/tags" Target="../tags/tag575.xml"/><Relationship Id="rId110" Type="http://schemas.openxmlformats.org/officeDocument/2006/relationships/tags" Target="../tags/tag598.xml"/><Relationship Id="rId115" Type="http://schemas.openxmlformats.org/officeDocument/2006/relationships/tags" Target="../tags/tag603.xml"/><Relationship Id="rId131" Type="http://schemas.openxmlformats.org/officeDocument/2006/relationships/tags" Target="../tags/tag619.xml"/><Relationship Id="rId136" Type="http://schemas.openxmlformats.org/officeDocument/2006/relationships/tags" Target="../tags/tag624.xml"/><Relationship Id="rId157" Type="http://schemas.openxmlformats.org/officeDocument/2006/relationships/tags" Target="../tags/tag645.xml"/><Relationship Id="rId178" Type="http://schemas.openxmlformats.org/officeDocument/2006/relationships/tags" Target="../tags/tag666.xml"/><Relationship Id="rId61" Type="http://schemas.openxmlformats.org/officeDocument/2006/relationships/tags" Target="../tags/tag549.xml"/><Relationship Id="rId82" Type="http://schemas.openxmlformats.org/officeDocument/2006/relationships/tags" Target="../tags/tag570.xml"/><Relationship Id="rId152" Type="http://schemas.openxmlformats.org/officeDocument/2006/relationships/tags" Target="../tags/tag640.xml"/><Relationship Id="rId173" Type="http://schemas.openxmlformats.org/officeDocument/2006/relationships/tags" Target="../tags/tag661.xml"/><Relationship Id="rId194" Type="http://schemas.openxmlformats.org/officeDocument/2006/relationships/tags" Target="../tags/tag682.xml"/><Relationship Id="rId19" Type="http://schemas.openxmlformats.org/officeDocument/2006/relationships/tags" Target="../tags/tag507.xml"/><Relationship Id="rId14" Type="http://schemas.openxmlformats.org/officeDocument/2006/relationships/tags" Target="../tags/tag502.xml"/><Relationship Id="rId30" Type="http://schemas.openxmlformats.org/officeDocument/2006/relationships/tags" Target="../tags/tag518.xml"/><Relationship Id="rId35" Type="http://schemas.openxmlformats.org/officeDocument/2006/relationships/tags" Target="../tags/tag523.xml"/><Relationship Id="rId56" Type="http://schemas.openxmlformats.org/officeDocument/2006/relationships/tags" Target="../tags/tag544.xml"/><Relationship Id="rId77" Type="http://schemas.openxmlformats.org/officeDocument/2006/relationships/tags" Target="../tags/tag565.xml"/><Relationship Id="rId100" Type="http://schemas.openxmlformats.org/officeDocument/2006/relationships/tags" Target="../tags/tag588.xml"/><Relationship Id="rId105" Type="http://schemas.openxmlformats.org/officeDocument/2006/relationships/tags" Target="../tags/tag593.xml"/><Relationship Id="rId126" Type="http://schemas.openxmlformats.org/officeDocument/2006/relationships/tags" Target="../tags/tag614.xml"/><Relationship Id="rId147" Type="http://schemas.openxmlformats.org/officeDocument/2006/relationships/tags" Target="../tags/tag635.xml"/><Relationship Id="rId168" Type="http://schemas.openxmlformats.org/officeDocument/2006/relationships/tags" Target="../tags/tag656.xml"/><Relationship Id="rId8" Type="http://schemas.openxmlformats.org/officeDocument/2006/relationships/tags" Target="../tags/tag496.xml"/><Relationship Id="rId51" Type="http://schemas.openxmlformats.org/officeDocument/2006/relationships/tags" Target="../tags/tag539.xml"/><Relationship Id="rId72" Type="http://schemas.openxmlformats.org/officeDocument/2006/relationships/tags" Target="../tags/tag560.xml"/><Relationship Id="rId93" Type="http://schemas.openxmlformats.org/officeDocument/2006/relationships/tags" Target="../tags/tag581.xml"/><Relationship Id="rId98" Type="http://schemas.openxmlformats.org/officeDocument/2006/relationships/tags" Target="../tags/tag586.xml"/><Relationship Id="rId121" Type="http://schemas.openxmlformats.org/officeDocument/2006/relationships/tags" Target="../tags/tag609.xml"/><Relationship Id="rId142" Type="http://schemas.openxmlformats.org/officeDocument/2006/relationships/tags" Target="../tags/tag630.xml"/><Relationship Id="rId163" Type="http://schemas.openxmlformats.org/officeDocument/2006/relationships/tags" Target="../tags/tag651.xml"/><Relationship Id="rId184" Type="http://schemas.openxmlformats.org/officeDocument/2006/relationships/tags" Target="../tags/tag672.xml"/><Relationship Id="rId189" Type="http://schemas.openxmlformats.org/officeDocument/2006/relationships/tags" Target="../tags/tag677.xml"/><Relationship Id="rId3" Type="http://schemas.openxmlformats.org/officeDocument/2006/relationships/tags" Target="../tags/tag491.xml"/><Relationship Id="rId25" Type="http://schemas.openxmlformats.org/officeDocument/2006/relationships/tags" Target="../tags/tag513.xml"/><Relationship Id="rId46" Type="http://schemas.openxmlformats.org/officeDocument/2006/relationships/tags" Target="../tags/tag534.xml"/><Relationship Id="rId67" Type="http://schemas.openxmlformats.org/officeDocument/2006/relationships/tags" Target="../tags/tag555.xml"/><Relationship Id="rId116" Type="http://schemas.openxmlformats.org/officeDocument/2006/relationships/tags" Target="../tags/tag604.xml"/><Relationship Id="rId137" Type="http://schemas.openxmlformats.org/officeDocument/2006/relationships/tags" Target="../tags/tag625.xml"/><Relationship Id="rId158" Type="http://schemas.openxmlformats.org/officeDocument/2006/relationships/tags" Target="../tags/tag646.xml"/><Relationship Id="rId20" Type="http://schemas.openxmlformats.org/officeDocument/2006/relationships/tags" Target="../tags/tag508.xml"/><Relationship Id="rId41" Type="http://schemas.openxmlformats.org/officeDocument/2006/relationships/tags" Target="../tags/tag529.xml"/><Relationship Id="rId62" Type="http://schemas.openxmlformats.org/officeDocument/2006/relationships/tags" Target="../tags/tag550.xml"/><Relationship Id="rId83" Type="http://schemas.openxmlformats.org/officeDocument/2006/relationships/tags" Target="../tags/tag571.xml"/><Relationship Id="rId88" Type="http://schemas.openxmlformats.org/officeDocument/2006/relationships/tags" Target="../tags/tag576.xml"/><Relationship Id="rId111" Type="http://schemas.openxmlformats.org/officeDocument/2006/relationships/tags" Target="../tags/tag599.xml"/><Relationship Id="rId132" Type="http://schemas.openxmlformats.org/officeDocument/2006/relationships/tags" Target="../tags/tag620.xml"/><Relationship Id="rId153" Type="http://schemas.openxmlformats.org/officeDocument/2006/relationships/tags" Target="../tags/tag641.xml"/><Relationship Id="rId174" Type="http://schemas.openxmlformats.org/officeDocument/2006/relationships/tags" Target="../tags/tag662.xml"/><Relationship Id="rId179" Type="http://schemas.openxmlformats.org/officeDocument/2006/relationships/tags" Target="../tags/tag667.xml"/><Relationship Id="rId195" Type="http://schemas.openxmlformats.org/officeDocument/2006/relationships/tags" Target="../tags/tag683.xml"/><Relationship Id="rId190" Type="http://schemas.openxmlformats.org/officeDocument/2006/relationships/tags" Target="../tags/tag678.xml"/><Relationship Id="rId15" Type="http://schemas.openxmlformats.org/officeDocument/2006/relationships/tags" Target="../tags/tag503.xml"/><Relationship Id="rId36" Type="http://schemas.openxmlformats.org/officeDocument/2006/relationships/tags" Target="../tags/tag524.xml"/><Relationship Id="rId57" Type="http://schemas.openxmlformats.org/officeDocument/2006/relationships/tags" Target="../tags/tag545.xml"/><Relationship Id="rId106" Type="http://schemas.openxmlformats.org/officeDocument/2006/relationships/tags" Target="../tags/tag594.xml"/><Relationship Id="rId127" Type="http://schemas.openxmlformats.org/officeDocument/2006/relationships/tags" Target="../tags/tag615.xml"/><Relationship Id="rId10" Type="http://schemas.openxmlformats.org/officeDocument/2006/relationships/tags" Target="../tags/tag498.xml"/><Relationship Id="rId31" Type="http://schemas.openxmlformats.org/officeDocument/2006/relationships/tags" Target="../tags/tag519.xml"/><Relationship Id="rId52" Type="http://schemas.openxmlformats.org/officeDocument/2006/relationships/tags" Target="../tags/tag540.xml"/><Relationship Id="rId73" Type="http://schemas.openxmlformats.org/officeDocument/2006/relationships/tags" Target="../tags/tag561.xml"/><Relationship Id="rId78" Type="http://schemas.openxmlformats.org/officeDocument/2006/relationships/tags" Target="../tags/tag566.xml"/><Relationship Id="rId94" Type="http://schemas.openxmlformats.org/officeDocument/2006/relationships/tags" Target="../tags/tag582.xml"/><Relationship Id="rId99" Type="http://schemas.openxmlformats.org/officeDocument/2006/relationships/tags" Target="../tags/tag587.xml"/><Relationship Id="rId101" Type="http://schemas.openxmlformats.org/officeDocument/2006/relationships/tags" Target="../tags/tag589.xml"/><Relationship Id="rId122" Type="http://schemas.openxmlformats.org/officeDocument/2006/relationships/tags" Target="../tags/tag610.xml"/><Relationship Id="rId143" Type="http://schemas.openxmlformats.org/officeDocument/2006/relationships/tags" Target="../tags/tag631.xml"/><Relationship Id="rId148" Type="http://schemas.openxmlformats.org/officeDocument/2006/relationships/tags" Target="../tags/tag636.xml"/><Relationship Id="rId164" Type="http://schemas.openxmlformats.org/officeDocument/2006/relationships/tags" Target="../tags/tag652.xml"/><Relationship Id="rId169" Type="http://schemas.openxmlformats.org/officeDocument/2006/relationships/tags" Target="../tags/tag657.xml"/><Relationship Id="rId185" Type="http://schemas.openxmlformats.org/officeDocument/2006/relationships/tags" Target="../tags/tag673.xml"/><Relationship Id="rId4" Type="http://schemas.openxmlformats.org/officeDocument/2006/relationships/tags" Target="../tags/tag492.xml"/><Relationship Id="rId9" Type="http://schemas.openxmlformats.org/officeDocument/2006/relationships/tags" Target="../tags/tag497.xml"/><Relationship Id="rId180" Type="http://schemas.openxmlformats.org/officeDocument/2006/relationships/tags" Target="../tags/tag668.xml"/><Relationship Id="rId26" Type="http://schemas.openxmlformats.org/officeDocument/2006/relationships/tags" Target="../tags/tag514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800.xml"/><Relationship Id="rId21" Type="http://schemas.openxmlformats.org/officeDocument/2006/relationships/tags" Target="../tags/tag704.xml"/><Relationship Id="rId42" Type="http://schemas.openxmlformats.org/officeDocument/2006/relationships/tags" Target="../tags/tag725.xml"/><Relationship Id="rId63" Type="http://schemas.openxmlformats.org/officeDocument/2006/relationships/tags" Target="../tags/tag746.xml"/><Relationship Id="rId84" Type="http://schemas.openxmlformats.org/officeDocument/2006/relationships/tags" Target="../tags/tag767.xml"/><Relationship Id="rId138" Type="http://schemas.openxmlformats.org/officeDocument/2006/relationships/tags" Target="../tags/tag821.xml"/><Relationship Id="rId159" Type="http://schemas.openxmlformats.org/officeDocument/2006/relationships/tags" Target="../tags/tag842.xml"/><Relationship Id="rId170" Type="http://schemas.openxmlformats.org/officeDocument/2006/relationships/tags" Target="../tags/tag853.xml"/><Relationship Id="rId191" Type="http://schemas.openxmlformats.org/officeDocument/2006/relationships/tags" Target="../tags/tag874.xml"/><Relationship Id="rId205" Type="http://schemas.openxmlformats.org/officeDocument/2006/relationships/tags" Target="../tags/tag888.xml"/><Relationship Id="rId107" Type="http://schemas.openxmlformats.org/officeDocument/2006/relationships/tags" Target="../tags/tag790.xml"/><Relationship Id="rId11" Type="http://schemas.openxmlformats.org/officeDocument/2006/relationships/tags" Target="../tags/tag694.xml"/><Relationship Id="rId32" Type="http://schemas.openxmlformats.org/officeDocument/2006/relationships/tags" Target="../tags/tag715.xml"/><Relationship Id="rId37" Type="http://schemas.openxmlformats.org/officeDocument/2006/relationships/tags" Target="../tags/tag720.xml"/><Relationship Id="rId53" Type="http://schemas.openxmlformats.org/officeDocument/2006/relationships/tags" Target="../tags/tag736.xml"/><Relationship Id="rId58" Type="http://schemas.openxmlformats.org/officeDocument/2006/relationships/tags" Target="../tags/tag741.xml"/><Relationship Id="rId74" Type="http://schemas.openxmlformats.org/officeDocument/2006/relationships/tags" Target="../tags/tag757.xml"/><Relationship Id="rId79" Type="http://schemas.openxmlformats.org/officeDocument/2006/relationships/tags" Target="../tags/tag762.xml"/><Relationship Id="rId102" Type="http://schemas.openxmlformats.org/officeDocument/2006/relationships/tags" Target="../tags/tag785.xml"/><Relationship Id="rId123" Type="http://schemas.openxmlformats.org/officeDocument/2006/relationships/tags" Target="../tags/tag806.xml"/><Relationship Id="rId128" Type="http://schemas.openxmlformats.org/officeDocument/2006/relationships/tags" Target="../tags/tag811.xml"/><Relationship Id="rId144" Type="http://schemas.openxmlformats.org/officeDocument/2006/relationships/tags" Target="../tags/tag827.xml"/><Relationship Id="rId149" Type="http://schemas.openxmlformats.org/officeDocument/2006/relationships/tags" Target="../tags/tag832.xml"/><Relationship Id="rId5" Type="http://schemas.openxmlformats.org/officeDocument/2006/relationships/tags" Target="../tags/tag688.xml"/><Relationship Id="rId90" Type="http://schemas.openxmlformats.org/officeDocument/2006/relationships/tags" Target="../tags/tag773.xml"/><Relationship Id="rId95" Type="http://schemas.openxmlformats.org/officeDocument/2006/relationships/tags" Target="../tags/tag778.xml"/><Relationship Id="rId160" Type="http://schemas.openxmlformats.org/officeDocument/2006/relationships/tags" Target="../tags/tag843.xml"/><Relationship Id="rId165" Type="http://schemas.openxmlformats.org/officeDocument/2006/relationships/tags" Target="../tags/tag848.xml"/><Relationship Id="rId181" Type="http://schemas.openxmlformats.org/officeDocument/2006/relationships/tags" Target="../tags/tag864.xml"/><Relationship Id="rId186" Type="http://schemas.openxmlformats.org/officeDocument/2006/relationships/tags" Target="../tags/tag869.xml"/><Relationship Id="rId211" Type="http://schemas.openxmlformats.org/officeDocument/2006/relationships/tags" Target="../tags/tag894.xml"/><Relationship Id="rId22" Type="http://schemas.openxmlformats.org/officeDocument/2006/relationships/tags" Target="../tags/tag705.xml"/><Relationship Id="rId27" Type="http://schemas.openxmlformats.org/officeDocument/2006/relationships/tags" Target="../tags/tag710.xml"/><Relationship Id="rId43" Type="http://schemas.openxmlformats.org/officeDocument/2006/relationships/tags" Target="../tags/tag726.xml"/><Relationship Id="rId48" Type="http://schemas.openxmlformats.org/officeDocument/2006/relationships/tags" Target="../tags/tag731.xml"/><Relationship Id="rId64" Type="http://schemas.openxmlformats.org/officeDocument/2006/relationships/tags" Target="../tags/tag747.xml"/><Relationship Id="rId69" Type="http://schemas.openxmlformats.org/officeDocument/2006/relationships/tags" Target="../tags/tag752.xml"/><Relationship Id="rId113" Type="http://schemas.openxmlformats.org/officeDocument/2006/relationships/tags" Target="../tags/tag796.xml"/><Relationship Id="rId118" Type="http://schemas.openxmlformats.org/officeDocument/2006/relationships/tags" Target="../tags/tag801.xml"/><Relationship Id="rId134" Type="http://schemas.openxmlformats.org/officeDocument/2006/relationships/tags" Target="../tags/tag817.xml"/><Relationship Id="rId139" Type="http://schemas.openxmlformats.org/officeDocument/2006/relationships/tags" Target="../tags/tag822.xml"/><Relationship Id="rId80" Type="http://schemas.openxmlformats.org/officeDocument/2006/relationships/tags" Target="../tags/tag763.xml"/><Relationship Id="rId85" Type="http://schemas.openxmlformats.org/officeDocument/2006/relationships/tags" Target="../tags/tag768.xml"/><Relationship Id="rId150" Type="http://schemas.openxmlformats.org/officeDocument/2006/relationships/tags" Target="../tags/tag833.xml"/><Relationship Id="rId155" Type="http://schemas.openxmlformats.org/officeDocument/2006/relationships/tags" Target="../tags/tag838.xml"/><Relationship Id="rId171" Type="http://schemas.openxmlformats.org/officeDocument/2006/relationships/tags" Target="../tags/tag854.xml"/><Relationship Id="rId176" Type="http://schemas.openxmlformats.org/officeDocument/2006/relationships/tags" Target="../tags/tag859.xml"/><Relationship Id="rId192" Type="http://schemas.openxmlformats.org/officeDocument/2006/relationships/tags" Target="../tags/tag875.xml"/><Relationship Id="rId197" Type="http://schemas.openxmlformats.org/officeDocument/2006/relationships/tags" Target="../tags/tag880.xml"/><Relationship Id="rId206" Type="http://schemas.openxmlformats.org/officeDocument/2006/relationships/tags" Target="../tags/tag889.xml"/><Relationship Id="rId201" Type="http://schemas.openxmlformats.org/officeDocument/2006/relationships/tags" Target="../tags/tag884.xml"/><Relationship Id="rId12" Type="http://schemas.openxmlformats.org/officeDocument/2006/relationships/tags" Target="../tags/tag695.xml"/><Relationship Id="rId17" Type="http://schemas.openxmlformats.org/officeDocument/2006/relationships/tags" Target="../tags/tag700.xml"/><Relationship Id="rId33" Type="http://schemas.openxmlformats.org/officeDocument/2006/relationships/tags" Target="../tags/tag716.xml"/><Relationship Id="rId38" Type="http://schemas.openxmlformats.org/officeDocument/2006/relationships/tags" Target="../tags/tag721.xml"/><Relationship Id="rId59" Type="http://schemas.openxmlformats.org/officeDocument/2006/relationships/tags" Target="../tags/tag742.xml"/><Relationship Id="rId103" Type="http://schemas.openxmlformats.org/officeDocument/2006/relationships/tags" Target="../tags/tag786.xml"/><Relationship Id="rId108" Type="http://schemas.openxmlformats.org/officeDocument/2006/relationships/tags" Target="../tags/tag791.xml"/><Relationship Id="rId124" Type="http://schemas.openxmlformats.org/officeDocument/2006/relationships/tags" Target="../tags/tag807.xml"/><Relationship Id="rId129" Type="http://schemas.openxmlformats.org/officeDocument/2006/relationships/tags" Target="../tags/tag812.xml"/><Relationship Id="rId54" Type="http://schemas.openxmlformats.org/officeDocument/2006/relationships/tags" Target="../tags/tag737.xml"/><Relationship Id="rId70" Type="http://schemas.openxmlformats.org/officeDocument/2006/relationships/tags" Target="../tags/tag753.xml"/><Relationship Id="rId75" Type="http://schemas.openxmlformats.org/officeDocument/2006/relationships/tags" Target="../tags/tag758.xml"/><Relationship Id="rId91" Type="http://schemas.openxmlformats.org/officeDocument/2006/relationships/tags" Target="../tags/tag774.xml"/><Relationship Id="rId96" Type="http://schemas.openxmlformats.org/officeDocument/2006/relationships/tags" Target="../tags/tag779.xml"/><Relationship Id="rId140" Type="http://schemas.openxmlformats.org/officeDocument/2006/relationships/tags" Target="../tags/tag823.xml"/><Relationship Id="rId145" Type="http://schemas.openxmlformats.org/officeDocument/2006/relationships/tags" Target="../tags/tag828.xml"/><Relationship Id="rId161" Type="http://schemas.openxmlformats.org/officeDocument/2006/relationships/tags" Target="../tags/tag844.xml"/><Relationship Id="rId166" Type="http://schemas.openxmlformats.org/officeDocument/2006/relationships/tags" Target="../tags/tag849.xml"/><Relationship Id="rId182" Type="http://schemas.openxmlformats.org/officeDocument/2006/relationships/tags" Target="../tags/tag865.xml"/><Relationship Id="rId187" Type="http://schemas.openxmlformats.org/officeDocument/2006/relationships/tags" Target="../tags/tag870.xml"/><Relationship Id="rId1" Type="http://schemas.openxmlformats.org/officeDocument/2006/relationships/tags" Target="../tags/tag684.xml"/><Relationship Id="rId6" Type="http://schemas.openxmlformats.org/officeDocument/2006/relationships/tags" Target="../tags/tag689.xml"/><Relationship Id="rId212" Type="http://schemas.openxmlformats.org/officeDocument/2006/relationships/tags" Target="../tags/tag895.xml"/><Relationship Id="rId23" Type="http://schemas.openxmlformats.org/officeDocument/2006/relationships/tags" Target="../tags/tag706.xml"/><Relationship Id="rId28" Type="http://schemas.openxmlformats.org/officeDocument/2006/relationships/tags" Target="../tags/tag711.xml"/><Relationship Id="rId49" Type="http://schemas.openxmlformats.org/officeDocument/2006/relationships/tags" Target="../tags/tag732.xml"/><Relationship Id="rId114" Type="http://schemas.openxmlformats.org/officeDocument/2006/relationships/tags" Target="../tags/tag797.xml"/><Relationship Id="rId119" Type="http://schemas.openxmlformats.org/officeDocument/2006/relationships/tags" Target="../tags/tag802.xml"/><Relationship Id="rId44" Type="http://schemas.openxmlformats.org/officeDocument/2006/relationships/tags" Target="../tags/tag727.xml"/><Relationship Id="rId60" Type="http://schemas.openxmlformats.org/officeDocument/2006/relationships/tags" Target="../tags/tag743.xml"/><Relationship Id="rId65" Type="http://schemas.openxmlformats.org/officeDocument/2006/relationships/tags" Target="../tags/tag748.xml"/><Relationship Id="rId81" Type="http://schemas.openxmlformats.org/officeDocument/2006/relationships/tags" Target="../tags/tag764.xml"/><Relationship Id="rId86" Type="http://schemas.openxmlformats.org/officeDocument/2006/relationships/tags" Target="../tags/tag769.xml"/><Relationship Id="rId130" Type="http://schemas.openxmlformats.org/officeDocument/2006/relationships/tags" Target="../tags/tag813.xml"/><Relationship Id="rId135" Type="http://schemas.openxmlformats.org/officeDocument/2006/relationships/tags" Target="../tags/tag818.xml"/><Relationship Id="rId151" Type="http://schemas.openxmlformats.org/officeDocument/2006/relationships/tags" Target="../tags/tag834.xml"/><Relationship Id="rId156" Type="http://schemas.openxmlformats.org/officeDocument/2006/relationships/tags" Target="../tags/tag839.xml"/><Relationship Id="rId177" Type="http://schemas.openxmlformats.org/officeDocument/2006/relationships/tags" Target="../tags/tag860.xml"/><Relationship Id="rId198" Type="http://schemas.openxmlformats.org/officeDocument/2006/relationships/tags" Target="../tags/tag881.xml"/><Relationship Id="rId172" Type="http://schemas.openxmlformats.org/officeDocument/2006/relationships/tags" Target="../tags/tag855.xml"/><Relationship Id="rId193" Type="http://schemas.openxmlformats.org/officeDocument/2006/relationships/tags" Target="../tags/tag876.xml"/><Relationship Id="rId202" Type="http://schemas.openxmlformats.org/officeDocument/2006/relationships/tags" Target="../tags/tag885.xml"/><Relationship Id="rId207" Type="http://schemas.openxmlformats.org/officeDocument/2006/relationships/tags" Target="../tags/tag890.xml"/><Relationship Id="rId13" Type="http://schemas.openxmlformats.org/officeDocument/2006/relationships/tags" Target="../tags/tag696.xml"/><Relationship Id="rId18" Type="http://schemas.openxmlformats.org/officeDocument/2006/relationships/tags" Target="../tags/tag701.xml"/><Relationship Id="rId39" Type="http://schemas.openxmlformats.org/officeDocument/2006/relationships/tags" Target="../tags/tag722.xml"/><Relationship Id="rId109" Type="http://schemas.openxmlformats.org/officeDocument/2006/relationships/tags" Target="../tags/tag792.xml"/><Relationship Id="rId34" Type="http://schemas.openxmlformats.org/officeDocument/2006/relationships/tags" Target="../tags/tag717.xml"/><Relationship Id="rId50" Type="http://schemas.openxmlformats.org/officeDocument/2006/relationships/tags" Target="../tags/tag733.xml"/><Relationship Id="rId55" Type="http://schemas.openxmlformats.org/officeDocument/2006/relationships/tags" Target="../tags/tag738.xml"/><Relationship Id="rId76" Type="http://schemas.openxmlformats.org/officeDocument/2006/relationships/tags" Target="../tags/tag759.xml"/><Relationship Id="rId97" Type="http://schemas.openxmlformats.org/officeDocument/2006/relationships/tags" Target="../tags/tag780.xml"/><Relationship Id="rId104" Type="http://schemas.openxmlformats.org/officeDocument/2006/relationships/tags" Target="../tags/tag787.xml"/><Relationship Id="rId120" Type="http://schemas.openxmlformats.org/officeDocument/2006/relationships/tags" Target="../tags/tag803.xml"/><Relationship Id="rId125" Type="http://schemas.openxmlformats.org/officeDocument/2006/relationships/tags" Target="../tags/tag808.xml"/><Relationship Id="rId141" Type="http://schemas.openxmlformats.org/officeDocument/2006/relationships/tags" Target="../tags/tag824.xml"/><Relationship Id="rId146" Type="http://schemas.openxmlformats.org/officeDocument/2006/relationships/tags" Target="../tags/tag829.xml"/><Relationship Id="rId167" Type="http://schemas.openxmlformats.org/officeDocument/2006/relationships/tags" Target="../tags/tag850.xml"/><Relationship Id="rId188" Type="http://schemas.openxmlformats.org/officeDocument/2006/relationships/tags" Target="../tags/tag871.xml"/><Relationship Id="rId7" Type="http://schemas.openxmlformats.org/officeDocument/2006/relationships/tags" Target="../tags/tag690.xml"/><Relationship Id="rId71" Type="http://schemas.openxmlformats.org/officeDocument/2006/relationships/tags" Target="../tags/tag754.xml"/><Relationship Id="rId92" Type="http://schemas.openxmlformats.org/officeDocument/2006/relationships/tags" Target="../tags/tag775.xml"/><Relationship Id="rId162" Type="http://schemas.openxmlformats.org/officeDocument/2006/relationships/tags" Target="../tags/tag845.xml"/><Relationship Id="rId183" Type="http://schemas.openxmlformats.org/officeDocument/2006/relationships/tags" Target="../tags/tag866.xml"/><Relationship Id="rId213" Type="http://schemas.openxmlformats.org/officeDocument/2006/relationships/slideLayout" Target="../slideLayouts/slideLayout1.xml"/><Relationship Id="rId2" Type="http://schemas.openxmlformats.org/officeDocument/2006/relationships/tags" Target="../tags/tag685.xml"/><Relationship Id="rId29" Type="http://schemas.openxmlformats.org/officeDocument/2006/relationships/tags" Target="../tags/tag712.xml"/><Relationship Id="rId24" Type="http://schemas.openxmlformats.org/officeDocument/2006/relationships/tags" Target="../tags/tag707.xml"/><Relationship Id="rId40" Type="http://schemas.openxmlformats.org/officeDocument/2006/relationships/tags" Target="../tags/tag723.xml"/><Relationship Id="rId45" Type="http://schemas.openxmlformats.org/officeDocument/2006/relationships/tags" Target="../tags/tag728.xml"/><Relationship Id="rId66" Type="http://schemas.openxmlformats.org/officeDocument/2006/relationships/tags" Target="../tags/tag749.xml"/><Relationship Id="rId87" Type="http://schemas.openxmlformats.org/officeDocument/2006/relationships/tags" Target="../tags/tag770.xml"/><Relationship Id="rId110" Type="http://schemas.openxmlformats.org/officeDocument/2006/relationships/tags" Target="../tags/tag793.xml"/><Relationship Id="rId115" Type="http://schemas.openxmlformats.org/officeDocument/2006/relationships/tags" Target="../tags/tag798.xml"/><Relationship Id="rId131" Type="http://schemas.openxmlformats.org/officeDocument/2006/relationships/tags" Target="../tags/tag814.xml"/><Relationship Id="rId136" Type="http://schemas.openxmlformats.org/officeDocument/2006/relationships/tags" Target="../tags/tag819.xml"/><Relationship Id="rId157" Type="http://schemas.openxmlformats.org/officeDocument/2006/relationships/tags" Target="../tags/tag840.xml"/><Relationship Id="rId178" Type="http://schemas.openxmlformats.org/officeDocument/2006/relationships/tags" Target="../tags/tag861.xml"/><Relationship Id="rId61" Type="http://schemas.openxmlformats.org/officeDocument/2006/relationships/tags" Target="../tags/tag744.xml"/><Relationship Id="rId82" Type="http://schemas.openxmlformats.org/officeDocument/2006/relationships/tags" Target="../tags/tag765.xml"/><Relationship Id="rId152" Type="http://schemas.openxmlformats.org/officeDocument/2006/relationships/tags" Target="../tags/tag835.xml"/><Relationship Id="rId173" Type="http://schemas.openxmlformats.org/officeDocument/2006/relationships/tags" Target="../tags/tag856.xml"/><Relationship Id="rId194" Type="http://schemas.openxmlformats.org/officeDocument/2006/relationships/tags" Target="../tags/tag877.xml"/><Relationship Id="rId199" Type="http://schemas.openxmlformats.org/officeDocument/2006/relationships/tags" Target="../tags/tag882.xml"/><Relationship Id="rId203" Type="http://schemas.openxmlformats.org/officeDocument/2006/relationships/tags" Target="../tags/tag886.xml"/><Relationship Id="rId208" Type="http://schemas.openxmlformats.org/officeDocument/2006/relationships/tags" Target="../tags/tag891.xml"/><Relationship Id="rId19" Type="http://schemas.openxmlformats.org/officeDocument/2006/relationships/tags" Target="../tags/tag702.xml"/><Relationship Id="rId14" Type="http://schemas.openxmlformats.org/officeDocument/2006/relationships/tags" Target="../tags/tag697.xml"/><Relationship Id="rId30" Type="http://schemas.openxmlformats.org/officeDocument/2006/relationships/tags" Target="../tags/tag713.xml"/><Relationship Id="rId35" Type="http://schemas.openxmlformats.org/officeDocument/2006/relationships/tags" Target="../tags/tag718.xml"/><Relationship Id="rId56" Type="http://schemas.openxmlformats.org/officeDocument/2006/relationships/tags" Target="../tags/tag739.xml"/><Relationship Id="rId77" Type="http://schemas.openxmlformats.org/officeDocument/2006/relationships/tags" Target="../tags/tag760.xml"/><Relationship Id="rId100" Type="http://schemas.openxmlformats.org/officeDocument/2006/relationships/tags" Target="../tags/tag783.xml"/><Relationship Id="rId105" Type="http://schemas.openxmlformats.org/officeDocument/2006/relationships/tags" Target="../tags/tag788.xml"/><Relationship Id="rId126" Type="http://schemas.openxmlformats.org/officeDocument/2006/relationships/tags" Target="../tags/tag809.xml"/><Relationship Id="rId147" Type="http://schemas.openxmlformats.org/officeDocument/2006/relationships/tags" Target="../tags/tag830.xml"/><Relationship Id="rId168" Type="http://schemas.openxmlformats.org/officeDocument/2006/relationships/tags" Target="../tags/tag851.xml"/><Relationship Id="rId8" Type="http://schemas.openxmlformats.org/officeDocument/2006/relationships/tags" Target="../tags/tag691.xml"/><Relationship Id="rId51" Type="http://schemas.openxmlformats.org/officeDocument/2006/relationships/tags" Target="../tags/tag734.xml"/><Relationship Id="rId72" Type="http://schemas.openxmlformats.org/officeDocument/2006/relationships/tags" Target="../tags/tag755.xml"/><Relationship Id="rId93" Type="http://schemas.openxmlformats.org/officeDocument/2006/relationships/tags" Target="../tags/tag776.xml"/><Relationship Id="rId98" Type="http://schemas.openxmlformats.org/officeDocument/2006/relationships/tags" Target="../tags/tag781.xml"/><Relationship Id="rId121" Type="http://schemas.openxmlformats.org/officeDocument/2006/relationships/tags" Target="../tags/tag804.xml"/><Relationship Id="rId142" Type="http://schemas.openxmlformats.org/officeDocument/2006/relationships/tags" Target="../tags/tag825.xml"/><Relationship Id="rId163" Type="http://schemas.openxmlformats.org/officeDocument/2006/relationships/tags" Target="../tags/tag846.xml"/><Relationship Id="rId184" Type="http://schemas.openxmlformats.org/officeDocument/2006/relationships/tags" Target="../tags/tag867.xml"/><Relationship Id="rId189" Type="http://schemas.openxmlformats.org/officeDocument/2006/relationships/tags" Target="../tags/tag872.xml"/><Relationship Id="rId3" Type="http://schemas.openxmlformats.org/officeDocument/2006/relationships/tags" Target="../tags/tag686.xml"/><Relationship Id="rId25" Type="http://schemas.openxmlformats.org/officeDocument/2006/relationships/tags" Target="../tags/tag708.xml"/><Relationship Id="rId46" Type="http://schemas.openxmlformats.org/officeDocument/2006/relationships/tags" Target="../tags/tag729.xml"/><Relationship Id="rId67" Type="http://schemas.openxmlformats.org/officeDocument/2006/relationships/tags" Target="../tags/tag750.xml"/><Relationship Id="rId116" Type="http://schemas.openxmlformats.org/officeDocument/2006/relationships/tags" Target="../tags/tag799.xml"/><Relationship Id="rId137" Type="http://schemas.openxmlformats.org/officeDocument/2006/relationships/tags" Target="../tags/tag820.xml"/><Relationship Id="rId158" Type="http://schemas.openxmlformats.org/officeDocument/2006/relationships/tags" Target="../tags/tag841.xml"/><Relationship Id="rId20" Type="http://schemas.openxmlformats.org/officeDocument/2006/relationships/tags" Target="../tags/tag703.xml"/><Relationship Id="rId41" Type="http://schemas.openxmlformats.org/officeDocument/2006/relationships/tags" Target="../tags/tag724.xml"/><Relationship Id="rId62" Type="http://schemas.openxmlformats.org/officeDocument/2006/relationships/tags" Target="../tags/tag745.xml"/><Relationship Id="rId83" Type="http://schemas.openxmlformats.org/officeDocument/2006/relationships/tags" Target="../tags/tag766.xml"/><Relationship Id="rId88" Type="http://schemas.openxmlformats.org/officeDocument/2006/relationships/tags" Target="../tags/tag771.xml"/><Relationship Id="rId111" Type="http://schemas.openxmlformats.org/officeDocument/2006/relationships/tags" Target="../tags/tag794.xml"/><Relationship Id="rId132" Type="http://schemas.openxmlformats.org/officeDocument/2006/relationships/tags" Target="../tags/tag815.xml"/><Relationship Id="rId153" Type="http://schemas.openxmlformats.org/officeDocument/2006/relationships/tags" Target="../tags/tag836.xml"/><Relationship Id="rId174" Type="http://schemas.openxmlformats.org/officeDocument/2006/relationships/tags" Target="../tags/tag857.xml"/><Relationship Id="rId179" Type="http://schemas.openxmlformats.org/officeDocument/2006/relationships/tags" Target="../tags/tag862.xml"/><Relationship Id="rId195" Type="http://schemas.openxmlformats.org/officeDocument/2006/relationships/tags" Target="../tags/tag878.xml"/><Relationship Id="rId209" Type="http://schemas.openxmlformats.org/officeDocument/2006/relationships/tags" Target="../tags/tag892.xml"/><Relationship Id="rId190" Type="http://schemas.openxmlformats.org/officeDocument/2006/relationships/tags" Target="../tags/tag873.xml"/><Relationship Id="rId204" Type="http://schemas.openxmlformats.org/officeDocument/2006/relationships/tags" Target="../tags/tag887.xml"/><Relationship Id="rId15" Type="http://schemas.openxmlformats.org/officeDocument/2006/relationships/tags" Target="../tags/tag698.xml"/><Relationship Id="rId36" Type="http://schemas.openxmlformats.org/officeDocument/2006/relationships/tags" Target="../tags/tag719.xml"/><Relationship Id="rId57" Type="http://schemas.openxmlformats.org/officeDocument/2006/relationships/tags" Target="../tags/tag740.xml"/><Relationship Id="rId106" Type="http://schemas.openxmlformats.org/officeDocument/2006/relationships/tags" Target="../tags/tag789.xml"/><Relationship Id="rId127" Type="http://schemas.openxmlformats.org/officeDocument/2006/relationships/tags" Target="../tags/tag810.xml"/><Relationship Id="rId10" Type="http://schemas.openxmlformats.org/officeDocument/2006/relationships/tags" Target="../tags/tag693.xml"/><Relationship Id="rId31" Type="http://schemas.openxmlformats.org/officeDocument/2006/relationships/tags" Target="../tags/tag714.xml"/><Relationship Id="rId52" Type="http://schemas.openxmlformats.org/officeDocument/2006/relationships/tags" Target="../tags/tag735.xml"/><Relationship Id="rId73" Type="http://schemas.openxmlformats.org/officeDocument/2006/relationships/tags" Target="../tags/tag756.xml"/><Relationship Id="rId78" Type="http://schemas.openxmlformats.org/officeDocument/2006/relationships/tags" Target="../tags/tag761.xml"/><Relationship Id="rId94" Type="http://schemas.openxmlformats.org/officeDocument/2006/relationships/tags" Target="../tags/tag777.xml"/><Relationship Id="rId99" Type="http://schemas.openxmlformats.org/officeDocument/2006/relationships/tags" Target="../tags/tag782.xml"/><Relationship Id="rId101" Type="http://schemas.openxmlformats.org/officeDocument/2006/relationships/tags" Target="../tags/tag784.xml"/><Relationship Id="rId122" Type="http://schemas.openxmlformats.org/officeDocument/2006/relationships/tags" Target="../tags/tag805.xml"/><Relationship Id="rId143" Type="http://schemas.openxmlformats.org/officeDocument/2006/relationships/tags" Target="../tags/tag826.xml"/><Relationship Id="rId148" Type="http://schemas.openxmlformats.org/officeDocument/2006/relationships/tags" Target="../tags/tag831.xml"/><Relationship Id="rId164" Type="http://schemas.openxmlformats.org/officeDocument/2006/relationships/tags" Target="../tags/tag847.xml"/><Relationship Id="rId169" Type="http://schemas.openxmlformats.org/officeDocument/2006/relationships/tags" Target="../tags/tag852.xml"/><Relationship Id="rId185" Type="http://schemas.openxmlformats.org/officeDocument/2006/relationships/tags" Target="../tags/tag868.xml"/><Relationship Id="rId4" Type="http://schemas.openxmlformats.org/officeDocument/2006/relationships/tags" Target="../tags/tag687.xml"/><Relationship Id="rId9" Type="http://schemas.openxmlformats.org/officeDocument/2006/relationships/tags" Target="../tags/tag692.xml"/><Relationship Id="rId180" Type="http://schemas.openxmlformats.org/officeDocument/2006/relationships/tags" Target="../tags/tag863.xml"/><Relationship Id="rId210" Type="http://schemas.openxmlformats.org/officeDocument/2006/relationships/tags" Target="../tags/tag893.xml"/><Relationship Id="rId26" Type="http://schemas.openxmlformats.org/officeDocument/2006/relationships/tags" Target="../tags/tag709.xml"/><Relationship Id="rId47" Type="http://schemas.openxmlformats.org/officeDocument/2006/relationships/tags" Target="../tags/tag730.xml"/><Relationship Id="rId68" Type="http://schemas.openxmlformats.org/officeDocument/2006/relationships/tags" Target="../tags/tag751.xml"/><Relationship Id="rId89" Type="http://schemas.openxmlformats.org/officeDocument/2006/relationships/tags" Target="../tags/tag772.xml"/><Relationship Id="rId112" Type="http://schemas.openxmlformats.org/officeDocument/2006/relationships/tags" Target="../tags/tag795.xml"/><Relationship Id="rId133" Type="http://schemas.openxmlformats.org/officeDocument/2006/relationships/tags" Target="../tags/tag816.xml"/><Relationship Id="rId154" Type="http://schemas.openxmlformats.org/officeDocument/2006/relationships/tags" Target="../tags/tag837.xml"/><Relationship Id="rId175" Type="http://schemas.openxmlformats.org/officeDocument/2006/relationships/tags" Target="../tags/tag858.xml"/><Relationship Id="rId196" Type="http://schemas.openxmlformats.org/officeDocument/2006/relationships/tags" Target="../tags/tag879.xml"/><Relationship Id="rId200" Type="http://schemas.openxmlformats.org/officeDocument/2006/relationships/tags" Target="../tags/tag883.xml"/><Relationship Id="rId16" Type="http://schemas.openxmlformats.org/officeDocument/2006/relationships/tags" Target="../tags/tag699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921.xml"/><Relationship Id="rId117" Type="http://schemas.openxmlformats.org/officeDocument/2006/relationships/tags" Target="../tags/tag1012.xml"/><Relationship Id="rId21" Type="http://schemas.openxmlformats.org/officeDocument/2006/relationships/tags" Target="../tags/tag916.xml"/><Relationship Id="rId42" Type="http://schemas.openxmlformats.org/officeDocument/2006/relationships/tags" Target="../tags/tag937.xml"/><Relationship Id="rId47" Type="http://schemas.openxmlformats.org/officeDocument/2006/relationships/tags" Target="../tags/tag942.xml"/><Relationship Id="rId63" Type="http://schemas.openxmlformats.org/officeDocument/2006/relationships/tags" Target="../tags/tag958.xml"/><Relationship Id="rId68" Type="http://schemas.openxmlformats.org/officeDocument/2006/relationships/tags" Target="../tags/tag963.xml"/><Relationship Id="rId84" Type="http://schemas.openxmlformats.org/officeDocument/2006/relationships/tags" Target="../tags/tag979.xml"/><Relationship Id="rId89" Type="http://schemas.openxmlformats.org/officeDocument/2006/relationships/tags" Target="../tags/tag984.xml"/><Relationship Id="rId112" Type="http://schemas.openxmlformats.org/officeDocument/2006/relationships/tags" Target="../tags/tag1007.xml"/><Relationship Id="rId16" Type="http://schemas.openxmlformats.org/officeDocument/2006/relationships/tags" Target="../tags/tag911.xml"/><Relationship Id="rId107" Type="http://schemas.openxmlformats.org/officeDocument/2006/relationships/tags" Target="../tags/tag1002.xml"/><Relationship Id="rId11" Type="http://schemas.openxmlformats.org/officeDocument/2006/relationships/tags" Target="../tags/tag906.xml"/><Relationship Id="rId32" Type="http://schemas.openxmlformats.org/officeDocument/2006/relationships/tags" Target="../tags/tag927.xml"/><Relationship Id="rId37" Type="http://schemas.openxmlformats.org/officeDocument/2006/relationships/tags" Target="../tags/tag932.xml"/><Relationship Id="rId53" Type="http://schemas.openxmlformats.org/officeDocument/2006/relationships/tags" Target="../tags/tag948.xml"/><Relationship Id="rId58" Type="http://schemas.openxmlformats.org/officeDocument/2006/relationships/tags" Target="../tags/tag953.xml"/><Relationship Id="rId74" Type="http://schemas.openxmlformats.org/officeDocument/2006/relationships/tags" Target="../tags/tag969.xml"/><Relationship Id="rId79" Type="http://schemas.openxmlformats.org/officeDocument/2006/relationships/tags" Target="../tags/tag974.xml"/><Relationship Id="rId102" Type="http://schemas.openxmlformats.org/officeDocument/2006/relationships/tags" Target="../tags/tag997.xml"/><Relationship Id="rId123" Type="http://schemas.openxmlformats.org/officeDocument/2006/relationships/tags" Target="../tags/tag1018.xml"/><Relationship Id="rId5" Type="http://schemas.openxmlformats.org/officeDocument/2006/relationships/tags" Target="../tags/tag900.xml"/><Relationship Id="rId61" Type="http://schemas.openxmlformats.org/officeDocument/2006/relationships/tags" Target="../tags/tag956.xml"/><Relationship Id="rId82" Type="http://schemas.openxmlformats.org/officeDocument/2006/relationships/tags" Target="../tags/tag977.xml"/><Relationship Id="rId90" Type="http://schemas.openxmlformats.org/officeDocument/2006/relationships/tags" Target="../tags/tag985.xml"/><Relationship Id="rId95" Type="http://schemas.openxmlformats.org/officeDocument/2006/relationships/tags" Target="../tags/tag990.xml"/><Relationship Id="rId19" Type="http://schemas.openxmlformats.org/officeDocument/2006/relationships/tags" Target="../tags/tag914.xml"/><Relationship Id="rId14" Type="http://schemas.openxmlformats.org/officeDocument/2006/relationships/tags" Target="../tags/tag909.xml"/><Relationship Id="rId22" Type="http://schemas.openxmlformats.org/officeDocument/2006/relationships/tags" Target="../tags/tag917.xml"/><Relationship Id="rId27" Type="http://schemas.openxmlformats.org/officeDocument/2006/relationships/tags" Target="../tags/tag922.xml"/><Relationship Id="rId30" Type="http://schemas.openxmlformats.org/officeDocument/2006/relationships/tags" Target="../tags/tag925.xml"/><Relationship Id="rId35" Type="http://schemas.openxmlformats.org/officeDocument/2006/relationships/tags" Target="../tags/tag930.xml"/><Relationship Id="rId43" Type="http://schemas.openxmlformats.org/officeDocument/2006/relationships/tags" Target="../tags/tag938.xml"/><Relationship Id="rId48" Type="http://schemas.openxmlformats.org/officeDocument/2006/relationships/tags" Target="../tags/tag943.xml"/><Relationship Id="rId56" Type="http://schemas.openxmlformats.org/officeDocument/2006/relationships/tags" Target="../tags/tag951.xml"/><Relationship Id="rId64" Type="http://schemas.openxmlformats.org/officeDocument/2006/relationships/tags" Target="../tags/tag959.xml"/><Relationship Id="rId69" Type="http://schemas.openxmlformats.org/officeDocument/2006/relationships/tags" Target="../tags/tag964.xml"/><Relationship Id="rId77" Type="http://schemas.openxmlformats.org/officeDocument/2006/relationships/tags" Target="../tags/tag972.xml"/><Relationship Id="rId100" Type="http://schemas.openxmlformats.org/officeDocument/2006/relationships/tags" Target="../tags/tag995.xml"/><Relationship Id="rId105" Type="http://schemas.openxmlformats.org/officeDocument/2006/relationships/tags" Target="../tags/tag1000.xml"/><Relationship Id="rId113" Type="http://schemas.openxmlformats.org/officeDocument/2006/relationships/tags" Target="../tags/tag1008.xml"/><Relationship Id="rId118" Type="http://schemas.openxmlformats.org/officeDocument/2006/relationships/tags" Target="../tags/tag1013.xml"/><Relationship Id="rId8" Type="http://schemas.openxmlformats.org/officeDocument/2006/relationships/tags" Target="../tags/tag903.xml"/><Relationship Id="rId51" Type="http://schemas.openxmlformats.org/officeDocument/2006/relationships/tags" Target="../tags/tag946.xml"/><Relationship Id="rId72" Type="http://schemas.openxmlformats.org/officeDocument/2006/relationships/tags" Target="../tags/tag967.xml"/><Relationship Id="rId80" Type="http://schemas.openxmlformats.org/officeDocument/2006/relationships/tags" Target="../tags/tag975.xml"/><Relationship Id="rId85" Type="http://schemas.openxmlformats.org/officeDocument/2006/relationships/tags" Target="../tags/tag980.xml"/><Relationship Id="rId93" Type="http://schemas.openxmlformats.org/officeDocument/2006/relationships/tags" Target="../tags/tag988.xml"/><Relationship Id="rId98" Type="http://schemas.openxmlformats.org/officeDocument/2006/relationships/tags" Target="../tags/tag993.xml"/><Relationship Id="rId121" Type="http://schemas.openxmlformats.org/officeDocument/2006/relationships/tags" Target="../tags/tag1016.xml"/><Relationship Id="rId3" Type="http://schemas.openxmlformats.org/officeDocument/2006/relationships/tags" Target="../tags/tag898.xml"/><Relationship Id="rId12" Type="http://schemas.openxmlformats.org/officeDocument/2006/relationships/tags" Target="../tags/tag907.xml"/><Relationship Id="rId17" Type="http://schemas.openxmlformats.org/officeDocument/2006/relationships/tags" Target="../tags/tag912.xml"/><Relationship Id="rId25" Type="http://schemas.openxmlformats.org/officeDocument/2006/relationships/tags" Target="../tags/tag920.xml"/><Relationship Id="rId33" Type="http://schemas.openxmlformats.org/officeDocument/2006/relationships/tags" Target="../tags/tag928.xml"/><Relationship Id="rId38" Type="http://schemas.openxmlformats.org/officeDocument/2006/relationships/tags" Target="../tags/tag933.xml"/><Relationship Id="rId46" Type="http://schemas.openxmlformats.org/officeDocument/2006/relationships/tags" Target="../tags/tag941.xml"/><Relationship Id="rId59" Type="http://schemas.openxmlformats.org/officeDocument/2006/relationships/tags" Target="../tags/tag954.xml"/><Relationship Id="rId67" Type="http://schemas.openxmlformats.org/officeDocument/2006/relationships/tags" Target="../tags/tag962.xml"/><Relationship Id="rId103" Type="http://schemas.openxmlformats.org/officeDocument/2006/relationships/tags" Target="../tags/tag998.xml"/><Relationship Id="rId108" Type="http://schemas.openxmlformats.org/officeDocument/2006/relationships/tags" Target="../tags/tag1003.xml"/><Relationship Id="rId116" Type="http://schemas.openxmlformats.org/officeDocument/2006/relationships/tags" Target="../tags/tag1011.xml"/><Relationship Id="rId124" Type="http://schemas.openxmlformats.org/officeDocument/2006/relationships/slideLayout" Target="../slideLayouts/slideLayout1.xml"/><Relationship Id="rId20" Type="http://schemas.openxmlformats.org/officeDocument/2006/relationships/tags" Target="../tags/tag915.xml"/><Relationship Id="rId41" Type="http://schemas.openxmlformats.org/officeDocument/2006/relationships/tags" Target="../tags/tag936.xml"/><Relationship Id="rId54" Type="http://schemas.openxmlformats.org/officeDocument/2006/relationships/tags" Target="../tags/tag949.xml"/><Relationship Id="rId62" Type="http://schemas.openxmlformats.org/officeDocument/2006/relationships/tags" Target="../tags/tag957.xml"/><Relationship Id="rId70" Type="http://schemas.openxmlformats.org/officeDocument/2006/relationships/tags" Target="../tags/tag965.xml"/><Relationship Id="rId75" Type="http://schemas.openxmlformats.org/officeDocument/2006/relationships/tags" Target="../tags/tag970.xml"/><Relationship Id="rId83" Type="http://schemas.openxmlformats.org/officeDocument/2006/relationships/tags" Target="../tags/tag978.xml"/><Relationship Id="rId88" Type="http://schemas.openxmlformats.org/officeDocument/2006/relationships/tags" Target="../tags/tag983.xml"/><Relationship Id="rId91" Type="http://schemas.openxmlformats.org/officeDocument/2006/relationships/tags" Target="../tags/tag986.xml"/><Relationship Id="rId96" Type="http://schemas.openxmlformats.org/officeDocument/2006/relationships/tags" Target="../tags/tag991.xml"/><Relationship Id="rId111" Type="http://schemas.openxmlformats.org/officeDocument/2006/relationships/tags" Target="../tags/tag1006.xml"/><Relationship Id="rId1" Type="http://schemas.openxmlformats.org/officeDocument/2006/relationships/tags" Target="../tags/tag896.xml"/><Relationship Id="rId6" Type="http://schemas.openxmlformats.org/officeDocument/2006/relationships/tags" Target="../tags/tag901.xml"/><Relationship Id="rId15" Type="http://schemas.openxmlformats.org/officeDocument/2006/relationships/tags" Target="../tags/tag910.xml"/><Relationship Id="rId23" Type="http://schemas.openxmlformats.org/officeDocument/2006/relationships/tags" Target="../tags/tag918.xml"/><Relationship Id="rId28" Type="http://schemas.openxmlformats.org/officeDocument/2006/relationships/tags" Target="../tags/tag923.xml"/><Relationship Id="rId36" Type="http://schemas.openxmlformats.org/officeDocument/2006/relationships/tags" Target="../tags/tag931.xml"/><Relationship Id="rId49" Type="http://schemas.openxmlformats.org/officeDocument/2006/relationships/tags" Target="../tags/tag944.xml"/><Relationship Id="rId57" Type="http://schemas.openxmlformats.org/officeDocument/2006/relationships/tags" Target="../tags/tag952.xml"/><Relationship Id="rId106" Type="http://schemas.openxmlformats.org/officeDocument/2006/relationships/tags" Target="../tags/tag1001.xml"/><Relationship Id="rId114" Type="http://schemas.openxmlformats.org/officeDocument/2006/relationships/tags" Target="../tags/tag1009.xml"/><Relationship Id="rId119" Type="http://schemas.openxmlformats.org/officeDocument/2006/relationships/tags" Target="../tags/tag1014.xml"/><Relationship Id="rId10" Type="http://schemas.openxmlformats.org/officeDocument/2006/relationships/tags" Target="../tags/tag905.xml"/><Relationship Id="rId31" Type="http://schemas.openxmlformats.org/officeDocument/2006/relationships/tags" Target="../tags/tag926.xml"/><Relationship Id="rId44" Type="http://schemas.openxmlformats.org/officeDocument/2006/relationships/tags" Target="../tags/tag939.xml"/><Relationship Id="rId52" Type="http://schemas.openxmlformats.org/officeDocument/2006/relationships/tags" Target="../tags/tag947.xml"/><Relationship Id="rId60" Type="http://schemas.openxmlformats.org/officeDocument/2006/relationships/tags" Target="../tags/tag955.xml"/><Relationship Id="rId65" Type="http://schemas.openxmlformats.org/officeDocument/2006/relationships/tags" Target="../tags/tag960.xml"/><Relationship Id="rId73" Type="http://schemas.openxmlformats.org/officeDocument/2006/relationships/tags" Target="../tags/tag968.xml"/><Relationship Id="rId78" Type="http://schemas.openxmlformats.org/officeDocument/2006/relationships/tags" Target="../tags/tag973.xml"/><Relationship Id="rId81" Type="http://schemas.openxmlformats.org/officeDocument/2006/relationships/tags" Target="../tags/tag976.xml"/><Relationship Id="rId86" Type="http://schemas.openxmlformats.org/officeDocument/2006/relationships/tags" Target="../tags/tag981.xml"/><Relationship Id="rId94" Type="http://schemas.openxmlformats.org/officeDocument/2006/relationships/tags" Target="../tags/tag989.xml"/><Relationship Id="rId99" Type="http://schemas.openxmlformats.org/officeDocument/2006/relationships/tags" Target="../tags/tag994.xml"/><Relationship Id="rId101" Type="http://schemas.openxmlformats.org/officeDocument/2006/relationships/tags" Target="../tags/tag996.xml"/><Relationship Id="rId122" Type="http://schemas.openxmlformats.org/officeDocument/2006/relationships/tags" Target="../tags/tag1017.xml"/><Relationship Id="rId4" Type="http://schemas.openxmlformats.org/officeDocument/2006/relationships/tags" Target="../tags/tag899.xml"/><Relationship Id="rId9" Type="http://schemas.openxmlformats.org/officeDocument/2006/relationships/tags" Target="../tags/tag904.xml"/><Relationship Id="rId13" Type="http://schemas.openxmlformats.org/officeDocument/2006/relationships/tags" Target="../tags/tag908.xml"/><Relationship Id="rId18" Type="http://schemas.openxmlformats.org/officeDocument/2006/relationships/tags" Target="../tags/tag913.xml"/><Relationship Id="rId39" Type="http://schemas.openxmlformats.org/officeDocument/2006/relationships/tags" Target="../tags/tag934.xml"/><Relationship Id="rId109" Type="http://schemas.openxmlformats.org/officeDocument/2006/relationships/tags" Target="../tags/tag1004.xml"/><Relationship Id="rId34" Type="http://schemas.openxmlformats.org/officeDocument/2006/relationships/tags" Target="../tags/tag929.xml"/><Relationship Id="rId50" Type="http://schemas.openxmlformats.org/officeDocument/2006/relationships/tags" Target="../tags/tag945.xml"/><Relationship Id="rId55" Type="http://schemas.openxmlformats.org/officeDocument/2006/relationships/tags" Target="../tags/tag950.xml"/><Relationship Id="rId76" Type="http://schemas.openxmlformats.org/officeDocument/2006/relationships/tags" Target="../tags/tag971.xml"/><Relationship Id="rId97" Type="http://schemas.openxmlformats.org/officeDocument/2006/relationships/tags" Target="../tags/tag992.xml"/><Relationship Id="rId104" Type="http://schemas.openxmlformats.org/officeDocument/2006/relationships/tags" Target="../tags/tag999.xml"/><Relationship Id="rId120" Type="http://schemas.openxmlformats.org/officeDocument/2006/relationships/tags" Target="../tags/tag1015.xml"/><Relationship Id="rId7" Type="http://schemas.openxmlformats.org/officeDocument/2006/relationships/tags" Target="../tags/tag902.xml"/><Relationship Id="rId71" Type="http://schemas.openxmlformats.org/officeDocument/2006/relationships/tags" Target="../tags/tag966.xml"/><Relationship Id="rId92" Type="http://schemas.openxmlformats.org/officeDocument/2006/relationships/tags" Target="../tags/tag987.xml"/><Relationship Id="rId2" Type="http://schemas.openxmlformats.org/officeDocument/2006/relationships/tags" Target="../tags/tag897.xml"/><Relationship Id="rId29" Type="http://schemas.openxmlformats.org/officeDocument/2006/relationships/tags" Target="../tags/tag924.xml"/><Relationship Id="rId24" Type="http://schemas.openxmlformats.org/officeDocument/2006/relationships/tags" Target="../tags/tag919.xml"/><Relationship Id="rId40" Type="http://schemas.openxmlformats.org/officeDocument/2006/relationships/tags" Target="../tags/tag935.xml"/><Relationship Id="rId45" Type="http://schemas.openxmlformats.org/officeDocument/2006/relationships/tags" Target="../tags/tag940.xml"/><Relationship Id="rId66" Type="http://schemas.openxmlformats.org/officeDocument/2006/relationships/tags" Target="../tags/tag961.xml"/><Relationship Id="rId87" Type="http://schemas.openxmlformats.org/officeDocument/2006/relationships/tags" Target="../tags/tag982.xml"/><Relationship Id="rId110" Type="http://schemas.openxmlformats.org/officeDocument/2006/relationships/tags" Target="../tags/tag1005.xml"/><Relationship Id="rId115" Type="http://schemas.openxmlformats.org/officeDocument/2006/relationships/tags" Target="../tags/tag101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1044.xml"/><Relationship Id="rId117" Type="http://schemas.openxmlformats.org/officeDocument/2006/relationships/tags" Target="../tags/tag1135.xml"/><Relationship Id="rId21" Type="http://schemas.openxmlformats.org/officeDocument/2006/relationships/tags" Target="../tags/tag1039.xml"/><Relationship Id="rId42" Type="http://schemas.openxmlformats.org/officeDocument/2006/relationships/tags" Target="../tags/tag1060.xml"/><Relationship Id="rId47" Type="http://schemas.openxmlformats.org/officeDocument/2006/relationships/tags" Target="../tags/tag1065.xml"/><Relationship Id="rId63" Type="http://schemas.openxmlformats.org/officeDocument/2006/relationships/tags" Target="../tags/tag1081.xml"/><Relationship Id="rId68" Type="http://schemas.openxmlformats.org/officeDocument/2006/relationships/tags" Target="../tags/tag1086.xml"/><Relationship Id="rId84" Type="http://schemas.openxmlformats.org/officeDocument/2006/relationships/tags" Target="../tags/tag1102.xml"/><Relationship Id="rId89" Type="http://schemas.openxmlformats.org/officeDocument/2006/relationships/tags" Target="../tags/tag1107.xml"/><Relationship Id="rId112" Type="http://schemas.openxmlformats.org/officeDocument/2006/relationships/tags" Target="../tags/tag1130.xml"/><Relationship Id="rId133" Type="http://schemas.openxmlformats.org/officeDocument/2006/relationships/tags" Target="../tags/tag1151.xml"/><Relationship Id="rId138" Type="http://schemas.openxmlformats.org/officeDocument/2006/relationships/tags" Target="../tags/tag1156.xml"/><Relationship Id="rId154" Type="http://schemas.openxmlformats.org/officeDocument/2006/relationships/tags" Target="../tags/tag1172.xml"/><Relationship Id="rId159" Type="http://schemas.openxmlformats.org/officeDocument/2006/relationships/tags" Target="../tags/tag1177.xml"/><Relationship Id="rId175" Type="http://schemas.openxmlformats.org/officeDocument/2006/relationships/tags" Target="../tags/tag1193.xml"/><Relationship Id="rId170" Type="http://schemas.openxmlformats.org/officeDocument/2006/relationships/tags" Target="../tags/tag1188.xml"/><Relationship Id="rId191" Type="http://schemas.openxmlformats.org/officeDocument/2006/relationships/slideLayout" Target="../slideLayouts/slideLayout1.xml"/><Relationship Id="rId16" Type="http://schemas.openxmlformats.org/officeDocument/2006/relationships/tags" Target="../tags/tag1034.xml"/><Relationship Id="rId107" Type="http://schemas.openxmlformats.org/officeDocument/2006/relationships/tags" Target="../tags/tag1125.xml"/><Relationship Id="rId11" Type="http://schemas.openxmlformats.org/officeDocument/2006/relationships/tags" Target="../tags/tag1029.xml"/><Relationship Id="rId32" Type="http://schemas.openxmlformats.org/officeDocument/2006/relationships/tags" Target="../tags/tag1050.xml"/><Relationship Id="rId37" Type="http://schemas.openxmlformats.org/officeDocument/2006/relationships/tags" Target="../tags/tag1055.xml"/><Relationship Id="rId53" Type="http://schemas.openxmlformats.org/officeDocument/2006/relationships/tags" Target="../tags/tag1071.xml"/><Relationship Id="rId58" Type="http://schemas.openxmlformats.org/officeDocument/2006/relationships/tags" Target="../tags/tag1076.xml"/><Relationship Id="rId74" Type="http://schemas.openxmlformats.org/officeDocument/2006/relationships/tags" Target="../tags/tag1092.xml"/><Relationship Id="rId79" Type="http://schemas.openxmlformats.org/officeDocument/2006/relationships/tags" Target="../tags/tag1097.xml"/><Relationship Id="rId102" Type="http://schemas.openxmlformats.org/officeDocument/2006/relationships/tags" Target="../tags/tag1120.xml"/><Relationship Id="rId123" Type="http://schemas.openxmlformats.org/officeDocument/2006/relationships/tags" Target="../tags/tag1141.xml"/><Relationship Id="rId128" Type="http://schemas.openxmlformats.org/officeDocument/2006/relationships/tags" Target="../tags/tag1146.xml"/><Relationship Id="rId144" Type="http://schemas.openxmlformats.org/officeDocument/2006/relationships/tags" Target="../tags/tag1162.xml"/><Relationship Id="rId149" Type="http://schemas.openxmlformats.org/officeDocument/2006/relationships/tags" Target="../tags/tag1167.xml"/><Relationship Id="rId5" Type="http://schemas.openxmlformats.org/officeDocument/2006/relationships/tags" Target="../tags/tag1023.xml"/><Relationship Id="rId90" Type="http://schemas.openxmlformats.org/officeDocument/2006/relationships/tags" Target="../tags/tag1108.xml"/><Relationship Id="rId95" Type="http://schemas.openxmlformats.org/officeDocument/2006/relationships/tags" Target="../tags/tag1113.xml"/><Relationship Id="rId160" Type="http://schemas.openxmlformats.org/officeDocument/2006/relationships/tags" Target="../tags/tag1178.xml"/><Relationship Id="rId165" Type="http://schemas.openxmlformats.org/officeDocument/2006/relationships/tags" Target="../tags/tag1183.xml"/><Relationship Id="rId181" Type="http://schemas.openxmlformats.org/officeDocument/2006/relationships/tags" Target="../tags/tag1199.xml"/><Relationship Id="rId186" Type="http://schemas.openxmlformats.org/officeDocument/2006/relationships/tags" Target="../tags/tag1204.xml"/><Relationship Id="rId22" Type="http://schemas.openxmlformats.org/officeDocument/2006/relationships/tags" Target="../tags/tag1040.xml"/><Relationship Id="rId27" Type="http://schemas.openxmlformats.org/officeDocument/2006/relationships/tags" Target="../tags/tag1045.xml"/><Relationship Id="rId43" Type="http://schemas.openxmlformats.org/officeDocument/2006/relationships/tags" Target="../tags/tag1061.xml"/><Relationship Id="rId48" Type="http://schemas.openxmlformats.org/officeDocument/2006/relationships/tags" Target="../tags/tag1066.xml"/><Relationship Id="rId64" Type="http://schemas.openxmlformats.org/officeDocument/2006/relationships/tags" Target="../tags/tag1082.xml"/><Relationship Id="rId69" Type="http://schemas.openxmlformats.org/officeDocument/2006/relationships/tags" Target="../tags/tag1087.xml"/><Relationship Id="rId113" Type="http://schemas.openxmlformats.org/officeDocument/2006/relationships/tags" Target="../tags/tag1131.xml"/><Relationship Id="rId118" Type="http://schemas.openxmlformats.org/officeDocument/2006/relationships/tags" Target="../tags/tag1136.xml"/><Relationship Id="rId134" Type="http://schemas.openxmlformats.org/officeDocument/2006/relationships/tags" Target="../tags/tag1152.xml"/><Relationship Id="rId139" Type="http://schemas.openxmlformats.org/officeDocument/2006/relationships/tags" Target="../tags/tag1157.xml"/><Relationship Id="rId80" Type="http://schemas.openxmlformats.org/officeDocument/2006/relationships/tags" Target="../tags/tag1098.xml"/><Relationship Id="rId85" Type="http://schemas.openxmlformats.org/officeDocument/2006/relationships/tags" Target="../tags/tag1103.xml"/><Relationship Id="rId150" Type="http://schemas.openxmlformats.org/officeDocument/2006/relationships/tags" Target="../tags/tag1168.xml"/><Relationship Id="rId155" Type="http://schemas.openxmlformats.org/officeDocument/2006/relationships/tags" Target="../tags/tag1173.xml"/><Relationship Id="rId171" Type="http://schemas.openxmlformats.org/officeDocument/2006/relationships/tags" Target="../tags/tag1189.xml"/><Relationship Id="rId176" Type="http://schemas.openxmlformats.org/officeDocument/2006/relationships/tags" Target="../tags/tag1194.xml"/><Relationship Id="rId12" Type="http://schemas.openxmlformats.org/officeDocument/2006/relationships/tags" Target="../tags/tag1030.xml"/><Relationship Id="rId17" Type="http://schemas.openxmlformats.org/officeDocument/2006/relationships/tags" Target="../tags/tag1035.xml"/><Relationship Id="rId33" Type="http://schemas.openxmlformats.org/officeDocument/2006/relationships/tags" Target="../tags/tag1051.xml"/><Relationship Id="rId38" Type="http://schemas.openxmlformats.org/officeDocument/2006/relationships/tags" Target="../tags/tag1056.xml"/><Relationship Id="rId59" Type="http://schemas.openxmlformats.org/officeDocument/2006/relationships/tags" Target="../tags/tag1077.xml"/><Relationship Id="rId103" Type="http://schemas.openxmlformats.org/officeDocument/2006/relationships/tags" Target="../tags/tag1121.xml"/><Relationship Id="rId108" Type="http://schemas.openxmlformats.org/officeDocument/2006/relationships/tags" Target="../tags/tag1126.xml"/><Relationship Id="rId124" Type="http://schemas.openxmlformats.org/officeDocument/2006/relationships/tags" Target="../tags/tag1142.xml"/><Relationship Id="rId129" Type="http://schemas.openxmlformats.org/officeDocument/2006/relationships/tags" Target="../tags/tag1147.xml"/><Relationship Id="rId54" Type="http://schemas.openxmlformats.org/officeDocument/2006/relationships/tags" Target="../tags/tag1072.xml"/><Relationship Id="rId70" Type="http://schemas.openxmlformats.org/officeDocument/2006/relationships/tags" Target="../tags/tag1088.xml"/><Relationship Id="rId75" Type="http://schemas.openxmlformats.org/officeDocument/2006/relationships/tags" Target="../tags/tag1093.xml"/><Relationship Id="rId91" Type="http://schemas.openxmlformats.org/officeDocument/2006/relationships/tags" Target="../tags/tag1109.xml"/><Relationship Id="rId96" Type="http://schemas.openxmlformats.org/officeDocument/2006/relationships/tags" Target="../tags/tag1114.xml"/><Relationship Id="rId140" Type="http://schemas.openxmlformats.org/officeDocument/2006/relationships/tags" Target="../tags/tag1158.xml"/><Relationship Id="rId145" Type="http://schemas.openxmlformats.org/officeDocument/2006/relationships/tags" Target="../tags/tag1163.xml"/><Relationship Id="rId161" Type="http://schemas.openxmlformats.org/officeDocument/2006/relationships/tags" Target="../tags/tag1179.xml"/><Relationship Id="rId166" Type="http://schemas.openxmlformats.org/officeDocument/2006/relationships/tags" Target="../tags/tag1184.xml"/><Relationship Id="rId182" Type="http://schemas.openxmlformats.org/officeDocument/2006/relationships/tags" Target="../tags/tag1200.xml"/><Relationship Id="rId187" Type="http://schemas.openxmlformats.org/officeDocument/2006/relationships/tags" Target="../tags/tag1205.xml"/><Relationship Id="rId1" Type="http://schemas.openxmlformats.org/officeDocument/2006/relationships/tags" Target="../tags/tag1019.xml"/><Relationship Id="rId6" Type="http://schemas.openxmlformats.org/officeDocument/2006/relationships/tags" Target="../tags/tag1024.xml"/><Relationship Id="rId23" Type="http://schemas.openxmlformats.org/officeDocument/2006/relationships/tags" Target="../tags/tag1041.xml"/><Relationship Id="rId28" Type="http://schemas.openxmlformats.org/officeDocument/2006/relationships/tags" Target="../tags/tag1046.xml"/><Relationship Id="rId49" Type="http://schemas.openxmlformats.org/officeDocument/2006/relationships/tags" Target="../tags/tag1067.xml"/><Relationship Id="rId114" Type="http://schemas.openxmlformats.org/officeDocument/2006/relationships/tags" Target="../tags/tag1132.xml"/><Relationship Id="rId119" Type="http://schemas.openxmlformats.org/officeDocument/2006/relationships/tags" Target="../tags/tag1137.xml"/><Relationship Id="rId44" Type="http://schemas.openxmlformats.org/officeDocument/2006/relationships/tags" Target="../tags/tag1062.xml"/><Relationship Id="rId60" Type="http://schemas.openxmlformats.org/officeDocument/2006/relationships/tags" Target="../tags/tag1078.xml"/><Relationship Id="rId65" Type="http://schemas.openxmlformats.org/officeDocument/2006/relationships/tags" Target="../tags/tag1083.xml"/><Relationship Id="rId81" Type="http://schemas.openxmlformats.org/officeDocument/2006/relationships/tags" Target="../tags/tag1099.xml"/><Relationship Id="rId86" Type="http://schemas.openxmlformats.org/officeDocument/2006/relationships/tags" Target="../tags/tag1104.xml"/><Relationship Id="rId130" Type="http://schemas.openxmlformats.org/officeDocument/2006/relationships/tags" Target="../tags/tag1148.xml"/><Relationship Id="rId135" Type="http://schemas.openxmlformats.org/officeDocument/2006/relationships/tags" Target="../tags/tag1153.xml"/><Relationship Id="rId151" Type="http://schemas.openxmlformats.org/officeDocument/2006/relationships/tags" Target="../tags/tag1169.xml"/><Relationship Id="rId156" Type="http://schemas.openxmlformats.org/officeDocument/2006/relationships/tags" Target="../tags/tag1174.xml"/><Relationship Id="rId177" Type="http://schemas.openxmlformats.org/officeDocument/2006/relationships/tags" Target="../tags/tag1195.xml"/><Relationship Id="rId172" Type="http://schemas.openxmlformats.org/officeDocument/2006/relationships/tags" Target="../tags/tag1190.xml"/><Relationship Id="rId13" Type="http://schemas.openxmlformats.org/officeDocument/2006/relationships/tags" Target="../tags/tag1031.xml"/><Relationship Id="rId18" Type="http://schemas.openxmlformats.org/officeDocument/2006/relationships/tags" Target="../tags/tag1036.xml"/><Relationship Id="rId39" Type="http://schemas.openxmlformats.org/officeDocument/2006/relationships/tags" Target="../tags/tag1057.xml"/><Relationship Id="rId109" Type="http://schemas.openxmlformats.org/officeDocument/2006/relationships/tags" Target="../tags/tag1127.xml"/><Relationship Id="rId34" Type="http://schemas.openxmlformats.org/officeDocument/2006/relationships/tags" Target="../tags/tag1052.xml"/><Relationship Id="rId50" Type="http://schemas.openxmlformats.org/officeDocument/2006/relationships/tags" Target="../tags/tag1068.xml"/><Relationship Id="rId55" Type="http://schemas.openxmlformats.org/officeDocument/2006/relationships/tags" Target="../tags/tag1073.xml"/><Relationship Id="rId76" Type="http://schemas.openxmlformats.org/officeDocument/2006/relationships/tags" Target="../tags/tag1094.xml"/><Relationship Id="rId97" Type="http://schemas.openxmlformats.org/officeDocument/2006/relationships/tags" Target="../tags/tag1115.xml"/><Relationship Id="rId104" Type="http://schemas.openxmlformats.org/officeDocument/2006/relationships/tags" Target="../tags/tag1122.xml"/><Relationship Id="rId120" Type="http://schemas.openxmlformats.org/officeDocument/2006/relationships/tags" Target="../tags/tag1138.xml"/><Relationship Id="rId125" Type="http://schemas.openxmlformats.org/officeDocument/2006/relationships/tags" Target="../tags/tag1143.xml"/><Relationship Id="rId141" Type="http://schemas.openxmlformats.org/officeDocument/2006/relationships/tags" Target="../tags/tag1159.xml"/><Relationship Id="rId146" Type="http://schemas.openxmlformats.org/officeDocument/2006/relationships/tags" Target="../tags/tag1164.xml"/><Relationship Id="rId167" Type="http://schemas.openxmlformats.org/officeDocument/2006/relationships/tags" Target="../tags/tag1185.xml"/><Relationship Id="rId188" Type="http://schemas.openxmlformats.org/officeDocument/2006/relationships/tags" Target="../tags/tag1206.xml"/><Relationship Id="rId7" Type="http://schemas.openxmlformats.org/officeDocument/2006/relationships/tags" Target="../tags/tag1025.xml"/><Relationship Id="rId71" Type="http://schemas.openxmlformats.org/officeDocument/2006/relationships/tags" Target="../tags/tag1089.xml"/><Relationship Id="rId92" Type="http://schemas.openxmlformats.org/officeDocument/2006/relationships/tags" Target="../tags/tag1110.xml"/><Relationship Id="rId162" Type="http://schemas.openxmlformats.org/officeDocument/2006/relationships/tags" Target="../tags/tag1180.xml"/><Relationship Id="rId183" Type="http://schemas.openxmlformats.org/officeDocument/2006/relationships/tags" Target="../tags/tag1201.xml"/><Relationship Id="rId2" Type="http://schemas.openxmlformats.org/officeDocument/2006/relationships/tags" Target="../tags/tag1020.xml"/><Relationship Id="rId29" Type="http://schemas.openxmlformats.org/officeDocument/2006/relationships/tags" Target="../tags/tag1047.xml"/><Relationship Id="rId24" Type="http://schemas.openxmlformats.org/officeDocument/2006/relationships/tags" Target="../tags/tag1042.xml"/><Relationship Id="rId40" Type="http://schemas.openxmlformats.org/officeDocument/2006/relationships/tags" Target="../tags/tag1058.xml"/><Relationship Id="rId45" Type="http://schemas.openxmlformats.org/officeDocument/2006/relationships/tags" Target="../tags/tag1063.xml"/><Relationship Id="rId66" Type="http://schemas.openxmlformats.org/officeDocument/2006/relationships/tags" Target="../tags/tag1084.xml"/><Relationship Id="rId87" Type="http://schemas.openxmlformats.org/officeDocument/2006/relationships/tags" Target="../tags/tag1105.xml"/><Relationship Id="rId110" Type="http://schemas.openxmlformats.org/officeDocument/2006/relationships/tags" Target="../tags/tag1128.xml"/><Relationship Id="rId115" Type="http://schemas.openxmlformats.org/officeDocument/2006/relationships/tags" Target="../tags/tag1133.xml"/><Relationship Id="rId131" Type="http://schemas.openxmlformats.org/officeDocument/2006/relationships/tags" Target="../tags/tag1149.xml"/><Relationship Id="rId136" Type="http://schemas.openxmlformats.org/officeDocument/2006/relationships/tags" Target="../tags/tag1154.xml"/><Relationship Id="rId157" Type="http://schemas.openxmlformats.org/officeDocument/2006/relationships/tags" Target="../tags/tag1175.xml"/><Relationship Id="rId178" Type="http://schemas.openxmlformats.org/officeDocument/2006/relationships/tags" Target="../tags/tag1196.xml"/><Relationship Id="rId61" Type="http://schemas.openxmlformats.org/officeDocument/2006/relationships/tags" Target="../tags/tag1079.xml"/><Relationship Id="rId82" Type="http://schemas.openxmlformats.org/officeDocument/2006/relationships/tags" Target="../tags/tag1100.xml"/><Relationship Id="rId152" Type="http://schemas.openxmlformats.org/officeDocument/2006/relationships/tags" Target="../tags/tag1170.xml"/><Relationship Id="rId173" Type="http://schemas.openxmlformats.org/officeDocument/2006/relationships/tags" Target="../tags/tag1191.xml"/><Relationship Id="rId19" Type="http://schemas.openxmlformats.org/officeDocument/2006/relationships/tags" Target="../tags/tag1037.xml"/><Relationship Id="rId14" Type="http://schemas.openxmlformats.org/officeDocument/2006/relationships/tags" Target="../tags/tag1032.xml"/><Relationship Id="rId30" Type="http://schemas.openxmlformats.org/officeDocument/2006/relationships/tags" Target="../tags/tag1048.xml"/><Relationship Id="rId35" Type="http://schemas.openxmlformats.org/officeDocument/2006/relationships/tags" Target="../tags/tag1053.xml"/><Relationship Id="rId56" Type="http://schemas.openxmlformats.org/officeDocument/2006/relationships/tags" Target="../tags/tag1074.xml"/><Relationship Id="rId77" Type="http://schemas.openxmlformats.org/officeDocument/2006/relationships/tags" Target="../tags/tag1095.xml"/><Relationship Id="rId100" Type="http://schemas.openxmlformats.org/officeDocument/2006/relationships/tags" Target="../tags/tag1118.xml"/><Relationship Id="rId105" Type="http://schemas.openxmlformats.org/officeDocument/2006/relationships/tags" Target="../tags/tag1123.xml"/><Relationship Id="rId126" Type="http://schemas.openxmlformats.org/officeDocument/2006/relationships/tags" Target="../tags/tag1144.xml"/><Relationship Id="rId147" Type="http://schemas.openxmlformats.org/officeDocument/2006/relationships/tags" Target="../tags/tag1165.xml"/><Relationship Id="rId168" Type="http://schemas.openxmlformats.org/officeDocument/2006/relationships/tags" Target="../tags/tag1186.xml"/><Relationship Id="rId8" Type="http://schemas.openxmlformats.org/officeDocument/2006/relationships/tags" Target="../tags/tag1026.xml"/><Relationship Id="rId51" Type="http://schemas.openxmlformats.org/officeDocument/2006/relationships/tags" Target="../tags/tag1069.xml"/><Relationship Id="rId72" Type="http://schemas.openxmlformats.org/officeDocument/2006/relationships/tags" Target="../tags/tag1090.xml"/><Relationship Id="rId93" Type="http://schemas.openxmlformats.org/officeDocument/2006/relationships/tags" Target="../tags/tag1111.xml"/><Relationship Id="rId98" Type="http://schemas.openxmlformats.org/officeDocument/2006/relationships/tags" Target="../tags/tag1116.xml"/><Relationship Id="rId121" Type="http://schemas.openxmlformats.org/officeDocument/2006/relationships/tags" Target="../tags/tag1139.xml"/><Relationship Id="rId142" Type="http://schemas.openxmlformats.org/officeDocument/2006/relationships/tags" Target="../tags/tag1160.xml"/><Relationship Id="rId163" Type="http://schemas.openxmlformats.org/officeDocument/2006/relationships/tags" Target="../tags/tag1181.xml"/><Relationship Id="rId184" Type="http://schemas.openxmlformats.org/officeDocument/2006/relationships/tags" Target="../tags/tag1202.xml"/><Relationship Id="rId189" Type="http://schemas.openxmlformats.org/officeDocument/2006/relationships/tags" Target="../tags/tag1207.xml"/><Relationship Id="rId3" Type="http://schemas.openxmlformats.org/officeDocument/2006/relationships/tags" Target="../tags/tag1021.xml"/><Relationship Id="rId25" Type="http://schemas.openxmlformats.org/officeDocument/2006/relationships/tags" Target="../tags/tag1043.xml"/><Relationship Id="rId46" Type="http://schemas.openxmlformats.org/officeDocument/2006/relationships/tags" Target="../tags/tag1064.xml"/><Relationship Id="rId67" Type="http://schemas.openxmlformats.org/officeDocument/2006/relationships/tags" Target="../tags/tag1085.xml"/><Relationship Id="rId116" Type="http://schemas.openxmlformats.org/officeDocument/2006/relationships/tags" Target="../tags/tag1134.xml"/><Relationship Id="rId137" Type="http://schemas.openxmlformats.org/officeDocument/2006/relationships/tags" Target="../tags/tag1155.xml"/><Relationship Id="rId158" Type="http://schemas.openxmlformats.org/officeDocument/2006/relationships/tags" Target="../tags/tag1176.xml"/><Relationship Id="rId20" Type="http://schemas.openxmlformats.org/officeDocument/2006/relationships/tags" Target="../tags/tag1038.xml"/><Relationship Id="rId41" Type="http://schemas.openxmlformats.org/officeDocument/2006/relationships/tags" Target="../tags/tag1059.xml"/><Relationship Id="rId62" Type="http://schemas.openxmlformats.org/officeDocument/2006/relationships/tags" Target="../tags/tag1080.xml"/><Relationship Id="rId83" Type="http://schemas.openxmlformats.org/officeDocument/2006/relationships/tags" Target="../tags/tag1101.xml"/><Relationship Id="rId88" Type="http://schemas.openxmlformats.org/officeDocument/2006/relationships/tags" Target="../tags/tag1106.xml"/><Relationship Id="rId111" Type="http://schemas.openxmlformats.org/officeDocument/2006/relationships/tags" Target="../tags/tag1129.xml"/><Relationship Id="rId132" Type="http://schemas.openxmlformats.org/officeDocument/2006/relationships/tags" Target="../tags/tag1150.xml"/><Relationship Id="rId153" Type="http://schemas.openxmlformats.org/officeDocument/2006/relationships/tags" Target="../tags/tag1171.xml"/><Relationship Id="rId174" Type="http://schemas.openxmlformats.org/officeDocument/2006/relationships/tags" Target="../tags/tag1192.xml"/><Relationship Id="rId179" Type="http://schemas.openxmlformats.org/officeDocument/2006/relationships/tags" Target="../tags/tag1197.xml"/><Relationship Id="rId190" Type="http://schemas.openxmlformats.org/officeDocument/2006/relationships/tags" Target="../tags/tag1208.xml"/><Relationship Id="rId15" Type="http://schemas.openxmlformats.org/officeDocument/2006/relationships/tags" Target="../tags/tag1033.xml"/><Relationship Id="rId36" Type="http://schemas.openxmlformats.org/officeDocument/2006/relationships/tags" Target="../tags/tag1054.xml"/><Relationship Id="rId57" Type="http://schemas.openxmlformats.org/officeDocument/2006/relationships/tags" Target="../tags/tag1075.xml"/><Relationship Id="rId106" Type="http://schemas.openxmlformats.org/officeDocument/2006/relationships/tags" Target="../tags/tag1124.xml"/><Relationship Id="rId127" Type="http://schemas.openxmlformats.org/officeDocument/2006/relationships/tags" Target="../tags/tag1145.xml"/><Relationship Id="rId10" Type="http://schemas.openxmlformats.org/officeDocument/2006/relationships/tags" Target="../tags/tag1028.xml"/><Relationship Id="rId31" Type="http://schemas.openxmlformats.org/officeDocument/2006/relationships/tags" Target="../tags/tag1049.xml"/><Relationship Id="rId52" Type="http://schemas.openxmlformats.org/officeDocument/2006/relationships/tags" Target="../tags/tag1070.xml"/><Relationship Id="rId73" Type="http://schemas.openxmlformats.org/officeDocument/2006/relationships/tags" Target="../tags/tag1091.xml"/><Relationship Id="rId78" Type="http://schemas.openxmlformats.org/officeDocument/2006/relationships/tags" Target="../tags/tag1096.xml"/><Relationship Id="rId94" Type="http://schemas.openxmlformats.org/officeDocument/2006/relationships/tags" Target="../tags/tag1112.xml"/><Relationship Id="rId99" Type="http://schemas.openxmlformats.org/officeDocument/2006/relationships/tags" Target="../tags/tag1117.xml"/><Relationship Id="rId101" Type="http://schemas.openxmlformats.org/officeDocument/2006/relationships/tags" Target="../tags/tag1119.xml"/><Relationship Id="rId122" Type="http://schemas.openxmlformats.org/officeDocument/2006/relationships/tags" Target="../tags/tag1140.xml"/><Relationship Id="rId143" Type="http://schemas.openxmlformats.org/officeDocument/2006/relationships/tags" Target="../tags/tag1161.xml"/><Relationship Id="rId148" Type="http://schemas.openxmlformats.org/officeDocument/2006/relationships/tags" Target="../tags/tag1166.xml"/><Relationship Id="rId164" Type="http://schemas.openxmlformats.org/officeDocument/2006/relationships/tags" Target="../tags/tag1182.xml"/><Relationship Id="rId169" Type="http://schemas.openxmlformats.org/officeDocument/2006/relationships/tags" Target="../tags/tag1187.xml"/><Relationship Id="rId185" Type="http://schemas.openxmlformats.org/officeDocument/2006/relationships/tags" Target="../tags/tag1203.xml"/><Relationship Id="rId4" Type="http://schemas.openxmlformats.org/officeDocument/2006/relationships/tags" Target="../tags/tag1022.xml"/><Relationship Id="rId9" Type="http://schemas.openxmlformats.org/officeDocument/2006/relationships/tags" Target="../tags/tag1027.xml"/><Relationship Id="rId180" Type="http://schemas.openxmlformats.org/officeDocument/2006/relationships/tags" Target="../tags/tag1198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tags" Target="../tags/tag1325.xml"/><Relationship Id="rId21" Type="http://schemas.openxmlformats.org/officeDocument/2006/relationships/tags" Target="../tags/tag1229.xml"/><Relationship Id="rId42" Type="http://schemas.openxmlformats.org/officeDocument/2006/relationships/tags" Target="../tags/tag1250.xml"/><Relationship Id="rId63" Type="http://schemas.openxmlformats.org/officeDocument/2006/relationships/tags" Target="../tags/tag1271.xml"/><Relationship Id="rId84" Type="http://schemas.openxmlformats.org/officeDocument/2006/relationships/tags" Target="../tags/tag1292.xml"/><Relationship Id="rId138" Type="http://schemas.openxmlformats.org/officeDocument/2006/relationships/tags" Target="../tags/tag1346.xml"/><Relationship Id="rId159" Type="http://schemas.openxmlformats.org/officeDocument/2006/relationships/tags" Target="../tags/tag1367.xml"/><Relationship Id="rId170" Type="http://schemas.openxmlformats.org/officeDocument/2006/relationships/tags" Target="../tags/tag1378.xml"/><Relationship Id="rId191" Type="http://schemas.openxmlformats.org/officeDocument/2006/relationships/tags" Target="../tags/tag1399.xml"/><Relationship Id="rId205" Type="http://schemas.openxmlformats.org/officeDocument/2006/relationships/tags" Target="../tags/tag1413.xml"/><Relationship Id="rId226" Type="http://schemas.openxmlformats.org/officeDocument/2006/relationships/tags" Target="../tags/tag1434.xml"/><Relationship Id="rId107" Type="http://schemas.openxmlformats.org/officeDocument/2006/relationships/tags" Target="../tags/tag1315.xml"/><Relationship Id="rId11" Type="http://schemas.openxmlformats.org/officeDocument/2006/relationships/tags" Target="../tags/tag1219.xml"/><Relationship Id="rId32" Type="http://schemas.openxmlformats.org/officeDocument/2006/relationships/tags" Target="../tags/tag1240.xml"/><Relationship Id="rId53" Type="http://schemas.openxmlformats.org/officeDocument/2006/relationships/tags" Target="../tags/tag1261.xml"/><Relationship Id="rId74" Type="http://schemas.openxmlformats.org/officeDocument/2006/relationships/tags" Target="../tags/tag1282.xml"/><Relationship Id="rId128" Type="http://schemas.openxmlformats.org/officeDocument/2006/relationships/tags" Target="../tags/tag1336.xml"/><Relationship Id="rId149" Type="http://schemas.openxmlformats.org/officeDocument/2006/relationships/tags" Target="../tags/tag1357.xml"/><Relationship Id="rId5" Type="http://schemas.openxmlformats.org/officeDocument/2006/relationships/tags" Target="../tags/tag1213.xml"/><Relationship Id="rId95" Type="http://schemas.openxmlformats.org/officeDocument/2006/relationships/tags" Target="../tags/tag1303.xml"/><Relationship Id="rId160" Type="http://schemas.openxmlformats.org/officeDocument/2006/relationships/tags" Target="../tags/tag1368.xml"/><Relationship Id="rId181" Type="http://schemas.openxmlformats.org/officeDocument/2006/relationships/tags" Target="../tags/tag1389.xml"/><Relationship Id="rId216" Type="http://schemas.openxmlformats.org/officeDocument/2006/relationships/tags" Target="../tags/tag1424.xml"/><Relationship Id="rId237" Type="http://schemas.openxmlformats.org/officeDocument/2006/relationships/tags" Target="../tags/tag1445.xml"/><Relationship Id="rId22" Type="http://schemas.openxmlformats.org/officeDocument/2006/relationships/tags" Target="../tags/tag1230.xml"/><Relationship Id="rId43" Type="http://schemas.openxmlformats.org/officeDocument/2006/relationships/tags" Target="../tags/tag1251.xml"/><Relationship Id="rId64" Type="http://schemas.openxmlformats.org/officeDocument/2006/relationships/tags" Target="../tags/tag1272.xml"/><Relationship Id="rId118" Type="http://schemas.openxmlformats.org/officeDocument/2006/relationships/tags" Target="../tags/tag1326.xml"/><Relationship Id="rId139" Type="http://schemas.openxmlformats.org/officeDocument/2006/relationships/tags" Target="../tags/tag1347.xml"/><Relationship Id="rId85" Type="http://schemas.openxmlformats.org/officeDocument/2006/relationships/tags" Target="../tags/tag1293.xml"/><Relationship Id="rId150" Type="http://schemas.openxmlformats.org/officeDocument/2006/relationships/tags" Target="../tags/tag1358.xml"/><Relationship Id="rId171" Type="http://schemas.openxmlformats.org/officeDocument/2006/relationships/tags" Target="../tags/tag1379.xml"/><Relationship Id="rId192" Type="http://schemas.openxmlformats.org/officeDocument/2006/relationships/tags" Target="../tags/tag1400.xml"/><Relationship Id="rId206" Type="http://schemas.openxmlformats.org/officeDocument/2006/relationships/tags" Target="../tags/tag1414.xml"/><Relationship Id="rId227" Type="http://schemas.openxmlformats.org/officeDocument/2006/relationships/tags" Target="../tags/tag1435.xml"/><Relationship Id="rId201" Type="http://schemas.openxmlformats.org/officeDocument/2006/relationships/tags" Target="../tags/tag1409.xml"/><Relationship Id="rId222" Type="http://schemas.openxmlformats.org/officeDocument/2006/relationships/tags" Target="../tags/tag1430.xml"/><Relationship Id="rId243" Type="http://schemas.openxmlformats.org/officeDocument/2006/relationships/slideLayout" Target="../slideLayouts/slideLayout1.xml"/><Relationship Id="rId12" Type="http://schemas.openxmlformats.org/officeDocument/2006/relationships/tags" Target="../tags/tag1220.xml"/><Relationship Id="rId17" Type="http://schemas.openxmlformats.org/officeDocument/2006/relationships/tags" Target="../tags/tag1225.xml"/><Relationship Id="rId33" Type="http://schemas.openxmlformats.org/officeDocument/2006/relationships/tags" Target="../tags/tag1241.xml"/><Relationship Id="rId38" Type="http://schemas.openxmlformats.org/officeDocument/2006/relationships/tags" Target="../tags/tag1246.xml"/><Relationship Id="rId59" Type="http://schemas.openxmlformats.org/officeDocument/2006/relationships/tags" Target="../tags/tag1267.xml"/><Relationship Id="rId103" Type="http://schemas.openxmlformats.org/officeDocument/2006/relationships/tags" Target="../tags/tag1311.xml"/><Relationship Id="rId108" Type="http://schemas.openxmlformats.org/officeDocument/2006/relationships/tags" Target="../tags/tag1316.xml"/><Relationship Id="rId124" Type="http://schemas.openxmlformats.org/officeDocument/2006/relationships/tags" Target="../tags/tag1332.xml"/><Relationship Id="rId129" Type="http://schemas.openxmlformats.org/officeDocument/2006/relationships/tags" Target="../tags/tag1337.xml"/><Relationship Id="rId54" Type="http://schemas.openxmlformats.org/officeDocument/2006/relationships/tags" Target="../tags/tag1262.xml"/><Relationship Id="rId70" Type="http://schemas.openxmlformats.org/officeDocument/2006/relationships/tags" Target="../tags/tag1278.xml"/><Relationship Id="rId75" Type="http://schemas.openxmlformats.org/officeDocument/2006/relationships/tags" Target="../tags/tag1283.xml"/><Relationship Id="rId91" Type="http://schemas.openxmlformats.org/officeDocument/2006/relationships/tags" Target="../tags/tag1299.xml"/><Relationship Id="rId96" Type="http://schemas.openxmlformats.org/officeDocument/2006/relationships/tags" Target="../tags/tag1304.xml"/><Relationship Id="rId140" Type="http://schemas.openxmlformats.org/officeDocument/2006/relationships/tags" Target="../tags/tag1348.xml"/><Relationship Id="rId145" Type="http://schemas.openxmlformats.org/officeDocument/2006/relationships/tags" Target="../tags/tag1353.xml"/><Relationship Id="rId161" Type="http://schemas.openxmlformats.org/officeDocument/2006/relationships/tags" Target="../tags/tag1369.xml"/><Relationship Id="rId166" Type="http://schemas.openxmlformats.org/officeDocument/2006/relationships/tags" Target="../tags/tag1374.xml"/><Relationship Id="rId182" Type="http://schemas.openxmlformats.org/officeDocument/2006/relationships/tags" Target="../tags/tag1390.xml"/><Relationship Id="rId187" Type="http://schemas.openxmlformats.org/officeDocument/2006/relationships/tags" Target="../tags/tag1395.xml"/><Relationship Id="rId217" Type="http://schemas.openxmlformats.org/officeDocument/2006/relationships/tags" Target="../tags/tag1425.xml"/><Relationship Id="rId1" Type="http://schemas.openxmlformats.org/officeDocument/2006/relationships/tags" Target="../tags/tag1209.xml"/><Relationship Id="rId6" Type="http://schemas.openxmlformats.org/officeDocument/2006/relationships/tags" Target="../tags/tag1214.xml"/><Relationship Id="rId212" Type="http://schemas.openxmlformats.org/officeDocument/2006/relationships/tags" Target="../tags/tag1420.xml"/><Relationship Id="rId233" Type="http://schemas.openxmlformats.org/officeDocument/2006/relationships/tags" Target="../tags/tag1441.xml"/><Relationship Id="rId238" Type="http://schemas.openxmlformats.org/officeDocument/2006/relationships/tags" Target="../tags/tag1446.xml"/><Relationship Id="rId23" Type="http://schemas.openxmlformats.org/officeDocument/2006/relationships/tags" Target="../tags/tag1231.xml"/><Relationship Id="rId28" Type="http://schemas.openxmlformats.org/officeDocument/2006/relationships/tags" Target="../tags/tag1236.xml"/><Relationship Id="rId49" Type="http://schemas.openxmlformats.org/officeDocument/2006/relationships/tags" Target="../tags/tag1257.xml"/><Relationship Id="rId114" Type="http://schemas.openxmlformats.org/officeDocument/2006/relationships/tags" Target="../tags/tag1322.xml"/><Relationship Id="rId119" Type="http://schemas.openxmlformats.org/officeDocument/2006/relationships/tags" Target="../tags/tag1327.xml"/><Relationship Id="rId44" Type="http://schemas.openxmlformats.org/officeDocument/2006/relationships/tags" Target="../tags/tag1252.xml"/><Relationship Id="rId60" Type="http://schemas.openxmlformats.org/officeDocument/2006/relationships/tags" Target="../tags/tag1268.xml"/><Relationship Id="rId65" Type="http://schemas.openxmlformats.org/officeDocument/2006/relationships/tags" Target="../tags/tag1273.xml"/><Relationship Id="rId81" Type="http://schemas.openxmlformats.org/officeDocument/2006/relationships/tags" Target="../tags/tag1289.xml"/><Relationship Id="rId86" Type="http://schemas.openxmlformats.org/officeDocument/2006/relationships/tags" Target="../tags/tag1294.xml"/><Relationship Id="rId130" Type="http://schemas.openxmlformats.org/officeDocument/2006/relationships/tags" Target="../tags/tag1338.xml"/><Relationship Id="rId135" Type="http://schemas.openxmlformats.org/officeDocument/2006/relationships/tags" Target="../tags/tag1343.xml"/><Relationship Id="rId151" Type="http://schemas.openxmlformats.org/officeDocument/2006/relationships/tags" Target="../tags/tag1359.xml"/><Relationship Id="rId156" Type="http://schemas.openxmlformats.org/officeDocument/2006/relationships/tags" Target="../tags/tag1364.xml"/><Relationship Id="rId177" Type="http://schemas.openxmlformats.org/officeDocument/2006/relationships/tags" Target="../tags/tag1385.xml"/><Relationship Id="rId198" Type="http://schemas.openxmlformats.org/officeDocument/2006/relationships/tags" Target="../tags/tag1406.xml"/><Relationship Id="rId172" Type="http://schemas.openxmlformats.org/officeDocument/2006/relationships/tags" Target="../tags/tag1380.xml"/><Relationship Id="rId193" Type="http://schemas.openxmlformats.org/officeDocument/2006/relationships/tags" Target="../tags/tag1401.xml"/><Relationship Id="rId202" Type="http://schemas.openxmlformats.org/officeDocument/2006/relationships/tags" Target="../tags/tag1410.xml"/><Relationship Id="rId207" Type="http://schemas.openxmlformats.org/officeDocument/2006/relationships/tags" Target="../tags/tag1415.xml"/><Relationship Id="rId223" Type="http://schemas.openxmlformats.org/officeDocument/2006/relationships/tags" Target="../tags/tag1431.xml"/><Relationship Id="rId228" Type="http://schemas.openxmlformats.org/officeDocument/2006/relationships/tags" Target="../tags/tag1436.xml"/><Relationship Id="rId244" Type="http://schemas.openxmlformats.org/officeDocument/2006/relationships/customXml" Target="../ink/ink2.xml"/><Relationship Id="rId13" Type="http://schemas.openxmlformats.org/officeDocument/2006/relationships/tags" Target="../tags/tag1221.xml"/><Relationship Id="rId18" Type="http://schemas.openxmlformats.org/officeDocument/2006/relationships/tags" Target="../tags/tag1226.xml"/><Relationship Id="rId39" Type="http://schemas.openxmlformats.org/officeDocument/2006/relationships/tags" Target="../tags/tag1247.xml"/><Relationship Id="rId109" Type="http://schemas.openxmlformats.org/officeDocument/2006/relationships/tags" Target="../tags/tag1317.xml"/><Relationship Id="rId34" Type="http://schemas.openxmlformats.org/officeDocument/2006/relationships/tags" Target="../tags/tag1242.xml"/><Relationship Id="rId50" Type="http://schemas.openxmlformats.org/officeDocument/2006/relationships/tags" Target="../tags/tag1258.xml"/><Relationship Id="rId55" Type="http://schemas.openxmlformats.org/officeDocument/2006/relationships/tags" Target="../tags/tag1263.xml"/><Relationship Id="rId76" Type="http://schemas.openxmlformats.org/officeDocument/2006/relationships/tags" Target="../tags/tag1284.xml"/><Relationship Id="rId97" Type="http://schemas.openxmlformats.org/officeDocument/2006/relationships/tags" Target="../tags/tag1305.xml"/><Relationship Id="rId104" Type="http://schemas.openxmlformats.org/officeDocument/2006/relationships/tags" Target="../tags/tag1312.xml"/><Relationship Id="rId120" Type="http://schemas.openxmlformats.org/officeDocument/2006/relationships/tags" Target="../tags/tag1328.xml"/><Relationship Id="rId125" Type="http://schemas.openxmlformats.org/officeDocument/2006/relationships/tags" Target="../tags/tag1333.xml"/><Relationship Id="rId141" Type="http://schemas.openxmlformats.org/officeDocument/2006/relationships/tags" Target="../tags/tag1349.xml"/><Relationship Id="rId146" Type="http://schemas.openxmlformats.org/officeDocument/2006/relationships/tags" Target="../tags/tag1354.xml"/><Relationship Id="rId167" Type="http://schemas.openxmlformats.org/officeDocument/2006/relationships/tags" Target="../tags/tag1375.xml"/><Relationship Id="rId188" Type="http://schemas.openxmlformats.org/officeDocument/2006/relationships/tags" Target="../tags/tag1396.xml"/><Relationship Id="rId7" Type="http://schemas.openxmlformats.org/officeDocument/2006/relationships/tags" Target="../tags/tag1215.xml"/><Relationship Id="rId71" Type="http://schemas.openxmlformats.org/officeDocument/2006/relationships/tags" Target="../tags/tag1279.xml"/><Relationship Id="rId92" Type="http://schemas.openxmlformats.org/officeDocument/2006/relationships/tags" Target="../tags/tag1300.xml"/><Relationship Id="rId162" Type="http://schemas.openxmlformats.org/officeDocument/2006/relationships/tags" Target="../tags/tag1370.xml"/><Relationship Id="rId183" Type="http://schemas.openxmlformats.org/officeDocument/2006/relationships/tags" Target="../tags/tag1391.xml"/><Relationship Id="rId213" Type="http://schemas.openxmlformats.org/officeDocument/2006/relationships/tags" Target="../tags/tag1421.xml"/><Relationship Id="rId218" Type="http://schemas.openxmlformats.org/officeDocument/2006/relationships/tags" Target="../tags/tag1426.xml"/><Relationship Id="rId234" Type="http://schemas.openxmlformats.org/officeDocument/2006/relationships/tags" Target="../tags/tag1442.xml"/><Relationship Id="rId239" Type="http://schemas.openxmlformats.org/officeDocument/2006/relationships/tags" Target="../tags/tag1447.xml"/><Relationship Id="rId2" Type="http://schemas.openxmlformats.org/officeDocument/2006/relationships/tags" Target="../tags/tag1210.xml"/><Relationship Id="rId29" Type="http://schemas.openxmlformats.org/officeDocument/2006/relationships/tags" Target="../tags/tag1237.xml"/><Relationship Id="rId24" Type="http://schemas.openxmlformats.org/officeDocument/2006/relationships/tags" Target="../tags/tag1232.xml"/><Relationship Id="rId40" Type="http://schemas.openxmlformats.org/officeDocument/2006/relationships/tags" Target="../tags/tag1248.xml"/><Relationship Id="rId45" Type="http://schemas.openxmlformats.org/officeDocument/2006/relationships/tags" Target="../tags/tag1253.xml"/><Relationship Id="rId66" Type="http://schemas.openxmlformats.org/officeDocument/2006/relationships/tags" Target="../tags/tag1274.xml"/><Relationship Id="rId87" Type="http://schemas.openxmlformats.org/officeDocument/2006/relationships/tags" Target="../tags/tag1295.xml"/><Relationship Id="rId110" Type="http://schemas.openxmlformats.org/officeDocument/2006/relationships/tags" Target="../tags/tag1318.xml"/><Relationship Id="rId115" Type="http://schemas.openxmlformats.org/officeDocument/2006/relationships/tags" Target="../tags/tag1323.xml"/><Relationship Id="rId131" Type="http://schemas.openxmlformats.org/officeDocument/2006/relationships/tags" Target="../tags/tag1339.xml"/><Relationship Id="rId136" Type="http://schemas.openxmlformats.org/officeDocument/2006/relationships/tags" Target="../tags/tag1344.xml"/><Relationship Id="rId157" Type="http://schemas.openxmlformats.org/officeDocument/2006/relationships/tags" Target="../tags/tag1365.xml"/><Relationship Id="rId178" Type="http://schemas.openxmlformats.org/officeDocument/2006/relationships/tags" Target="../tags/tag1386.xml"/><Relationship Id="rId61" Type="http://schemas.openxmlformats.org/officeDocument/2006/relationships/tags" Target="../tags/tag1269.xml"/><Relationship Id="rId82" Type="http://schemas.openxmlformats.org/officeDocument/2006/relationships/tags" Target="../tags/tag1290.xml"/><Relationship Id="rId152" Type="http://schemas.openxmlformats.org/officeDocument/2006/relationships/tags" Target="../tags/tag1360.xml"/><Relationship Id="rId173" Type="http://schemas.openxmlformats.org/officeDocument/2006/relationships/tags" Target="../tags/tag1381.xml"/><Relationship Id="rId194" Type="http://schemas.openxmlformats.org/officeDocument/2006/relationships/tags" Target="../tags/tag1402.xml"/><Relationship Id="rId199" Type="http://schemas.openxmlformats.org/officeDocument/2006/relationships/tags" Target="../tags/tag1407.xml"/><Relationship Id="rId203" Type="http://schemas.openxmlformats.org/officeDocument/2006/relationships/tags" Target="../tags/tag1411.xml"/><Relationship Id="rId208" Type="http://schemas.openxmlformats.org/officeDocument/2006/relationships/tags" Target="../tags/tag1416.xml"/><Relationship Id="rId229" Type="http://schemas.openxmlformats.org/officeDocument/2006/relationships/tags" Target="../tags/tag1437.xml"/><Relationship Id="rId19" Type="http://schemas.openxmlformats.org/officeDocument/2006/relationships/tags" Target="../tags/tag1227.xml"/><Relationship Id="rId224" Type="http://schemas.openxmlformats.org/officeDocument/2006/relationships/tags" Target="../tags/tag1432.xml"/><Relationship Id="rId240" Type="http://schemas.openxmlformats.org/officeDocument/2006/relationships/tags" Target="../tags/tag1448.xml"/><Relationship Id="rId245" Type="http://schemas.openxmlformats.org/officeDocument/2006/relationships/image" Target="../media/image1.emf"/><Relationship Id="rId14" Type="http://schemas.openxmlformats.org/officeDocument/2006/relationships/tags" Target="../tags/tag1222.xml"/><Relationship Id="rId30" Type="http://schemas.openxmlformats.org/officeDocument/2006/relationships/tags" Target="../tags/tag1238.xml"/><Relationship Id="rId35" Type="http://schemas.openxmlformats.org/officeDocument/2006/relationships/tags" Target="../tags/tag1243.xml"/><Relationship Id="rId56" Type="http://schemas.openxmlformats.org/officeDocument/2006/relationships/tags" Target="../tags/tag1264.xml"/><Relationship Id="rId77" Type="http://schemas.openxmlformats.org/officeDocument/2006/relationships/tags" Target="../tags/tag1285.xml"/><Relationship Id="rId100" Type="http://schemas.openxmlformats.org/officeDocument/2006/relationships/tags" Target="../tags/tag1308.xml"/><Relationship Id="rId105" Type="http://schemas.openxmlformats.org/officeDocument/2006/relationships/tags" Target="../tags/tag1313.xml"/><Relationship Id="rId126" Type="http://schemas.openxmlformats.org/officeDocument/2006/relationships/tags" Target="../tags/tag1334.xml"/><Relationship Id="rId147" Type="http://schemas.openxmlformats.org/officeDocument/2006/relationships/tags" Target="../tags/tag1355.xml"/><Relationship Id="rId168" Type="http://schemas.openxmlformats.org/officeDocument/2006/relationships/tags" Target="../tags/tag1376.xml"/><Relationship Id="rId8" Type="http://schemas.openxmlformats.org/officeDocument/2006/relationships/tags" Target="../tags/tag1216.xml"/><Relationship Id="rId51" Type="http://schemas.openxmlformats.org/officeDocument/2006/relationships/tags" Target="../tags/tag1259.xml"/><Relationship Id="rId72" Type="http://schemas.openxmlformats.org/officeDocument/2006/relationships/tags" Target="../tags/tag1280.xml"/><Relationship Id="rId93" Type="http://schemas.openxmlformats.org/officeDocument/2006/relationships/tags" Target="../tags/tag1301.xml"/><Relationship Id="rId98" Type="http://schemas.openxmlformats.org/officeDocument/2006/relationships/tags" Target="../tags/tag1306.xml"/><Relationship Id="rId121" Type="http://schemas.openxmlformats.org/officeDocument/2006/relationships/tags" Target="../tags/tag1329.xml"/><Relationship Id="rId142" Type="http://schemas.openxmlformats.org/officeDocument/2006/relationships/tags" Target="../tags/tag1350.xml"/><Relationship Id="rId163" Type="http://schemas.openxmlformats.org/officeDocument/2006/relationships/tags" Target="../tags/tag1371.xml"/><Relationship Id="rId184" Type="http://schemas.openxmlformats.org/officeDocument/2006/relationships/tags" Target="../tags/tag1392.xml"/><Relationship Id="rId189" Type="http://schemas.openxmlformats.org/officeDocument/2006/relationships/tags" Target="../tags/tag1397.xml"/><Relationship Id="rId219" Type="http://schemas.openxmlformats.org/officeDocument/2006/relationships/tags" Target="../tags/tag1427.xml"/><Relationship Id="rId3" Type="http://schemas.openxmlformats.org/officeDocument/2006/relationships/tags" Target="../tags/tag1211.xml"/><Relationship Id="rId214" Type="http://schemas.openxmlformats.org/officeDocument/2006/relationships/tags" Target="../tags/tag1422.xml"/><Relationship Id="rId230" Type="http://schemas.openxmlformats.org/officeDocument/2006/relationships/tags" Target="../tags/tag1438.xml"/><Relationship Id="rId235" Type="http://schemas.openxmlformats.org/officeDocument/2006/relationships/tags" Target="../tags/tag1443.xml"/><Relationship Id="rId25" Type="http://schemas.openxmlformats.org/officeDocument/2006/relationships/tags" Target="../tags/tag1233.xml"/><Relationship Id="rId46" Type="http://schemas.openxmlformats.org/officeDocument/2006/relationships/tags" Target="../tags/tag1254.xml"/><Relationship Id="rId67" Type="http://schemas.openxmlformats.org/officeDocument/2006/relationships/tags" Target="../tags/tag1275.xml"/><Relationship Id="rId116" Type="http://schemas.openxmlformats.org/officeDocument/2006/relationships/tags" Target="../tags/tag1324.xml"/><Relationship Id="rId137" Type="http://schemas.openxmlformats.org/officeDocument/2006/relationships/tags" Target="../tags/tag1345.xml"/><Relationship Id="rId158" Type="http://schemas.openxmlformats.org/officeDocument/2006/relationships/tags" Target="../tags/tag1366.xml"/><Relationship Id="rId20" Type="http://schemas.openxmlformats.org/officeDocument/2006/relationships/tags" Target="../tags/tag1228.xml"/><Relationship Id="rId41" Type="http://schemas.openxmlformats.org/officeDocument/2006/relationships/tags" Target="../tags/tag1249.xml"/><Relationship Id="rId62" Type="http://schemas.openxmlformats.org/officeDocument/2006/relationships/tags" Target="../tags/tag1270.xml"/><Relationship Id="rId83" Type="http://schemas.openxmlformats.org/officeDocument/2006/relationships/tags" Target="../tags/tag1291.xml"/><Relationship Id="rId88" Type="http://schemas.openxmlformats.org/officeDocument/2006/relationships/tags" Target="../tags/tag1296.xml"/><Relationship Id="rId111" Type="http://schemas.openxmlformats.org/officeDocument/2006/relationships/tags" Target="../tags/tag1319.xml"/><Relationship Id="rId132" Type="http://schemas.openxmlformats.org/officeDocument/2006/relationships/tags" Target="../tags/tag1340.xml"/><Relationship Id="rId153" Type="http://schemas.openxmlformats.org/officeDocument/2006/relationships/tags" Target="../tags/tag1361.xml"/><Relationship Id="rId174" Type="http://schemas.openxmlformats.org/officeDocument/2006/relationships/tags" Target="../tags/tag1382.xml"/><Relationship Id="rId179" Type="http://schemas.openxmlformats.org/officeDocument/2006/relationships/tags" Target="../tags/tag1387.xml"/><Relationship Id="rId195" Type="http://schemas.openxmlformats.org/officeDocument/2006/relationships/tags" Target="../tags/tag1403.xml"/><Relationship Id="rId209" Type="http://schemas.openxmlformats.org/officeDocument/2006/relationships/tags" Target="../tags/tag1417.xml"/><Relationship Id="rId190" Type="http://schemas.openxmlformats.org/officeDocument/2006/relationships/tags" Target="../tags/tag1398.xml"/><Relationship Id="rId204" Type="http://schemas.openxmlformats.org/officeDocument/2006/relationships/tags" Target="../tags/tag1412.xml"/><Relationship Id="rId220" Type="http://schemas.openxmlformats.org/officeDocument/2006/relationships/tags" Target="../tags/tag1428.xml"/><Relationship Id="rId225" Type="http://schemas.openxmlformats.org/officeDocument/2006/relationships/tags" Target="../tags/tag1433.xml"/><Relationship Id="rId241" Type="http://schemas.openxmlformats.org/officeDocument/2006/relationships/tags" Target="../tags/tag1449.xml"/><Relationship Id="rId15" Type="http://schemas.openxmlformats.org/officeDocument/2006/relationships/tags" Target="../tags/tag1223.xml"/><Relationship Id="rId36" Type="http://schemas.openxmlformats.org/officeDocument/2006/relationships/tags" Target="../tags/tag1244.xml"/><Relationship Id="rId57" Type="http://schemas.openxmlformats.org/officeDocument/2006/relationships/tags" Target="../tags/tag1265.xml"/><Relationship Id="rId106" Type="http://schemas.openxmlformats.org/officeDocument/2006/relationships/tags" Target="../tags/tag1314.xml"/><Relationship Id="rId127" Type="http://schemas.openxmlformats.org/officeDocument/2006/relationships/tags" Target="../tags/tag1335.xml"/><Relationship Id="rId10" Type="http://schemas.openxmlformats.org/officeDocument/2006/relationships/tags" Target="../tags/tag1218.xml"/><Relationship Id="rId31" Type="http://schemas.openxmlformats.org/officeDocument/2006/relationships/tags" Target="../tags/tag1239.xml"/><Relationship Id="rId52" Type="http://schemas.openxmlformats.org/officeDocument/2006/relationships/tags" Target="../tags/tag1260.xml"/><Relationship Id="rId73" Type="http://schemas.openxmlformats.org/officeDocument/2006/relationships/tags" Target="../tags/tag1281.xml"/><Relationship Id="rId78" Type="http://schemas.openxmlformats.org/officeDocument/2006/relationships/tags" Target="../tags/tag1286.xml"/><Relationship Id="rId94" Type="http://schemas.openxmlformats.org/officeDocument/2006/relationships/tags" Target="../tags/tag1302.xml"/><Relationship Id="rId99" Type="http://schemas.openxmlformats.org/officeDocument/2006/relationships/tags" Target="../tags/tag1307.xml"/><Relationship Id="rId101" Type="http://schemas.openxmlformats.org/officeDocument/2006/relationships/tags" Target="../tags/tag1309.xml"/><Relationship Id="rId122" Type="http://schemas.openxmlformats.org/officeDocument/2006/relationships/tags" Target="../tags/tag1330.xml"/><Relationship Id="rId143" Type="http://schemas.openxmlformats.org/officeDocument/2006/relationships/tags" Target="../tags/tag1351.xml"/><Relationship Id="rId148" Type="http://schemas.openxmlformats.org/officeDocument/2006/relationships/tags" Target="../tags/tag1356.xml"/><Relationship Id="rId164" Type="http://schemas.openxmlformats.org/officeDocument/2006/relationships/tags" Target="../tags/tag1372.xml"/><Relationship Id="rId169" Type="http://schemas.openxmlformats.org/officeDocument/2006/relationships/tags" Target="../tags/tag1377.xml"/><Relationship Id="rId185" Type="http://schemas.openxmlformats.org/officeDocument/2006/relationships/tags" Target="../tags/tag1393.xml"/><Relationship Id="rId4" Type="http://schemas.openxmlformats.org/officeDocument/2006/relationships/tags" Target="../tags/tag1212.xml"/><Relationship Id="rId9" Type="http://schemas.openxmlformats.org/officeDocument/2006/relationships/tags" Target="../tags/tag1217.xml"/><Relationship Id="rId180" Type="http://schemas.openxmlformats.org/officeDocument/2006/relationships/tags" Target="../tags/tag1388.xml"/><Relationship Id="rId210" Type="http://schemas.openxmlformats.org/officeDocument/2006/relationships/tags" Target="../tags/tag1418.xml"/><Relationship Id="rId215" Type="http://schemas.openxmlformats.org/officeDocument/2006/relationships/tags" Target="../tags/tag1423.xml"/><Relationship Id="rId236" Type="http://schemas.openxmlformats.org/officeDocument/2006/relationships/tags" Target="../tags/tag1444.xml"/><Relationship Id="rId26" Type="http://schemas.openxmlformats.org/officeDocument/2006/relationships/tags" Target="../tags/tag1234.xml"/><Relationship Id="rId231" Type="http://schemas.openxmlformats.org/officeDocument/2006/relationships/tags" Target="../tags/tag1439.xml"/><Relationship Id="rId47" Type="http://schemas.openxmlformats.org/officeDocument/2006/relationships/tags" Target="../tags/tag1255.xml"/><Relationship Id="rId68" Type="http://schemas.openxmlformats.org/officeDocument/2006/relationships/tags" Target="../tags/tag1276.xml"/><Relationship Id="rId89" Type="http://schemas.openxmlformats.org/officeDocument/2006/relationships/tags" Target="../tags/tag1297.xml"/><Relationship Id="rId112" Type="http://schemas.openxmlformats.org/officeDocument/2006/relationships/tags" Target="../tags/tag1320.xml"/><Relationship Id="rId133" Type="http://schemas.openxmlformats.org/officeDocument/2006/relationships/tags" Target="../tags/tag1341.xml"/><Relationship Id="rId154" Type="http://schemas.openxmlformats.org/officeDocument/2006/relationships/tags" Target="../tags/tag1362.xml"/><Relationship Id="rId175" Type="http://schemas.openxmlformats.org/officeDocument/2006/relationships/tags" Target="../tags/tag1383.xml"/><Relationship Id="rId196" Type="http://schemas.openxmlformats.org/officeDocument/2006/relationships/tags" Target="../tags/tag1404.xml"/><Relationship Id="rId200" Type="http://schemas.openxmlformats.org/officeDocument/2006/relationships/tags" Target="../tags/tag1408.xml"/><Relationship Id="rId16" Type="http://schemas.openxmlformats.org/officeDocument/2006/relationships/tags" Target="../tags/tag1224.xml"/><Relationship Id="rId221" Type="http://schemas.openxmlformats.org/officeDocument/2006/relationships/tags" Target="../tags/tag1429.xml"/><Relationship Id="rId242" Type="http://schemas.openxmlformats.org/officeDocument/2006/relationships/tags" Target="../tags/tag1450.xml"/><Relationship Id="rId37" Type="http://schemas.openxmlformats.org/officeDocument/2006/relationships/tags" Target="../tags/tag1245.xml"/><Relationship Id="rId58" Type="http://schemas.openxmlformats.org/officeDocument/2006/relationships/tags" Target="../tags/tag1266.xml"/><Relationship Id="rId79" Type="http://schemas.openxmlformats.org/officeDocument/2006/relationships/tags" Target="../tags/tag1287.xml"/><Relationship Id="rId102" Type="http://schemas.openxmlformats.org/officeDocument/2006/relationships/tags" Target="../tags/tag1310.xml"/><Relationship Id="rId123" Type="http://schemas.openxmlformats.org/officeDocument/2006/relationships/tags" Target="../tags/tag1331.xml"/><Relationship Id="rId144" Type="http://schemas.openxmlformats.org/officeDocument/2006/relationships/tags" Target="../tags/tag1352.xml"/><Relationship Id="rId90" Type="http://schemas.openxmlformats.org/officeDocument/2006/relationships/tags" Target="../tags/tag1298.xml"/><Relationship Id="rId165" Type="http://schemas.openxmlformats.org/officeDocument/2006/relationships/tags" Target="../tags/tag1373.xml"/><Relationship Id="rId186" Type="http://schemas.openxmlformats.org/officeDocument/2006/relationships/tags" Target="../tags/tag1394.xml"/><Relationship Id="rId211" Type="http://schemas.openxmlformats.org/officeDocument/2006/relationships/tags" Target="../tags/tag1419.xml"/><Relationship Id="rId232" Type="http://schemas.openxmlformats.org/officeDocument/2006/relationships/tags" Target="../tags/tag1440.xml"/><Relationship Id="rId27" Type="http://schemas.openxmlformats.org/officeDocument/2006/relationships/tags" Target="../tags/tag1235.xml"/><Relationship Id="rId48" Type="http://schemas.openxmlformats.org/officeDocument/2006/relationships/tags" Target="../tags/tag1256.xml"/><Relationship Id="rId69" Type="http://schemas.openxmlformats.org/officeDocument/2006/relationships/tags" Target="../tags/tag1277.xml"/><Relationship Id="rId113" Type="http://schemas.openxmlformats.org/officeDocument/2006/relationships/tags" Target="../tags/tag1321.xml"/><Relationship Id="rId134" Type="http://schemas.openxmlformats.org/officeDocument/2006/relationships/tags" Target="../tags/tag1342.xml"/><Relationship Id="rId80" Type="http://schemas.openxmlformats.org/officeDocument/2006/relationships/tags" Target="../tags/tag1288.xml"/><Relationship Id="rId155" Type="http://schemas.openxmlformats.org/officeDocument/2006/relationships/tags" Target="../tags/tag1363.xml"/><Relationship Id="rId176" Type="http://schemas.openxmlformats.org/officeDocument/2006/relationships/tags" Target="../tags/tag1384.xml"/><Relationship Id="rId197" Type="http://schemas.openxmlformats.org/officeDocument/2006/relationships/tags" Target="../tags/tag14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MARTInkShape-Group74"/>
          <p:cNvGrpSpPr/>
          <p:nvPr/>
        </p:nvGrpSpPr>
        <p:grpSpPr>
          <a:xfrm>
            <a:off x="476250" y="296991"/>
            <a:ext cx="1295401" cy="535446"/>
            <a:chOff x="476250" y="296991"/>
            <a:chExt cx="1295401" cy="535446"/>
          </a:xfrm>
        </p:grpSpPr>
        <p:sp>
          <p:nvSpPr>
            <p:cNvPr id="2" name="SMARTInkShape-361"/>
            <p:cNvSpPr/>
            <p:nvPr>
              <p:custDataLst>
                <p:tags r:id="rId287"/>
              </p:custDataLst>
            </p:nvPr>
          </p:nvSpPr>
          <p:spPr>
            <a:xfrm>
              <a:off x="476250" y="360947"/>
              <a:ext cx="323851" cy="422488"/>
            </a:xfrm>
            <a:custGeom>
              <a:avLst/>
              <a:gdLst/>
              <a:ahLst/>
              <a:cxnLst/>
              <a:rect l="0" t="0" r="0" b="0"/>
              <a:pathLst>
                <a:path w="323851" h="422488">
                  <a:moveTo>
                    <a:pt x="0" y="143878"/>
                  </a:moveTo>
                  <a:lnTo>
                    <a:pt x="0" y="143878"/>
                  </a:lnTo>
                  <a:lnTo>
                    <a:pt x="0" y="130621"/>
                  </a:lnTo>
                  <a:lnTo>
                    <a:pt x="2822" y="124580"/>
                  </a:lnTo>
                  <a:lnTo>
                    <a:pt x="9133" y="115846"/>
                  </a:lnTo>
                  <a:lnTo>
                    <a:pt x="9515" y="161078"/>
                  </a:lnTo>
                  <a:lnTo>
                    <a:pt x="9523" y="208267"/>
                  </a:lnTo>
                  <a:lnTo>
                    <a:pt x="9525" y="252709"/>
                  </a:lnTo>
                  <a:lnTo>
                    <a:pt x="14581" y="292611"/>
                  </a:lnTo>
                  <a:lnTo>
                    <a:pt x="17726" y="328823"/>
                  </a:lnTo>
                  <a:lnTo>
                    <a:pt x="18658" y="371420"/>
                  </a:lnTo>
                  <a:lnTo>
                    <a:pt x="18998" y="415051"/>
                  </a:lnTo>
                  <a:lnTo>
                    <a:pt x="19035" y="422487"/>
                  </a:lnTo>
                  <a:lnTo>
                    <a:pt x="19040" y="421692"/>
                  </a:lnTo>
                  <a:lnTo>
                    <a:pt x="25594" y="403092"/>
                  </a:lnTo>
                  <a:lnTo>
                    <a:pt x="28182" y="358962"/>
                  </a:lnTo>
                  <a:lnTo>
                    <a:pt x="28459" y="318026"/>
                  </a:lnTo>
                  <a:lnTo>
                    <a:pt x="28523" y="280897"/>
                  </a:lnTo>
                  <a:lnTo>
                    <a:pt x="28552" y="243933"/>
                  </a:lnTo>
                  <a:lnTo>
                    <a:pt x="28568" y="204216"/>
                  </a:lnTo>
                  <a:lnTo>
                    <a:pt x="28573" y="167165"/>
                  </a:lnTo>
                  <a:lnTo>
                    <a:pt x="28575" y="120020"/>
                  </a:lnTo>
                  <a:lnTo>
                    <a:pt x="31397" y="81423"/>
                  </a:lnTo>
                  <a:lnTo>
                    <a:pt x="36776" y="39937"/>
                  </a:lnTo>
                  <a:lnTo>
                    <a:pt x="37926" y="10416"/>
                  </a:lnTo>
                  <a:lnTo>
                    <a:pt x="37984" y="10453"/>
                  </a:lnTo>
                  <a:lnTo>
                    <a:pt x="44623" y="34384"/>
                  </a:lnTo>
                  <a:lnTo>
                    <a:pt x="52676" y="78780"/>
                  </a:lnTo>
                  <a:lnTo>
                    <a:pt x="68966" y="118202"/>
                  </a:lnTo>
                  <a:lnTo>
                    <a:pt x="85609" y="163310"/>
                  </a:lnTo>
                  <a:lnTo>
                    <a:pt x="93346" y="190990"/>
                  </a:lnTo>
                  <a:lnTo>
                    <a:pt x="97155" y="194336"/>
                  </a:lnTo>
                  <a:lnTo>
                    <a:pt x="109855" y="198054"/>
                  </a:lnTo>
                  <a:lnTo>
                    <a:pt x="120438" y="196884"/>
                  </a:lnTo>
                  <a:lnTo>
                    <a:pt x="129728" y="191778"/>
                  </a:lnTo>
                  <a:lnTo>
                    <a:pt x="170827" y="147186"/>
                  </a:lnTo>
                  <a:lnTo>
                    <a:pt x="185259" y="128748"/>
                  </a:lnTo>
                  <a:lnTo>
                    <a:pt x="207252" y="83257"/>
                  </a:lnTo>
                  <a:lnTo>
                    <a:pt x="234051" y="36878"/>
                  </a:lnTo>
                  <a:lnTo>
                    <a:pt x="243150" y="17159"/>
                  </a:lnTo>
                  <a:lnTo>
                    <a:pt x="245650" y="4303"/>
                  </a:lnTo>
                  <a:lnTo>
                    <a:pt x="247375" y="1086"/>
                  </a:lnTo>
                  <a:lnTo>
                    <a:pt x="249583" y="0"/>
                  </a:lnTo>
                  <a:lnTo>
                    <a:pt x="252114" y="335"/>
                  </a:lnTo>
                  <a:lnTo>
                    <a:pt x="253801" y="2674"/>
                  </a:lnTo>
                  <a:lnTo>
                    <a:pt x="255675" y="10918"/>
                  </a:lnTo>
                  <a:lnTo>
                    <a:pt x="257937" y="49724"/>
                  </a:lnTo>
                  <a:lnTo>
                    <a:pt x="264691" y="92109"/>
                  </a:lnTo>
                  <a:lnTo>
                    <a:pt x="273396" y="135007"/>
                  </a:lnTo>
                  <a:lnTo>
                    <a:pt x="282996" y="178540"/>
                  </a:lnTo>
                  <a:lnTo>
                    <a:pt x="287756" y="216237"/>
                  </a:lnTo>
                  <a:lnTo>
                    <a:pt x="295343" y="261710"/>
                  </a:lnTo>
                  <a:lnTo>
                    <a:pt x="308402" y="309273"/>
                  </a:lnTo>
                  <a:lnTo>
                    <a:pt x="322006" y="353145"/>
                  </a:lnTo>
                  <a:lnTo>
                    <a:pt x="323850" y="382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62"/>
            <p:cNvSpPr/>
            <p:nvPr>
              <p:custDataLst>
                <p:tags r:id="rId288"/>
              </p:custDataLst>
            </p:nvPr>
          </p:nvSpPr>
          <p:spPr>
            <a:xfrm>
              <a:off x="861287" y="328089"/>
              <a:ext cx="262664" cy="382591"/>
            </a:xfrm>
            <a:custGeom>
              <a:avLst/>
              <a:gdLst/>
              <a:ahLst/>
              <a:cxnLst/>
              <a:rect l="0" t="0" r="0" b="0"/>
              <a:pathLst>
                <a:path w="262664" h="382591">
                  <a:moveTo>
                    <a:pt x="5488" y="243411"/>
                  </a:moveTo>
                  <a:lnTo>
                    <a:pt x="5488" y="243411"/>
                  </a:lnTo>
                  <a:lnTo>
                    <a:pt x="431" y="238354"/>
                  </a:lnTo>
                  <a:lnTo>
                    <a:pt x="0" y="235807"/>
                  </a:lnTo>
                  <a:lnTo>
                    <a:pt x="771" y="233050"/>
                  </a:lnTo>
                  <a:lnTo>
                    <a:pt x="5212" y="224869"/>
                  </a:lnTo>
                  <a:lnTo>
                    <a:pt x="5481" y="265078"/>
                  </a:lnTo>
                  <a:lnTo>
                    <a:pt x="5487" y="307624"/>
                  </a:lnTo>
                  <a:lnTo>
                    <a:pt x="8310" y="344877"/>
                  </a:lnTo>
                  <a:lnTo>
                    <a:pt x="14151" y="359416"/>
                  </a:lnTo>
                  <a:lnTo>
                    <a:pt x="28281" y="377384"/>
                  </a:lnTo>
                  <a:lnTo>
                    <a:pt x="36079" y="382329"/>
                  </a:lnTo>
                  <a:lnTo>
                    <a:pt x="40699" y="382590"/>
                  </a:lnTo>
                  <a:lnTo>
                    <a:pt x="51476" y="380057"/>
                  </a:lnTo>
                  <a:lnTo>
                    <a:pt x="60499" y="372582"/>
                  </a:lnTo>
                  <a:lnTo>
                    <a:pt x="74916" y="350535"/>
                  </a:lnTo>
                  <a:lnTo>
                    <a:pt x="86896" y="319252"/>
                  </a:lnTo>
                  <a:lnTo>
                    <a:pt x="91045" y="284060"/>
                  </a:lnTo>
                  <a:lnTo>
                    <a:pt x="92159" y="283210"/>
                  </a:lnTo>
                  <a:lnTo>
                    <a:pt x="96220" y="282266"/>
                  </a:lnTo>
                  <a:lnTo>
                    <a:pt x="98784" y="284131"/>
                  </a:lnTo>
                  <a:lnTo>
                    <a:pt x="128067" y="331368"/>
                  </a:lnTo>
                  <a:lnTo>
                    <a:pt x="140703" y="353316"/>
                  </a:lnTo>
                  <a:lnTo>
                    <a:pt x="145373" y="357956"/>
                  </a:lnTo>
                  <a:lnTo>
                    <a:pt x="156206" y="363112"/>
                  </a:lnTo>
                  <a:lnTo>
                    <a:pt x="161000" y="363428"/>
                  </a:lnTo>
                  <a:lnTo>
                    <a:pt x="169149" y="360957"/>
                  </a:lnTo>
                  <a:lnTo>
                    <a:pt x="184743" y="338447"/>
                  </a:lnTo>
                  <a:lnTo>
                    <a:pt x="194825" y="298402"/>
                  </a:lnTo>
                  <a:lnTo>
                    <a:pt x="201876" y="259940"/>
                  </a:lnTo>
                  <a:lnTo>
                    <a:pt x="204795" y="217905"/>
                  </a:lnTo>
                  <a:lnTo>
                    <a:pt x="208122" y="172001"/>
                  </a:lnTo>
                  <a:lnTo>
                    <a:pt x="212989" y="129472"/>
                  </a:lnTo>
                  <a:lnTo>
                    <a:pt x="214633" y="86026"/>
                  </a:lnTo>
                  <a:lnTo>
                    <a:pt x="214985" y="41998"/>
                  </a:lnTo>
                  <a:lnTo>
                    <a:pt x="215035" y="0"/>
                  </a:lnTo>
                  <a:lnTo>
                    <a:pt x="215038" y="37818"/>
                  </a:lnTo>
                  <a:lnTo>
                    <a:pt x="215038" y="80424"/>
                  </a:lnTo>
                  <a:lnTo>
                    <a:pt x="220095" y="126562"/>
                  </a:lnTo>
                  <a:lnTo>
                    <a:pt x="224739" y="169922"/>
                  </a:lnTo>
                  <a:lnTo>
                    <a:pt x="230848" y="207996"/>
                  </a:lnTo>
                  <a:lnTo>
                    <a:pt x="233448" y="247077"/>
                  </a:lnTo>
                  <a:lnTo>
                    <a:pt x="235920" y="270440"/>
                  </a:lnTo>
                  <a:lnTo>
                    <a:pt x="262663" y="329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63"/>
            <p:cNvSpPr/>
            <p:nvPr>
              <p:custDataLst>
                <p:tags r:id="rId289"/>
              </p:custDataLst>
            </p:nvPr>
          </p:nvSpPr>
          <p:spPr>
            <a:xfrm>
              <a:off x="1209691" y="317365"/>
              <a:ext cx="38085" cy="364272"/>
            </a:xfrm>
            <a:custGeom>
              <a:avLst/>
              <a:gdLst/>
              <a:ahLst/>
              <a:cxnLst/>
              <a:rect l="0" t="0" r="0" b="0"/>
              <a:pathLst>
                <a:path w="38085" h="364272">
                  <a:moveTo>
                    <a:pt x="28559" y="25535"/>
                  </a:moveTo>
                  <a:lnTo>
                    <a:pt x="28559" y="25535"/>
                  </a:lnTo>
                  <a:lnTo>
                    <a:pt x="28559" y="0"/>
                  </a:lnTo>
                  <a:lnTo>
                    <a:pt x="25737" y="3956"/>
                  </a:lnTo>
                  <a:lnTo>
                    <a:pt x="18198" y="23727"/>
                  </a:lnTo>
                  <a:lnTo>
                    <a:pt x="11225" y="68334"/>
                  </a:lnTo>
                  <a:lnTo>
                    <a:pt x="10017" y="105362"/>
                  </a:lnTo>
                  <a:lnTo>
                    <a:pt x="3063" y="150312"/>
                  </a:lnTo>
                  <a:lnTo>
                    <a:pt x="896" y="192798"/>
                  </a:lnTo>
                  <a:lnTo>
                    <a:pt x="254" y="237843"/>
                  </a:lnTo>
                  <a:lnTo>
                    <a:pt x="64" y="276354"/>
                  </a:lnTo>
                  <a:lnTo>
                    <a:pt x="0" y="315047"/>
                  </a:lnTo>
                  <a:lnTo>
                    <a:pt x="2811" y="344855"/>
                  </a:lnTo>
                  <a:lnTo>
                    <a:pt x="5044" y="352715"/>
                  </a:lnTo>
                  <a:lnTo>
                    <a:pt x="8649" y="357955"/>
                  </a:lnTo>
                  <a:lnTo>
                    <a:pt x="13169" y="361448"/>
                  </a:lnTo>
                  <a:lnTo>
                    <a:pt x="18299" y="363777"/>
                  </a:lnTo>
                  <a:lnTo>
                    <a:pt x="21719" y="364271"/>
                  </a:lnTo>
                  <a:lnTo>
                    <a:pt x="23999" y="363543"/>
                  </a:lnTo>
                  <a:lnTo>
                    <a:pt x="25519" y="361998"/>
                  </a:lnTo>
                  <a:lnTo>
                    <a:pt x="38084" y="3208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64"/>
            <p:cNvSpPr/>
            <p:nvPr>
              <p:custDataLst>
                <p:tags r:id="rId290"/>
              </p:custDataLst>
            </p:nvPr>
          </p:nvSpPr>
          <p:spPr>
            <a:xfrm>
              <a:off x="1147037" y="504825"/>
              <a:ext cx="119789" cy="38101"/>
            </a:xfrm>
            <a:custGeom>
              <a:avLst/>
              <a:gdLst/>
              <a:ahLst/>
              <a:cxnLst/>
              <a:rect l="0" t="0" r="0" b="0"/>
              <a:pathLst>
                <a:path w="119789" h="38101">
                  <a:moveTo>
                    <a:pt x="5488" y="38100"/>
                  </a:moveTo>
                  <a:lnTo>
                    <a:pt x="5488" y="38100"/>
                  </a:lnTo>
                  <a:lnTo>
                    <a:pt x="0" y="38100"/>
                  </a:lnTo>
                  <a:lnTo>
                    <a:pt x="2344" y="38100"/>
                  </a:lnTo>
                  <a:lnTo>
                    <a:pt x="38980" y="24917"/>
                  </a:lnTo>
                  <a:lnTo>
                    <a:pt x="67975" y="14085"/>
                  </a:lnTo>
                  <a:lnTo>
                    <a:pt x="119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65"/>
            <p:cNvSpPr/>
            <p:nvPr>
              <p:custDataLst>
                <p:tags r:id="rId291"/>
              </p:custDataLst>
            </p:nvPr>
          </p:nvSpPr>
          <p:spPr>
            <a:xfrm>
              <a:off x="1314450" y="561975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16402" y="40000"/>
                  </a:lnTo>
                  <a:lnTo>
                    <a:pt x="2857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66"/>
            <p:cNvSpPr/>
            <p:nvPr>
              <p:custDataLst>
                <p:tags r:id="rId292"/>
              </p:custDataLst>
            </p:nvPr>
          </p:nvSpPr>
          <p:spPr>
            <a:xfrm>
              <a:off x="1333500" y="457200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19050" y="47625"/>
                  </a:moveTo>
                  <a:lnTo>
                    <a:pt x="19050" y="47625"/>
                  </a:lnTo>
                  <a:lnTo>
                    <a:pt x="19050" y="42568"/>
                  </a:lnTo>
                  <a:lnTo>
                    <a:pt x="13993" y="2931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67"/>
            <p:cNvSpPr/>
            <p:nvPr>
              <p:custDataLst>
                <p:tags r:id="rId293"/>
              </p:custDataLst>
            </p:nvPr>
          </p:nvSpPr>
          <p:spPr>
            <a:xfrm>
              <a:off x="1438275" y="434798"/>
              <a:ext cx="69969" cy="397639"/>
            </a:xfrm>
            <a:custGeom>
              <a:avLst/>
              <a:gdLst/>
              <a:ahLst/>
              <a:cxnLst/>
              <a:rect l="0" t="0" r="0" b="0"/>
              <a:pathLst>
                <a:path w="69969" h="397639">
                  <a:moveTo>
                    <a:pt x="0" y="136702"/>
                  </a:moveTo>
                  <a:lnTo>
                    <a:pt x="0" y="136702"/>
                  </a:lnTo>
                  <a:lnTo>
                    <a:pt x="5057" y="146815"/>
                  </a:lnTo>
                  <a:lnTo>
                    <a:pt x="4717" y="160247"/>
                  </a:lnTo>
                  <a:lnTo>
                    <a:pt x="3155" y="177858"/>
                  </a:lnTo>
                  <a:lnTo>
                    <a:pt x="7953" y="218013"/>
                  </a:lnTo>
                  <a:lnTo>
                    <a:pt x="9215" y="257068"/>
                  </a:lnTo>
                  <a:lnTo>
                    <a:pt x="12306" y="302980"/>
                  </a:lnTo>
                  <a:lnTo>
                    <a:pt x="17718" y="345230"/>
                  </a:lnTo>
                  <a:lnTo>
                    <a:pt x="18875" y="392815"/>
                  </a:lnTo>
                  <a:lnTo>
                    <a:pt x="18972" y="397638"/>
                  </a:lnTo>
                  <a:lnTo>
                    <a:pt x="19015" y="396254"/>
                  </a:lnTo>
                  <a:lnTo>
                    <a:pt x="12497" y="375963"/>
                  </a:lnTo>
                  <a:lnTo>
                    <a:pt x="10112" y="329935"/>
                  </a:lnTo>
                  <a:lnTo>
                    <a:pt x="4585" y="289642"/>
                  </a:lnTo>
                  <a:lnTo>
                    <a:pt x="1358" y="245517"/>
                  </a:lnTo>
                  <a:lnTo>
                    <a:pt x="402" y="202340"/>
                  </a:lnTo>
                  <a:lnTo>
                    <a:pt x="119" y="167792"/>
                  </a:lnTo>
                  <a:lnTo>
                    <a:pt x="35" y="122278"/>
                  </a:lnTo>
                  <a:lnTo>
                    <a:pt x="5067" y="83745"/>
                  </a:lnTo>
                  <a:lnTo>
                    <a:pt x="9703" y="42280"/>
                  </a:lnTo>
                  <a:lnTo>
                    <a:pt x="16868" y="16297"/>
                  </a:lnTo>
                  <a:lnTo>
                    <a:pt x="31881" y="0"/>
                  </a:lnTo>
                  <a:lnTo>
                    <a:pt x="35012" y="59"/>
                  </a:lnTo>
                  <a:lnTo>
                    <a:pt x="38158" y="2215"/>
                  </a:lnTo>
                  <a:lnTo>
                    <a:pt x="55868" y="20884"/>
                  </a:lnTo>
                  <a:lnTo>
                    <a:pt x="68529" y="53937"/>
                  </a:lnTo>
                  <a:lnTo>
                    <a:pt x="69968" y="76634"/>
                  </a:lnTo>
                  <a:lnTo>
                    <a:pt x="62269" y="117076"/>
                  </a:lnTo>
                  <a:lnTo>
                    <a:pt x="50557" y="146976"/>
                  </a:lnTo>
                  <a:lnTo>
                    <a:pt x="44342" y="156437"/>
                  </a:lnTo>
                  <a:lnTo>
                    <a:pt x="24780" y="167714"/>
                  </a:lnTo>
                  <a:lnTo>
                    <a:pt x="18637" y="166902"/>
                  </a:lnTo>
                  <a:lnTo>
                    <a:pt x="0" y="146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68"/>
            <p:cNvSpPr/>
            <p:nvPr>
              <p:custDataLst>
                <p:tags r:id="rId294"/>
              </p:custDataLst>
            </p:nvPr>
          </p:nvSpPr>
          <p:spPr>
            <a:xfrm>
              <a:off x="1590675" y="296991"/>
              <a:ext cx="180976" cy="346436"/>
            </a:xfrm>
            <a:custGeom>
              <a:avLst/>
              <a:gdLst/>
              <a:ahLst/>
              <a:cxnLst/>
              <a:rect l="0" t="0" r="0" b="0"/>
              <a:pathLst>
                <a:path w="180976" h="346436">
                  <a:moveTo>
                    <a:pt x="0" y="17334"/>
                  </a:moveTo>
                  <a:lnTo>
                    <a:pt x="0" y="17334"/>
                  </a:lnTo>
                  <a:lnTo>
                    <a:pt x="10113" y="12277"/>
                  </a:lnTo>
                  <a:lnTo>
                    <a:pt x="13092" y="9730"/>
                  </a:lnTo>
                  <a:lnTo>
                    <a:pt x="18266" y="0"/>
                  </a:lnTo>
                  <a:lnTo>
                    <a:pt x="18527" y="487"/>
                  </a:lnTo>
                  <a:lnTo>
                    <a:pt x="18981" y="16749"/>
                  </a:lnTo>
                  <a:lnTo>
                    <a:pt x="12490" y="61825"/>
                  </a:lnTo>
                  <a:lnTo>
                    <a:pt x="9345" y="100954"/>
                  </a:lnTo>
                  <a:lnTo>
                    <a:pt x="3239" y="146650"/>
                  </a:lnTo>
                  <a:lnTo>
                    <a:pt x="1440" y="181700"/>
                  </a:lnTo>
                  <a:lnTo>
                    <a:pt x="284" y="228699"/>
                  </a:lnTo>
                  <a:lnTo>
                    <a:pt x="84" y="267403"/>
                  </a:lnTo>
                  <a:lnTo>
                    <a:pt x="11" y="313137"/>
                  </a:lnTo>
                  <a:lnTo>
                    <a:pt x="5060" y="336284"/>
                  </a:lnTo>
                  <a:lnTo>
                    <a:pt x="8665" y="341092"/>
                  </a:lnTo>
                  <a:lnTo>
                    <a:pt x="18315" y="346435"/>
                  </a:lnTo>
                  <a:lnTo>
                    <a:pt x="23852" y="345743"/>
                  </a:lnTo>
                  <a:lnTo>
                    <a:pt x="35648" y="339330"/>
                  </a:lnTo>
                  <a:lnTo>
                    <a:pt x="54189" y="318762"/>
                  </a:lnTo>
                  <a:lnTo>
                    <a:pt x="61126" y="304408"/>
                  </a:lnTo>
                  <a:lnTo>
                    <a:pt x="70675" y="281604"/>
                  </a:lnTo>
                  <a:lnTo>
                    <a:pt x="90289" y="238206"/>
                  </a:lnTo>
                  <a:lnTo>
                    <a:pt x="94597" y="210200"/>
                  </a:lnTo>
                  <a:lnTo>
                    <a:pt x="92138" y="200772"/>
                  </a:lnTo>
                  <a:lnTo>
                    <a:pt x="90000" y="196776"/>
                  </a:lnTo>
                  <a:lnTo>
                    <a:pt x="86458" y="196229"/>
                  </a:lnTo>
                  <a:lnTo>
                    <a:pt x="76879" y="201265"/>
                  </a:lnTo>
                  <a:lnTo>
                    <a:pt x="64642" y="216001"/>
                  </a:lnTo>
                  <a:lnTo>
                    <a:pt x="54313" y="243885"/>
                  </a:lnTo>
                  <a:lnTo>
                    <a:pt x="53420" y="264073"/>
                  </a:lnTo>
                  <a:lnTo>
                    <a:pt x="57609" y="282571"/>
                  </a:lnTo>
                  <a:lnTo>
                    <a:pt x="66526" y="297848"/>
                  </a:lnTo>
                  <a:lnTo>
                    <a:pt x="83189" y="308871"/>
                  </a:lnTo>
                  <a:lnTo>
                    <a:pt x="113549" y="318204"/>
                  </a:lnTo>
                  <a:lnTo>
                    <a:pt x="134074" y="319329"/>
                  </a:lnTo>
                  <a:lnTo>
                    <a:pt x="180975" y="312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75"/>
          <p:cNvGrpSpPr/>
          <p:nvPr/>
        </p:nvGrpSpPr>
        <p:grpSpPr>
          <a:xfrm>
            <a:off x="2181666" y="324393"/>
            <a:ext cx="771085" cy="322204"/>
            <a:chOff x="2181666" y="324393"/>
            <a:chExt cx="771085" cy="322204"/>
          </a:xfrm>
        </p:grpSpPr>
        <p:sp>
          <p:nvSpPr>
            <p:cNvPr id="11" name="SMARTInkShape-369"/>
            <p:cNvSpPr/>
            <p:nvPr>
              <p:custDataLst>
                <p:tags r:id="rId280"/>
              </p:custDataLst>
            </p:nvPr>
          </p:nvSpPr>
          <p:spPr>
            <a:xfrm>
              <a:off x="2181666" y="324393"/>
              <a:ext cx="142435" cy="322204"/>
            </a:xfrm>
            <a:custGeom>
              <a:avLst/>
              <a:gdLst/>
              <a:ahLst/>
              <a:cxnLst/>
              <a:rect l="0" t="0" r="0" b="0"/>
              <a:pathLst>
                <a:path w="142435" h="322204">
                  <a:moveTo>
                    <a:pt x="47184" y="28032"/>
                  </a:moveTo>
                  <a:lnTo>
                    <a:pt x="47184" y="28032"/>
                  </a:lnTo>
                  <a:lnTo>
                    <a:pt x="47184" y="5642"/>
                  </a:lnTo>
                  <a:lnTo>
                    <a:pt x="48242" y="3580"/>
                  </a:lnTo>
                  <a:lnTo>
                    <a:pt x="50006" y="2206"/>
                  </a:lnTo>
                  <a:lnTo>
                    <a:pt x="55385" y="0"/>
                  </a:lnTo>
                  <a:lnTo>
                    <a:pt x="55826" y="877"/>
                  </a:lnTo>
                  <a:lnTo>
                    <a:pt x="56593" y="22875"/>
                  </a:lnTo>
                  <a:lnTo>
                    <a:pt x="49082" y="65074"/>
                  </a:lnTo>
                  <a:lnTo>
                    <a:pt x="37406" y="108531"/>
                  </a:lnTo>
                  <a:lnTo>
                    <a:pt x="24909" y="153294"/>
                  </a:lnTo>
                  <a:lnTo>
                    <a:pt x="15419" y="192617"/>
                  </a:lnTo>
                  <a:lnTo>
                    <a:pt x="9277" y="230738"/>
                  </a:lnTo>
                  <a:lnTo>
                    <a:pt x="1048" y="273984"/>
                  </a:lnTo>
                  <a:lnTo>
                    <a:pt x="0" y="291995"/>
                  </a:lnTo>
                  <a:lnTo>
                    <a:pt x="4746" y="310737"/>
                  </a:lnTo>
                  <a:lnTo>
                    <a:pt x="7250" y="314927"/>
                  </a:lnTo>
                  <a:lnTo>
                    <a:pt x="12855" y="319582"/>
                  </a:lnTo>
                  <a:lnTo>
                    <a:pt x="27017" y="322203"/>
                  </a:lnTo>
                  <a:lnTo>
                    <a:pt x="63857" y="315485"/>
                  </a:lnTo>
                  <a:lnTo>
                    <a:pt x="107022" y="297778"/>
                  </a:lnTo>
                  <a:lnTo>
                    <a:pt x="142434" y="275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70"/>
            <p:cNvSpPr/>
            <p:nvPr>
              <p:custDataLst>
                <p:tags r:id="rId281"/>
              </p:custDataLst>
            </p:nvPr>
          </p:nvSpPr>
          <p:spPr>
            <a:xfrm>
              <a:off x="2371725" y="504825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1058" y="39660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71"/>
            <p:cNvSpPr/>
            <p:nvPr>
              <p:custDataLst>
                <p:tags r:id="rId282"/>
              </p:custDataLst>
            </p:nvPr>
          </p:nvSpPr>
          <p:spPr>
            <a:xfrm>
              <a:off x="2362200" y="4000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1986" y="106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72"/>
            <p:cNvSpPr/>
            <p:nvPr>
              <p:custDataLst>
                <p:tags r:id="rId283"/>
              </p:custDataLst>
            </p:nvPr>
          </p:nvSpPr>
          <p:spPr>
            <a:xfrm>
              <a:off x="2439724" y="445124"/>
              <a:ext cx="93927" cy="145427"/>
            </a:xfrm>
            <a:custGeom>
              <a:avLst/>
              <a:gdLst/>
              <a:ahLst/>
              <a:cxnLst/>
              <a:rect l="0" t="0" r="0" b="0"/>
              <a:pathLst>
                <a:path w="93927" h="145427">
                  <a:moveTo>
                    <a:pt x="17726" y="21601"/>
                  </a:moveTo>
                  <a:lnTo>
                    <a:pt x="17726" y="21601"/>
                  </a:lnTo>
                  <a:lnTo>
                    <a:pt x="9525" y="21601"/>
                  </a:lnTo>
                  <a:lnTo>
                    <a:pt x="9084" y="22659"/>
                  </a:lnTo>
                  <a:lnTo>
                    <a:pt x="8236" y="62305"/>
                  </a:lnTo>
                  <a:lnTo>
                    <a:pt x="8206" y="109563"/>
                  </a:lnTo>
                  <a:lnTo>
                    <a:pt x="8202" y="129650"/>
                  </a:lnTo>
                  <a:lnTo>
                    <a:pt x="8201" y="128536"/>
                  </a:lnTo>
                  <a:lnTo>
                    <a:pt x="3145" y="121960"/>
                  </a:lnTo>
                  <a:lnTo>
                    <a:pt x="0" y="103195"/>
                  </a:lnTo>
                  <a:lnTo>
                    <a:pt x="5483" y="61864"/>
                  </a:lnTo>
                  <a:lnTo>
                    <a:pt x="9513" y="32825"/>
                  </a:lnTo>
                  <a:lnTo>
                    <a:pt x="25942" y="6336"/>
                  </a:lnTo>
                  <a:lnTo>
                    <a:pt x="29553" y="1899"/>
                  </a:lnTo>
                  <a:lnTo>
                    <a:pt x="35136" y="0"/>
                  </a:lnTo>
                  <a:lnTo>
                    <a:pt x="49805" y="712"/>
                  </a:lnTo>
                  <a:lnTo>
                    <a:pt x="56045" y="4500"/>
                  </a:lnTo>
                  <a:lnTo>
                    <a:pt x="65802" y="17175"/>
                  </a:lnTo>
                  <a:lnTo>
                    <a:pt x="84042" y="63195"/>
                  </a:lnTo>
                  <a:lnTo>
                    <a:pt x="92624" y="108452"/>
                  </a:lnTo>
                  <a:lnTo>
                    <a:pt x="93926" y="145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73"/>
            <p:cNvSpPr/>
            <p:nvPr>
              <p:custDataLst>
                <p:tags r:id="rId284"/>
              </p:custDataLst>
            </p:nvPr>
          </p:nvSpPr>
          <p:spPr>
            <a:xfrm>
              <a:off x="2564736" y="435062"/>
              <a:ext cx="121315" cy="158411"/>
            </a:xfrm>
            <a:custGeom>
              <a:avLst/>
              <a:gdLst/>
              <a:ahLst/>
              <a:cxnLst/>
              <a:rect l="0" t="0" r="0" b="0"/>
              <a:pathLst>
                <a:path w="121315" h="158411">
                  <a:moveTo>
                    <a:pt x="26064" y="60238"/>
                  </a:moveTo>
                  <a:lnTo>
                    <a:pt x="26064" y="60238"/>
                  </a:lnTo>
                  <a:lnTo>
                    <a:pt x="26064" y="54750"/>
                  </a:lnTo>
                  <a:lnTo>
                    <a:pt x="26064" y="59306"/>
                  </a:lnTo>
                  <a:lnTo>
                    <a:pt x="31120" y="59962"/>
                  </a:lnTo>
                  <a:lnTo>
                    <a:pt x="56655" y="60214"/>
                  </a:lnTo>
                  <a:lnTo>
                    <a:pt x="60216" y="58105"/>
                  </a:lnTo>
                  <a:lnTo>
                    <a:pt x="70285" y="45025"/>
                  </a:lnTo>
                  <a:lnTo>
                    <a:pt x="78913" y="27743"/>
                  </a:lnTo>
                  <a:lnTo>
                    <a:pt x="81302" y="15457"/>
                  </a:lnTo>
                  <a:lnTo>
                    <a:pt x="79823" y="10276"/>
                  </a:lnTo>
                  <a:lnTo>
                    <a:pt x="72535" y="1696"/>
                  </a:lnTo>
                  <a:lnTo>
                    <a:pt x="68686" y="44"/>
                  </a:lnTo>
                  <a:lnTo>
                    <a:pt x="65062" y="0"/>
                  </a:lnTo>
                  <a:lnTo>
                    <a:pt x="56096" y="3832"/>
                  </a:lnTo>
                  <a:lnTo>
                    <a:pt x="34257" y="18948"/>
                  </a:lnTo>
                  <a:lnTo>
                    <a:pt x="14969" y="43065"/>
                  </a:lnTo>
                  <a:lnTo>
                    <a:pt x="5963" y="61072"/>
                  </a:lnTo>
                  <a:lnTo>
                    <a:pt x="0" y="94117"/>
                  </a:lnTo>
                  <a:lnTo>
                    <a:pt x="3289" y="120606"/>
                  </a:lnTo>
                  <a:lnTo>
                    <a:pt x="16023" y="141860"/>
                  </a:lnTo>
                  <a:lnTo>
                    <a:pt x="30068" y="152253"/>
                  </a:lnTo>
                  <a:lnTo>
                    <a:pt x="38258" y="156507"/>
                  </a:lnTo>
                  <a:lnTo>
                    <a:pt x="55825" y="158410"/>
                  </a:lnTo>
                  <a:lnTo>
                    <a:pt x="121314" y="145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74"/>
            <p:cNvSpPr/>
            <p:nvPr>
              <p:custDataLst>
                <p:tags r:id="rId285"/>
              </p:custDataLst>
            </p:nvPr>
          </p:nvSpPr>
          <p:spPr>
            <a:xfrm>
              <a:off x="2690805" y="459067"/>
              <a:ext cx="119071" cy="119014"/>
            </a:xfrm>
            <a:custGeom>
              <a:avLst/>
              <a:gdLst/>
              <a:ahLst/>
              <a:cxnLst/>
              <a:rect l="0" t="0" r="0" b="0"/>
              <a:pathLst>
                <a:path w="119071" h="119014">
                  <a:moveTo>
                    <a:pt x="100020" y="36233"/>
                  </a:moveTo>
                  <a:lnTo>
                    <a:pt x="100020" y="36233"/>
                  </a:lnTo>
                  <a:lnTo>
                    <a:pt x="68549" y="7585"/>
                  </a:lnTo>
                  <a:lnTo>
                    <a:pt x="54359" y="933"/>
                  </a:lnTo>
                  <a:lnTo>
                    <a:pt x="50529" y="0"/>
                  </a:lnTo>
                  <a:lnTo>
                    <a:pt x="45860" y="1494"/>
                  </a:lnTo>
                  <a:lnTo>
                    <a:pt x="17027" y="24812"/>
                  </a:lnTo>
                  <a:lnTo>
                    <a:pt x="10218" y="36801"/>
                  </a:lnTo>
                  <a:lnTo>
                    <a:pt x="0" y="75662"/>
                  </a:lnTo>
                  <a:lnTo>
                    <a:pt x="1944" y="93974"/>
                  </a:lnTo>
                  <a:lnTo>
                    <a:pt x="9159" y="107051"/>
                  </a:lnTo>
                  <a:lnTo>
                    <a:pt x="18362" y="115333"/>
                  </a:lnTo>
                  <a:lnTo>
                    <a:pt x="25980" y="119013"/>
                  </a:lnTo>
                  <a:lnTo>
                    <a:pt x="30552" y="117878"/>
                  </a:lnTo>
                  <a:lnTo>
                    <a:pt x="53097" y="100848"/>
                  </a:lnTo>
                  <a:lnTo>
                    <a:pt x="64349" y="88234"/>
                  </a:lnTo>
                  <a:lnTo>
                    <a:pt x="77373" y="59910"/>
                  </a:lnTo>
                  <a:lnTo>
                    <a:pt x="88960" y="21983"/>
                  </a:lnTo>
                  <a:lnTo>
                    <a:pt x="89472" y="21442"/>
                  </a:lnTo>
                  <a:lnTo>
                    <a:pt x="89813" y="22139"/>
                  </a:lnTo>
                  <a:lnTo>
                    <a:pt x="91527" y="64511"/>
                  </a:lnTo>
                  <a:lnTo>
                    <a:pt x="95540" y="74554"/>
                  </a:lnTo>
                  <a:lnTo>
                    <a:pt x="119070" y="93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75"/>
            <p:cNvSpPr/>
            <p:nvPr>
              <p:custDataLst>
                <p:tags r:id="rId286"/>
              </p:custDataLst>
            </p:nvPr>
          </p:nvSpPr>
          <p:spPr>
            <a:xfrm>
              <a:off x="2849299" y="428625"/>
              <a:ext cx="103452" cy="161360"/>
            </a:xfrm>
            <a:custGeom>
              <a:avLst/>
              <a:gdLst/>
              <a:ahLst/>
              <a:cxnLst/>
              <a:rect l="0" t="0" r="0" b="0"/>
              <a:pathLst>
                <a:path w="103452" h="161360">
                  <a:moveTo>
                    <a:pt x="8201" y="47625"/>
                  </a:moveTo>
                  <a:lnTo>
                    <a:pt x="8201" y="47625"/>
                  </a:lnTo>
                  <a:lnTo>
                    <a:pt x="0" y="39424"/>
                  </a:lnTo>
                  <a:lnTo>
                    <a:pt x="617" y="38983"/>
                  </a:lnTo>
                  <a:lnTo>
                    <a:pt x="4125" y="38492"/>
                  </a:lnTo>
                  <a:lnTo>
                    <a:pt x="9211" y="41097"/>
                  </a:lnTo>
                  <a:lnTo>
                    <a:pt x="34879" y="60235"/>
                  </a:lnTo>
                  <a:lnTo>
                    <a:pt x="42283" y="73338"/>
                  </a:lnTo>
                  <a:lnTo>
                    <a:pt x="53833" y="113126"/>
                  </a:lnTo>
                  <a:lnTo>
                    <a:pt x="55651" y="154457"/>
                  </a:lnTo>
                  <a:lnTo>
                    <a:pt x="54651" y="159063"/>
                  </a:lnTo>
                  <a:lnTo>
                    <a:pt x="52926" y="161075"/>
                  </a:lnTo>
                  <a:lnTo>
                    <a:pt x="50718" y="161359"/>
                  </a:lnTo>
                  <a:lnTo>
                    <a:pt x="48187" y="159431"/>
                  </a:lnTo>
                  <a:lnTo>
                    <a:pt x="42553" y="151644"/>
                  </a:lnTo>
                  <a:lnTo>
                    <a:pt x="42166" y="135484"/>
                  </a:lnTo>
                  <a:lnTo>
                    <a:pt x="46815" y="91494"/>
                  </a:lnTo>
                  <a:lnTo>
                    <a:pt x="54802" y="59330"/>
                  </a:lnTo>
                  <a:lnTo>
                    <a:pt x="76871" y="19925"/>
                  </a:lnTo>
                  <a:lnTo>
                    <a:pt x="1034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76"/>
          <p:cNvGrpSpPr/>
          <p:nvPr/>
        </p:nvGrpSpPr>
        <p:grpSpPr>
          <a:xfrm>
            <a:off x="331757" y="308372"/>
            <a:ext cx="4240244" cy="653245"/>
            <a:chOff x="331757" y="308372"/>
            <a:chExt cx="4240244" cy="653245"/>
          </a:xfrm>
        </p:grpSpPr>
        <p:sp>
          <p:nvSpPr>
            <p:cNvPr id="19" name="SMARTInkShape-376"/>
            <p:cNvSpPr/>
            <p:nvPr>
              <p:custDataLst>
                <p:tags r:id="rId269"/>
              </p:custDataLst>
            </p:nvPr>
          </p:nvSpPr>
          <p:spPr>
            <a:xfrm>
              <a:off x="3219676" y="308372"/>
              <a:ext cx="133125" cy="301694"/>
            </a:xfrm>
            <a:custGeom>
              <a:avLst/>
              <a:gdLst/>
              <a:ahLst/>
              <a:cxnLst/>
              <a:rect l="0" t="0" r="0" b="0"/>
              <a:pathLst>
                <a:path w="133125" h="301694">
                  <a:moveTo>
                    <a:pt x="18824" y="91678"/>
                  </a:moveTo>
                  <a:lnTo>
                    <a:pt x="18824" y="91678"/>
                  </a:lnTo>
                  <a:lnTo>
                    <a:pt x="18824" y="83477"/>
                  </a:lnTo>
                  <a:lnTo>
                    <a:pt x="19882" y="83036"/>
                  </a:lnTo>
                  <a:lnTo>
                    <a:pt x="23880" y="82545"/>
                  </a:lnTo>
                  <a:lnTo>
                    <a:pt x="24312" y="84531"/>
                  </a:lnTo>
                  <a:lnTo>
                    <a:pt x="19238" y="126408"/>
                  </a:lnTo>
                  <a:lnTo>
                    <a:pt x="18878" y="171472"/>
                  </a:lnTo>
                  <a:lnTo>
                    <a:pt x="18831" y="218981"/>
                  </a:lnTo>
                  <a:lnTo>
                    <a:pt x="18826" y="260836"/>
                  </a:lnTo>
                  <a:lnTo>
                    <a:pt x="18824" y="300338"/>
                  </a:lnTo>
                  <a:lnTo>
                    <a:pt x="17766" y="301693"/>
                  </a:lnTo>
                  <a:lnTo>
                    <a:pt x="16002" y="300480"/>
                  </a:lnTo>
                  <a:lnTo>
                    <a:pt x="11220" y="292429"/>
                  </a:lnTo>
                  <a:lnTo>
                    <a:pt x="3636" y="270046"/>
                  </a:lnTo>
                  <a:lnTo>
                    <a:pt x="537" y="225571"/>
                  </a:lnTo>
                  <a:lnTo>
                    <a:pt x="0" y="180386"/>
                  </a:lnTo>
                  <a:lnTo>
                    <a:pt x="2663" y="134543"/>
                  </a:lnTo>
                  <a:lnTo>
                    <a:pt x="10155" y="89209"/>
                  </a:lnTo>
                  <a:lnTo>
                    <a:pt x="22168" y="45447"/>
                  </a:lnTo>
                  <a:lnTo>
                    <a:pt x="31574" y="26004"/>
                  </a:lnTo>
                  <a:lnTo>
                    <a:pt x="46120" y="8484"/>
                  </a:lnTo>
                  <a:lnTo>
                    <a:pt x="60589" y="1786"/>
                  </a:lnTo>
                  <a:lnTo>
                    <a:pt x="68892" y="0"/>
                  </a:lnTo>
                  <a:lnTo>
                    <a:pt x="76545" y="926"/>
                  </a:lnTo>
                  <a:lnTo>
                    <a:pt x="90691" y="7599"/>
                  </a:lnTo>
                  <a:lnTo>
                    <a:pt x="101212" y="23265"/>
                  </a:lnTo>
                  <a:lnTo>
                    <a:pt x="110263" y="53063"/>
                  </a:lnTo>
                  <a:lnTo>
                    <a:pt x="111533" y="62760"/>
                  </a:lnTo>
                  <a:lnTo>
                    <a:pt x="107300" y="82000"/>
                  </a:lnTo>
                  <a:lnTo>
                    <a:pt x="93017" y="107861"/>
                  </a:lnTo>
                  <a:lnTo>
                    <a:pt x="68497" y="135554"/>
                  </a:lnTo>
                  <a:lnTo>
                    <a:pt x="42042" y="153222"/>
                  </a:lnTo>
                  <a:lnTo>
                    <a:pt x="20950" y="158053"/>
                  </a:lnTo>
                  <a:lnTo>
                    <a:pt x="22591" y="163864"/>
                  </a:lnTo>
                  <a:lnTo>
                    <a:pt x="24510" y="168377"/>
                  </a:lnTo>
                  <a:lnTo>
                    <a:pt x="32288" y="176214"/>
                  </a:lnTo>
                  <a:lnTo>
                    <a:pt x="79302" y="219003"/>
                  </a:lnTo>
                  <a:lnTo>
                    <a:pt x="120057" y="258531"/>
                  </a:lnTo>
                  <a:lnTo>
                    <a:pt x="133124" y="2631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77"/>
            <p:cNvSpPr/>
            <p:nvPr>
              <p:custDataLst>
                <p:tags r:id="rId270"/>
              </p:custDataLst>
            </p:nvPr>
          </p:nvSpPr>
          <p:spPr>
            <a:xfrm>
              <a:off x="3387718" y="454475"/>
              <a:ext cx="207833" cy="359330"/>
            </a:xfrm>
            <a:custGeom>
              <a:avLst/>
              <a:gdLst/>
              <a:ahLst/>
              <a:cxnLst/>
              <a:rect l="0" t="0" r="0" b="0"/>
              <a:pathLst>
                <a:path w="207833" h="359330">
                  <a:moveTo>
                    <a:pt x="3182" y="69400"/>
                  </a:moveTo>
                  <a:lnTo>
                    <a:pt x="3182" y="69400"/>
                  </a:lnTo>
                  <a:lnTo>
                    <a:pt x="8239" y="64343"/>
                  </a:lnTo>
                  <a:lnTo>
                    <a:pt x="10721" y="59039"/>
                  </a:lnTo>
                  <a:lnTo>
                    <a:pt x="12673" y="50501"/>
                  </a:lnTo>
                  <a:lnTo>
                    <a:pt x="31018" y="50363"/>
                  </a:lnTo>
                  <a:lnTo>
                    <a:pt x="34439" y="49301"/>
                  </a:lnTo>
                  <a:lnTo>
                    <a:pt x="36720" y="47534"/>
                  </a:lnTo>
                  <a:lnTo>
                    <a:pt x="45438" y="37094"/>
                  </a:lnTo>
                  <a:lnTo>
                    <a:pt x="46169" y="31987"/>
                  </a:lnTo>
                  <a:lnTo>
                    <a:pt x="42134" y="2149"/>
                  </a:lnTo>
                  <a:lnTo>
                    <a:pt x="39734" y="224"/>
                  </a:lnTo>
                  <a:lnTo>
                    <a:pt x="36016" y="0"/>
                  </a:lnTo>
                  <a:lnTo>
                    <a:pt x="31422" y="908"/>
                  </a:lnTo>
                  <a:lnTo>
                    <a:pt x="14841" y="12300"/>
                  </a:lnTo>
                  <a:lnTo>
                    <a:pt x="1580" y="34137"/>
                  </a:lnTo>
                  <a:lnTo>
                    <a:pt x="0" y="54433"/>
                  </a:lnTo>
                  <a:lnTo>
                    <a:pt x="7610" y="91844"/>
                  </a:lnTo>
                  <a:lnTo>
                    <a:pt x="12484" y="98121"/>
                  </a:lnTo>
                  <a:lnTo>
                    <a:pt x="26366" y="107918"/>
                  </a:lnTo>
                  <a:lnTo>
                    <a:pt x="62145" y="114326"/>
                  </a:lnTo>
                  <a:lnTo>
                    <a:pt x="96147" y="111169"/>
                  </a:lnTo>
                  <a:lnTo>
                    <a:pt x="142934" y="90083"/>
                  </a:lnTo>
                  <a:lnTo>
                    <a:pt x="164181" y="76587"/>
                  </a:lnTo>
                  <a:lnTo>
                    <a:pt x="181060" y="59182"/>
                  </a:lnTo>
                  <a:lnTo>
                    <a:pt x="185268" y="53063"/>
                  </a:lnTo>
                  <a:lnTo>
                    <a:pt x="185956" y="47925"/>
                  </a:lnTo>
                  <a:lnTo>
                    <a:pt x="184298" y="43442"/>
                  </a:lnTo>
                  <a:lnTo>
                    <a:pt x="181076" y="39395"/>
                  </a:lnTo>
                  <a:lnTo>
                    <a:pt x="171852" y="34898"/>
                  </a:lnTo>
                  <a:lnTo>
                    <a:pt x="166428" y="33698"/>
                  </a:lnTo>
                  <a:lnTo>
                    <a:pt x="151936" y="38010"/>
                  </a:lnTo>
                  <a:lnTo>
                    <a:pt x="126875" y="52969"/>
                  </a:lnTo>
                  <a:lnTo>
                    <a:pt x="121657" y="59628"/>
                  </a:lnTo>
                  <a:lnTo>
                    <a:pt x="120265" y="62885"/>
                  </a:lnTo>
                  <a:lnTo>
                    <a:pt x="121454" y="65057"/>
                  </a:lnTo>
                  <a:lnTo>
                    <a:pt x="124363" y="66505"/>
                  </a:lnTo>
                  <a:lnTo>
                    <a:pt x="158850" y="69287"/>
                  </a:lnTo>
                  <a:lnTo>
                    <a:pt x="166912" y="69350"/>
                  </a:lnTo>
                  <a:lnTo>
                    <a:pt x="174023" y="72200"/>
                  </a:lnTo>
                  <a:lnTo>
                    <a:pt x="177401" y="74442"/>
                  </a:lnTo>
                  <a:lnTo>
                    <a:pt x="181154" y="88221"/>
                  </a:lnTo>
                  <a:lnTo>
                    <a:pt x="188620" y="126505"/>
                  </a:lnTo>
                  <a:lnTo>
                    <a:pt x="193741" y="170129"/>
                  </a:lnTo>
                  <a:lnTo>
                    <a:pt x="201024" y="206968"/>
                  </a:lnTo>
                  <a:lnTo>
                    <a:pt x="207832" y="254383"/>
                  </a:lnTo>
                  <a:lnTo>
                    <a:pt x="206223" y="291897"/>
                  </a:lnTo>
                  <a:lnTo>
                    <a:pt x="201686" y="327290"/>
                  </a:lnTo>
                  <a:lnTo>
                    <a:pt x="186884" y="351063"/>
                  </a:lnTo>
                  <a:lnTo>
                    <a:pt x="174852" y="358996"/>
                  </a:lnTo>
                  <a:lnTo>
                    <a:pt x="160971" y="359329"/>
                  </a:lnTo>
                  <a:lnTo>
                    <a:pt x="146336" y="355949"/>
                  </a:lnTo>
                  <a:lnTo>
                    <a:pt x="136303" y="350919"/>
                  </a:lnTo>
                  <a:lnTo>
                    <a:pt x="119648" y="332024"/>
                  </a:lnTo>
                  <a:lnTo>
                    <a:pt x="115976" y="312416"/>
                  </a:lnTo>
                  <a:lnTo>
                    <a:pt x="117482" y="259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78"/>
            <p:cNvSpPr/>
            <p:nvPr>
              <p:custDataLst>
                <p:tags r:id="rId271"/>
              </p:custDataLst>
            </p:nvPr>
          </p:nvSpPr>
          <p:spPr>
            <a:xfrm>
              <a:off x="3601774" y="438150"/>
              <a:ext cx="112977" cy="156234"/>
            </a:xfrm>
            <a:custGeom>
              <a:avLst/>
              <a:gdLst/>
              <a:ahLst/>
              <a:cxnLst/>
              <a:rect l="0" t="0" r="0" b="0"/>
              <a:pathLst>
                <a:path w="112977" h="156234">
                  <a:moveTo>
                    <a:pt x="8201" y="57150"/>
                  </a:moveTo>
                  <a:lnTo>
                    <a:pt x="8201" y="57150"/>
                  </a:lnTo>
                  <a:lnTo>
                    <a:pt x="8201" y="52093"/>
                  </a:lnTo>
                  <a:lnTo>
                    <a:pt x="7143" y="50604"/>
                  </a:lnTo>
                  <a:lnTo>
                    <a:pt x="5379" y="49611"/>
                  </a:lnTo>
                  <a:lnTo>
                    <a:pt x="3144" y="48949"/>
                  </a:lnTo>
                  <a:lnTo>
                    <a:pt x="1655" y="47449"/>
                  </a:lnTo>
                  <a:lnTo>
                    <a:pt x="0" y="42961"/>
                  </a:lnTo>
                  <a:lnTo>
                    <a:pt x="617" y="41341"/>
                  </a:lnTo>
                  <a:lnTo>
                    <a:pt x="2087" y="40260"/>
                  </a:lnTo>
                  <a:lnTo>
                    <a:pt x="4125" y="39540"/>
                  </a:lnTo>
                  <a:lnTo>
                    <a:pt x="6542" y="40118"/>
                  </a:lnTo>
                  <a:lnTo>
                    <a:pt x="31214" y="56540"/>
                  </a:lnTo>
                  <a:lnTo>
                    <a:pt x="42418" y="73460"/>
                  </a:lnTo>
                  <a:lnTo>
                    <a:pt x="58234" y="113759"/>
                  </a:lnTo>
                  <a:lnTo>
                    <a:pt x="63242" y="142715"/>
                  </a:lnTo>
                  <a:lnTo>
                    <a:pt x="62887" y="149118"/>
                  </a:lnTo>
                  <a:lnTo>
                    <a:pt x="61592" y="153387"/>
                  </a:lnTo>
                  <a:lnTo>
                    <a:pt x="59670" y="156233"/>
                  </a:lnTo>
                  <a:lnTo>
                    <a:pt x="57330" y="156014"/>
                  </a:lnTo>
                  <a:lnTo>
                    <a:pt x="51908" y="150126"/>
                  </a:lnTo>
                  <a:lnTo>
                    <a:pt x="47962" y="124797"/>
                  </a:lnTo>
                  <a:lnTo>
                    <a:pt x="54233" y="78313"/>
                  </a:lnTo>
                  <a:lnTo>
                    <a:pt x="63703" y="43077"/>
                  </a:lnTo>
                  <a:lnTo>
                    <a:pt x="73791" y="25848"/>
                  </a:lnTo>
                  <a:lnTo>
                    <a:pt x="1129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79"/>
            <p:cNvSpPr/>
            <p:nvPr>
              <p:custDataLst>
                <p:tags r:id="rId272"/>
              </p:custDataLst>
            </p:nvPr>
          </p:nvSpPr>
          <p:spPr>
            <a:xfrm>
              <a:off x="3735124" y="412143"/>
              <a:ext cx="260201" cy="174518"/>
            </a:xfrm>
            <a:custGeom>
              <a:avLst/>
              <a:gdLst/>
              <a:ahLst/>
              <a:cxnLst/>
              <a:rect l="0" t="0" r="0" b="0"/>
              <a:pathLst>
                <a:path w="260201" h="174518">
                  <a:moveTo>
                    <a:pt x="8201" y="83157"/>
                  </a:moveTo>
                  <a:lnTo>
                    <a:pt x="8201" y="83157"/>
                  </a:lnTo>
                  <a:lnTo>
                    <a:pt x="3144" y="83157"/>
                  </a:lnTo>
                  <a:lnTo>
                    <a:pt x="1655" y="84215"/>
                  </a:lnTo>
                  <a:lnTo>
                    <a:pt x="662" y="85979"/>
                  </a:lnTo>
                  <a:lnTo>
                    <a:pt x="0" y="88214"/>
                  </a:lnTo>
                  <a:lnTo>
                    <a:pt x="617" y="89703"/>
                  </a:lnTo>
                  <a:lnTo>
                    <a:pt x="2087" y="90696"/>
                  </a:lnTo>
                  <a:lnTo>
                    <a:pt x="4125" y="91358"/>
                  </a:lnTo>
                  <a:lnTo>
                    <a:pt x="5483" y="90741"/>
                  </a:lnTo>
                  <a:lnTo>
                    <a:pt x="6389" y="89271"/>
                  </a:lnTo>
                  <a:lnTo>
                    <a:pt x="6993" y="87233"/>
                  </a:lnTo>
                  <a:lnTo>
                    <a:pt x="8454" y="85875"/>
                  </a:lnTo>
                  <a:lnTo>
                    <a:pt x="16625" y="81846"/>
                  </a:lnTo>
                  <a:lnTo>
                    <a:pt x="54180" y="46609"/>
                  </a:lnTo>
                  <a:lnTo>
                    <a:pt x="56845" y="42917"/>
                  </a:lnTo>
                  <a:lnTo>
                    <a:pt x="57564" y="40455"/>
                  </a:lnTo>
                  <a:lnTo>
                    <a:pt x="56984" y="38814"/>
                  </a:lnTo>
                  <a:lnTo>
                    <a:pt x="55540" y="37720"/>
                  </a:lnTo>
                  <a:lnTo>
                    <a:pt x="51113" y="36505"/>
                  </a:lnTo>
                  <a:lnTo>
                    <a:pt x="42795" y="41609"/>
                  </a:lnTo>
                  <a:lnTo>
                    <a:pt x="37614" y="45933"/>
                  </a:lnTo>
                  <a:lnTo>
                    <a:pt x="14903" y="83482"/>
                  </a:lnTo>
                  <a:lnTo>
                    <a:pt x="10187" y="105126"/>
                  </a:lnTo>
                  <a:lnTo>
                    <a:pt x="8789" y="126590"/>
                  </a:lnTo>
                  <a:lnTo>
                    <a:pt x="14107" y="139855"/>
                  </a:lnTo>
                  <a:lnTo>
                    <a:pt x="18488" y="146356"/>
                  </a:lnTo>
                  <a:lnTo>
                    <a:pt x="23526" y="149631"/>
                  </a:lnTo>
                  <a:lnTo>
                    <a:pt x="29001" y="150756"/>
                  </a:lnTo>
                  <a:lnTo>
                    <a:pt x="34767" y="150448"/>
                  </a:lnTo>
                  <a:lnTo>
                    <a:pt x="63110" y="139902"/>
                  </a:lnTo>
                  <a:lnTo>
                    <a:pt x="88205" y="118315"/>
                  </a:lnTo>
                  <a:lnTo>
                    <a:pt x="113531" y="83634"/>
                  </a:lnTo>
                  <a:lnTo>
                    <a:pt x="126376" y="43656"/>
                  </a:lnTo>
                  <a:lnTo>
                    <a:pt x="130352" y="21124"/>
                  </a:lnTo>
                  <a:lnTo>
                    <a:pt x="128460" y="10431"/>
                  </a:lnTo>
                  <a:lnTo>
                    <a:pt x="123678" y="0"/>
                  </a:lnTo>
                  <a:lnTo>
                    <a:pt x="123024" y="4218"/>
                  </a:lnTo>
                  <a:lnTo>
                    <a:pt x="122604" y="29229"/>
                  </a:lnTo>
                  <a:lnTo>
                    <a:pt x="128191" y="43667"/>
                  </a:lnTo>
                  <a:lnTo>
                    <a:pt x="150739" y="87752"/>
                  </a:lnTo>
                  <a:lnTo>
                    <a:pt x="154027" y="92570"/>
                  </a:lnTo>
                  <a:lnTo>
                    <a:pt x="158653" y="114521"/>
                  </a:lnTo>
                  <a:lnTo>
                    <a:pt x="159158" y="149325"/>
                  </a:lnTo>
                  <a:lnTo>
                    <a:pt x="152349" y="174159"/>
                  </a:lnTo>
                  <a:lnTo>
                    <a:pt x="150866" y="174517"/>
                  </a:lnTo>
                  <a:lnTo>
                    <a:pt x="146397" y="172092"/>
                  </a:lnTo>
                  <a:lnTo>
                    <a:pt x="145840" y="168905"/>
                  </a:lnTo>
                  <a:lnTo>
                    <a:pt x="158081" y="128972"/>
                  </a:lnTo>
                  <a:lnTo>
                    <a:pt x="170255" y="97969"/>
                  </a:lnTo>
                  <a:lnTo>
                    <a:pt x="204265" y="56196"/>
                  </a:lnTo>
                  <a:lnTo>
                    <a:pt x="222521" y="24103"/>
                  </a:lnTo>
                  <a:lnTo>
                    <a:pt x="226650" y="9424"/>
                  </a:lnTo>
                  <a:lnTo>
                    <a:pt x="225800" y="8602"/>
                  </a:lnTo>
                  <a:lnTo>
                    <a:pt x="222034" y="7688"/>
                  </a:lnTo>
                  <a:lnTo>
                    <a:pt x="220606" y="8503"/>
                  </a:lnTo>
                  <a:lnTo>
                    <a:pt x="219654" y="10104"/>
                  </a:lnTo>
                  <a:lnTo>
                    <a:pt x="218597" y="15764"/>
                  </a:lnTo>
                  <a:lnTo>
                    <a:pt x="218127" y="25335"/>
                  </a:lnTo>
                  <a:lnTo>
                    <a:pt x="232961" y="72916"/>
                  </a:lnTo>
                  <a:lnTo>
                    <a:pt x="235095" y="83192"/>
                  </a:lnTo>
                  <a:lnTo>
                    <a:pt x="260079" y="129015"/>
                  </a:lnTo>
                  <a:lnTo>
                    <a:pt x="260200" y="140933"/>
                  </a:lnTo>
                  <a:lnTo>
                    <a:pt x="256726" y="152227"/>
                  </a:lnTo>
                  <a:lnTo>
                    <a:pt x="251654" y="160774"/>
                  </a:lnTo>
                  <a:lnTo>
                    <a:pt x="246703" y="163477"/>
                  </a:lnTo>
                  <a:lnTo>
                    <a:pt x="217134" y="168170"/>
                  </a:lnTo>
                  <a:lnTo>
                    <a:pt x="214165" y="167349"/>
                  </a:lnTo>
                  <a:lnTo>
                    <a:pt x="208226" y="159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80"/>
            <p:cNvSpPr/>
            <p:nvPr>
              <p:custDataLst>
                <p:tags r:id="rId273"/>
              </p:custDataLst>
            </p:nvPr>
          </p:nvSpPr>
          <p:spPr>
            <a:xfrm>
              <a:off x="4038600" y="476250"/>
              <a:ext cx="15014" cy="66676"/>
            </a:xfrm>
            <a:custGeom>
              <a:avLst/>
              <a:gdLst/>
              <a:ahLst/>
              <a:cxnLst/>
              <a:rect l="0" t="0" r="0" b="0"/>
              <a:pathLst>
                <a:path w="15014" h="66676">
                  <a:moveTo>
                    <a:pt x="9525" y="0"/>
                  </a:moveTo>
                  <a:lnTo>
                    <a:pt x="9525" y="0"/>
                  </a:lnTo>
                  <a:lnTo>
                    <a:pt x="14582" y="0"/>
                  </a:lnTo>
                  <a:lnTo>
                    <a:pt x="15013" y="1058"/>
                  </a:lnTo>
                  <a:lnTo>
                    <a:pt x="11621" y="8663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81"/>
            <p:cNvSpPr/>
            <p:nvPr>
              <p:custDataLst>
                <p:tags r:id="rId274"/>
              </p:custDataLst>
            </p:nvPr>
          </p:nvSpPr>
          <p:spPr>
            <a:xfrm>
              <a:off x="4048125" y="36195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82"/>
            <p:cNvSpPr/>
            <p:nvPr>
              <p:custDataLst>
                <p:tags r:id="rId275"/>
              </p:custDataLst>
            </p:nvPr>
          </p:nvSpPr>
          <p:spPr>
            <a:xfrm>
              <a:off x="4125802" y="419100"/>
              <a:ext cx="64404" cy="119951"/>
            </a:xfrm>
            <a:custGeom>
              <a:avLst/>
              <a:gdLst/>
              <a:ahLst/>
              <a:cxnLst/>
              <a:rect l="0" t="0" r="0" b="0"/>
              <a:pathLst>
                <a:path w="64404" h="119951">
                  <a:moveTo>
                    <a:pt x="36623" y="0"/>
                  </a:moveTo>
                  <a:lnTo>
                    <a:pt x="36623" y="0"/>
                  </a:lnTo>
                  <a:lnTo>
                    <a:pt x="31566" y="0"/>
                  </a:lnTo>
                  <a:lnTo>
                    <a:pt x="30077" y="1058"/>
                  </a:lnTo>
                  <a:lnTo>
                    <a:pt x="29084" y="2822"/>
                  </a:lnTo>
                  <a:lnTo>
                    <a:pt x="28422" y="5057"/>
                  </a:lnTo>
                  <a:lnTo>
                    <a:pt x="11987" y="33114"/>
                  </a:lnTo>
                  <a:lnTo>
                    <a:pt x="1848" y="76516"/>
                  </a:lnTo>
                  <a:lnTo>
                    <a:pt x="0" y="90804"/>
                  </a:lnTo>
                  <a:lnTo>
                    <a:pt x="4824" y="104210"/>
                  </a:lnTo>
                  <a:lnTo>
                    <a:pt x="12965" y="115107"/>
                  </a:lnTo>
                  <a:lnTo>
                    <a:pt x="20111" y="119950"/>
                  </a:lnTo>
                  <a:lnTo>
                    <a:pt x="32459" y="119281"/>
                  </a:lnTo>
                  <a:lnTo>
                    <a:pt x="40197" y="117621"/>
                  </a:lnTo>
                  <a:lnTo>
                    <a:pt x="51617" y="110131"/>
                  </a:lnTo>
                  <a:lnTo>
                    <a:pt x="56144" y="105171"/>
                  </a:lnTo>
                  <a:lnTo>
                    <a:pt x="61174" y="91193"/>
                  </a:lnTo>
                  <a:lnTo>
                    <a:pt x="64403" y="56349"/>
                  </a:lnTo>
                  <a:lnTo>
                    <a:pt x="59906" y="28337"/>
                  </a:lnTo>
                  <a:lnTo>
                    <a:pt x="55320" y="21008"/>
                  </a:lnTo>
                  <a:lnTo>
                    <a:pt x="41758" y="10043"/>
                  </a:lnTo>
                  <a:lnTo>
                    <a:pt x="175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83"/>
            <p:cNvSpPr/>
            <p:nvPr>
              <p:custDataLst>
                <p:tags r:id="rId276"/>
              </p:custDataLst>
            </p:nvPr>
          </p:nvSpPr>
          <p:spPr>
            <a:xfrm>
              <a:off x="4240067" y="406730"/>
              <a:ext cx="110604" cy="164771"/>
            </a:xfrm>
            <a:custGeom>
              <a:avLst/>
              <a:gdLst/>
              <a:ahLst/>
              <a:cxnLst/>
              <a:rect l="0" t="0" r="0" b="0"/>
              <a:pathLst>
                <a:path w="110604" h="164771">
                  <a:moveTo>
                    <a:pt x="8083" y="21895"/>
                  </a:moveTo>
                  <a:lnTo>
                    <a:pt x="8083" y="21895"/>
                  </a:lnTo>
                  <a:lnTo>
                    <a:pt x="16284" y="21895"/>
                  </a:lnTo>
                  <a:lnTo>
                    <a:pt x="22272" y="16838"/>
                  </a:lnTo>
                  <a:lnTo>
                    <a:pt x="22834" y="15349"/>
                  </a:lnTo>
                  <a:lnTo>
                    <a:pt x="22150" y="14356"/>
                  </a:lnTo>
                  <a:lnTo>
                    <a:pt x="20636" y="13694"/>
                  </a:lnTo>
                  <a:lnTo>
                    <a:pt x="19627" y="14311"/>
                  </a:lnTo>
                  <a:lnTo>
                    <a:pt x="18505" y="17819"/>
                  </a:lnTo>
                  <a:lnTo>
                    <a:pt x="14904" y="49620"/>
                  </a:lnTo>
                  <a:lnTo>
                    <a:pt x="1803" y="89419"/>
                  </a:lnTo>
                  <a:lnTo>
                    <a:pt x="721" y="90195"/>
                  </a:lnTo>
                  <a:lnTo>
                    <a:pt x="0" y="89653"/>
                  </a:lnTo>
                  <a:lnTo>
                    <a:pt x="578" y="88234"/>
                  </a:lnTo>
                  <a:lnTo>
                    <a:pt x="6447" y="79063"/>
                  </a:lnTo>
                  <a:lnTo>
                    <a:pt x="31697" y="31644"/>
                  </a:lnTo>
                  <a:lnTo>
                    <a:pt x="49770" y="11260"/>
                  </a:lnTo>
                  <a:lnTo>
                    <a:pt x="62241" y="1999"/>
                  </a:lnTo>
                  <a:lnTo>
                    <a:pt x="66414" y="164"/>
                  </a:lnTo>
                  <a:lnTo>
                    <a:pt x="69195" y="0"/>
                  </a:lnTo>
                  <a:lnTo>
                    <a:pt x="74403" y="3697"/>
                  </a:lnTo>
                  <a:lnTo>
                    <a:pt x="87118" y="16621"/>
                  </a:lnTo>
                  <a:lnTo>
                    <a:pt x="103778" y="58722"/>
                  </a:lnTo>
                  <a:lnTo>
                    <a:pt x="108822" y="75304"/>
                  </a:lnTo>
                  <a:lnTo>
                    <a:pt x="110603" y="111215"/>
                  </a:lnTo>
                  <a:lnTo>
                    <a:pt x="93808" y="164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84"/>
            <p:cNvSpPr/>
            <p:nvPr>
              <p:custDataLst>
                <p:tags r:id="rId277"/>
              </p:custDataLst>
            </p:nvPr>
          </p:nvSpPr>
          <p:spPr>
            <a:xfrm>
              <a:off x="331757" y="704850"/>
              <a:ext cx="4183094" cy="256767"/>
            </a:xfrm>
            <a:custGeom>
              <a:avLst/>
              <a:gdLst/>
              <a:ahLst/>
              <a:cxnLst/>
              <a:rect l="0" t="0" r="0" b="0"/>
              <a:pathLst>
                <a:path w="4183094" h="256767">
                  <a:moveTo>
                    <a:pt x="58768" y="180975"/>
                  </a:moveTo>
                  <a:lnTo>
                    <a:pt x="58768" y="180975"/>
                  </a:lnTo>
                  <a:lnTo>
                    <a:pt x="15851" y="194232"/>
                  </a:lnTo>
                  <a:lnTo>
                    <a:pt x="5122" y="205917"/>
                  </a:lnTo>
                  <a:lnTo>
                    <a:pt x="779" y="213478"/>
                  </a:lnTo>
                  <a:lnTo>
                    <a:pt x="0" y="219577"/>
                  </a:lnTo>
                  <a:lnTo>
                    <a:pt x="1598" y="224701"/>
                  </a:lnTo>
                  <a:lnTo>
                    <a:pt x="9017" y="233217"/>
                  </a:lnTo>
                  <a:lnTo>
                    <a:pt x="19370" y="240530"/>
                  </a:lnTo>
                  <a:lnTo>
                    <a:pt x="47212" y="245540"/>
                  </a:lnTo>
                  <a:lnTo>
                    <a:pt x="86942" y="248292"/>
                  </a:lnTo>
                  <a:lnTo>
                    <a:pt x="125364" y="255107"/>
                  </a:lnTo>
                  <a:lnTo>
                    <a:pt x="168584" y="256766"/>
                  </a:lnTo>
                  <a:lnTo>
                    <a:pt x="210427" y="251997"/>
                  </a:lnTo>
                  <a:lnTo>
                    <a:pt x="251283" y="248938"/>
                  </a:lnTo>
                  <a:lnTo>
                    <a:pt x="295256" y="248032"/>
                  </a:lnTo>
                  <a:lnTo>
                    <a:pt x="328974" y="244997"/>
                  </a:lnTo>
                  <a:lnTo>
                    <a:pt x="364068" y="241179"/>
                  </a:lnTo>
                  <a:lnTo>
                    <a:pt x="397304" y="239482"/>
                  </a:lnTo>
                  <a:lnTo>
                    <a:pt x="432537" y="238728"/>
                  </a:lnTo>
                  <a:lnTo>
                    <a:pt x="470421" y="237335"/>
                  </a:lnTo>
                  <a:lnTo>
                    <a:pt x="511953" y="233188"/>
                  </a:lnTo>
                  <a:lnTo>
                    <a:pt x="555106" y="227817"/>
                  </a:lnTo>
                  <a:lnTo>
                    <a:pt x="600037" y="222960"/>
                  </a:lnTo>
                  <a:lnTo>
                    <a:pt x="623873" y="221665"/>
                  </a:lnTo>
                  <a:lnTo>
                    <a:pt x="648229" y="220802"/>
                  </a:lnTo>
                  <a:lnTo>
                    <a:pt x="672934" y="219168"/>
                  </a:lnTo>
                  <a:lnTo>
                    <a:pt x="697870" y="217020"/>
                  </a:lnTo>
                  <a:lnTo>
                    <a:pt x="722961" y="214530"/>
                  </a:lnTo>
                  <a:lnTo>
                    <a:pt x="749214" y="211812"/>
                  </a:lnTo>
                  <a:lnTo>
                    <a:pt x="776240" y="208941"/>
                  </a:lnTo>
                  <a:lnTo>
                    <a:pt x="803783" y="205969"/>
                  </a:lnTo>
                  <a:lnTo>
                    <a:pt x="831669" y="202929"/>
                  </a:lnTo>
                  <a:lnTo>
                    <a:pt x="859786" y="199845"/>
                  </a:lnTo>
                  <a:lnTo>
                    <a:pt x="888055" y="196730"/>
                  </a:lnTo>
                  <a:lnTo>
                    <a:pt x="916426" y="193595"/>
                  </a:lnTo>
                  <a:lnTo>
                    <a:pt x="944865" y="190447"/>
                  </a:lnTo>
                  <a:lnTo>
                    <a:pt x="973349" y="187289"/>
                  </a:lnTo>
                  <a:lnTo>
                    <a:pt x="1002922" y="185185"/>
                  </a:lnTo>
                  <a:lnTo>
                    <a:pt x="1033221" y="183781"/>
                  </a:lnTo>
                  <a:lnTo>
                    <a:pt x="1064003" y="182846"/>
                  </a:lnTo>
                  <a:lnTo>
                    <a:pt x="1094050" y="181164"/>
                  </a:lnTo>
                  <a:lnTo>
                    <a:pt x="1123606" y="178984"/>
                  </a:lnTo>
                  <a:lnTo>
                    <a:pt x="1152835" y="176473"/>
                  </a:lnTo>
                  <a:lnTo>
                    <a:pt x="1182904" y="173740"/>
                  </a:lnTo>
                  <a:lnTo>
                    <a:pt x="1213534" y="170860"/>
                  </a:lnTo>
                  <a:lnTo>
                    <a:pt x="1244537" y="167882"/>
                  </a:lnTo>
                  <a:lnTo>
                    <a:pt x="1276847" y="163780"/>
                  </a:lnTo>
                  <a:lnTo>
                    <a:pt x="1310029" y="158928"/>
                  </a:lnTo>
                  <a:lnTo>
                    <a:pt x="1343792" y="153577"/>
                  </a:lnTo>
                  <a:lnTo>
                    <a:pt x="1377942" y="148951"/>
                  </a:lnTo>
                  <a:lnTo>
                    <a:pt x="1412351" y="144809"/>
                  </a:lnTo>
                  <a:lnTo>
                    <a:pt x="1446932" y="140990"/>
                  </a:lnTo>
                  <a:lnTo>
                    <a:pt x="1481627" y="137385"/>
                  </a:lnTo>
                  <a:lnTo>
                    <a:pt x="1516399" y="133923"/>
                  </a:lnTo>
                  <a:lnTo>
                    <a:pt x="1551222" y="130557"/>
                  </a:lnTo>
                  <a:lnTo>
                    <a:pt x="1585021" y="127255"/>
                  </a:lnTo>
                  <a:lnTo>
                    <a:pt x="1618136" y="123995"/>
                  </a:lnTo>
                  <a:lnTo>
                    <a:pt x="1650797" y="120763"/>
                  </a:lnTo>
                  <a:lnTo>
                    <a:pt x="1684212" y="117550"/>
                  </a:lnTo>
                  <a:lnTo>
                    <a:pt x="1718131" y="114350"/>
                  </a:lnTo>
                  <a:lnTo>
                    <a:pt x="1752385" y="111158"/>
                  </a:lnTo>
                  <a:lnTo>
                    <a:pt x="1786863" y="109031"/>
                  </a:lnTo>
                  <a:lnTo>
                    <a:pt x="1821489" y="107612"/>
                  </a:lnTo>
                  <a:lnTo>
                    <a:pt x="1856216" y="106666"/>
                  </a:lnTo>
                  <a:lnTo>
                    <a:pt x="1892066" y="104978"/>
                  </a:lnTo>
                  <a:lnTo>
                    <a:pt x="1928667" y="102793"/>
                  </a:lnTo>
                  <a:lnTo>
                    <a:pt x="1965767" y="100279"/>
                  </a:lnTo>
                  <a:lnTo>
                    <a:pt x="2001084" y="97544"/>
                  </a:lnTo>
                  <a:lnTo>
                    <a:pt x="2035212" y="94663"/>
                  </a:lnTo>
                  <a:lnTo>
                    <a:pt x="2068547" y="91684"/>
                  </a:lnTo>
                  <a:lnTo>
                    <a:pt x="2102412" y="88639"/>
                  </a:lnTo>
                  <a:lnTo>
                    <a:pt x="2136631" y="85551"/>
                  </a:lnTo>
                  <a:lnTo>
                    <a:pt x="2171085" y="82434"/>
                  </a:lnTo>
                  <a:lnTo>
                    <a:pt x="2205696" y="80356"/>
                  </a:lnTo>
                  <a:lnTo>
                    <a:pt x="2240412" y="78971"/>
                  </a:lnTo>
                  <a:lnTo>
                    <a:pt x="2275197" y="78047"/>
                  </a:lnTo>
                  <a:lnTo>
                    <a:pt x="2310029" y="76373"/>
                  </a:lnTo>
                  <a:lnTo>
                    <a:pt x="2344892" y="74199"/>
                  </a:lnTo>
                  <a:lnTo>
                    <a:pt x="2379776" y="71691"/>
                  </a:lnTo>
                  <a:lnTo>
                    <a:pt x="2413615" y="68961"/>
                  </a:lnTo>
                  <a:lnTo>
                    <a:pt x="2446758" y="66082"/>
                  </a:lnTo>
                  <a:lnTo>
                    <a:pt x="2479436" y="63105"/>
                  </a:lnTo>
                  <a:lnTo>
                    <a:pt x="2511805" y="60061"/>
                  </a:lnTo>
                  <a:lnTo>
                    <a:pt x="2543968" y="56974"/>
                  </a:lnTo>
                  <a:lnTo>
                    <a:pt x="2575993" y="53858"/>
                  </a:lnTo>
                  <a:lnTo>
                    <a:pt x="2607926" y="51780"/>
                  </a:lnTo>
                  <a:lnTo>
                    <a:pt x="2639799" y="50395"/>
                  </a:lnTo>
                  <a:lnTo>
                    <a:pt x="2671630" y="49472"/>
                  </a:lnTo>
                  <a:lnTo>
                    <a:pt x="2702376" y="47798"/>
                  </a:lnTo>
                  <a:lnTo>
                    <a:pt x="2732399" y="45624"/>
                  </a:lnTo>
                  <a:lnTo>
                    <a:pt x="2761938" y="43116"/>
                  </a:lnTo>
                  <a:lnTo>
                    <a:pt x="2792215" y="40385"/>
                  </a:lnTo>
                  <a:lnTo>
                    <a:pt x="2822983" y="37507"/>
                  </a:lnTo>
                  <a:lnTo>
                    <a:pt x="2854078" y="34530"/>
                  </a:lnTo>
                  <a:lnTo>
                    <a:pt x="2883275" y="32545"/>
                  </a:lnTo>
                  <a:lnTo>
                    <a:pt x="2911206" y="31221"/>
                  </a:lnTo>
                  <a:lnTo>
                    <a:pt x="2938293" y="30339"/>
                  </a:lnTo>
                  <a:lnTo>
                    <a:pt x="2965877" y="28693"/>
                  </a:lnTo>
                  <a:lnTo>
                    <a:pt x="2993790" y="26537"/>
                  </a:lnTo>
                  <a:lnTo>
                    <a:pt x="3021925" y="24041"/>
                  </a:lnTo>
                  <a:lnTo>
                    <a:pt x="3049147" y="22378"/>
                  </a:lnTo>
                  <a:lnTo>
                    <a:pt x="3075763" y="21268"/>
                  </a:lnTo>
                  <a:lnTo>
                    <a:pt x="3101973" y="20529"/>
                  </a:lnTo>
                  <a:lnTo>
                    <a:pt x="3127913" y="20036"/>
                  </a:lnTo>
                  <a:lnTo>
                    <a:pt x="3153673" y="19707"/>
                  </a:lnTo>
                  <a:lnTo>
                    <a:pt x="3179313" y="19488"/>
                  </a:lnTo>
                  <a:lnTo>
                    <a:pt x="3203814" y="18284"/>
                  </a:lnTo>
                  <a:lnTo>
                    <a:pt x="3250794" y="14123"/>
                  </a:lnTo>
                  <a:lnTo>
                    <a:pt x="3274752" y="12591"/>
                  </a:lnTo>
                  <a:lnTo>
                    <a:pt x="3299191" y="11569"/>
                  </a:lnTo>
                  <a:lnTo>
                    <a:pt x="3346806" y="10433"/>
                  </a:lnTo>
                  <a:lnTo>
                    <a:pt x="3389135" y="9929"/>
                  </a:lnTo>
                  <a:lnTo>
                    <a:pt x="3429115" y="9704"/>
                  </a:lnTo>
                  <a:lnTo>
                    <a:pt x="3468050" y="9605"/>
                  </a:lnTo>
                  <a:lnTo>
                    <a:pt x="3506521" y="9560"/>
                  </a:lnTo>
                  <a:lnTo>
                    <a:pt x="3544786" y="9541"/>
                  </a:lnTo>
                  <a:lnTo>
                    <a:pt x="3581901" y="9532"/>
                  </a:lnTo>
                  <a:lnTo>
                    <a:pt x="3616035" y="9528"/>
                  </a:lnTo>
                  <a:lnTo>
                    <a:pt x="3659946" y="9526"/>
                  </a:lnTo>
                  <a:lnTo>
                    <a:pt x="3699768" y="9525"/>
                  </a:lnTo>
                  <a:lnTo>
                    <a:pt x="3743435" y="9525"/>
                  </a:lnTo>
                  <a:lnTo>
                    <a:pt x="3784830" y="9525"/>
                  </a:lnTo>
                  <a:lnTo>
                    <a:pt x="3823907" y="9525"/>
                  </a:lnTo>
                  <a:lnTo>
                    <a:pt x="3862296" y="9525"/>
                  </a:lnTo>
                  <a:lnTo>
                    <a:pt x="3906648" y="8467"/>
                  </a:lnTo>
                  <a:lnTo>
                    <a:pt x="3952254" y="4808"/>
                  </a:lnTo>
                  <a:lnTo>
                    <a:pt x="3972548" y="6370"/>
                  </a:lnTo>
                  <a:lnTo>
                    <a:pt x="4019913" y="4394"/>
                  </a:lnTo>
                  <a:lnTo>
                    <a:pt x="4065599" y="8005"/>
                  </a:lnTo>
                  <a:lnTo>
                    <a:pt x="4105947" y="9074"/>
                  </a:lnTo>
                  <a:lnTo>
                    <a:pt x="4152943" y="9466"/>
                  </a:lnTo>
                  <a:lnTo>
                    <a:pt x="4181248" y="9524"/>
                  </a:lnTo>
                  <a:lnTo>
                    <a:pt x="4181863" y="8466"/>
                  </a:lnTo>
                  <a:lnTo>
                    <a:pt x="41830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85"/>
            <p:cNvSpPr/>
            <p:nvPr>
              <p:custDataLst>
                <p:tags r:id="rId278"/>
              </p:custDataLst>
            </p:nvPr>
          </p:nvSpPr>
          <p:spPr>
            <a:xfrm>
              <a:off x="4533900" y="411291"/>
              <a:ext cx="9526" cy="36385"/>
            </a:xfrm>
            <a:custGeom>
              <a:avLst/>
              <a:gdLst/>
              <a:ahLst/>
              <a:cxnLst/>
              <a:rect l="0" t="0" r="0" b="0"/>
              <a:pathLst>
                <a:path w="9526" h="36385">
                  <a:moveTo>
                    <a:pt x="9525" y="17334"/>
                  </a:moveTo>
                  <a:lnTo>
                    <a:pt x="9525" y="17334"/>
                  </a:lnTo>
                  <a:lnTo>
                    <a:pt x="9525" y="0"/>
                  </a:lnTo>
                  <a:lnTo>
                    <a:pt x="9525" y="8906"/>
                  </a:lnTo>
                  <a:lnTo>
                    <a:pt x="0" y="36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86"/>
            <p:cNvSpPr/>
            <p:nvPr>
              <p:custDataLst>
                <p:tags r:id="rId279"/>
              </p:custDataLst>
            </p:nvPr>
          </p:nvSpPr>
          <p:spPr>
            <a:xfrm>
              <a:off x="4562475" y="5524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0"/>
                  </a:moveTo>
                  <a:lnTo>
                    <a:pt x="0" y="0"/>
                  </a:lnTo>
                  <a:lnTo>
                    <a:pt x="0" y="26743"/>
                  </a:lnTo>
                  <a:lnTo>
                    <a:pt x="1058" y="27353"/>
                  </a:lnTo>
                  <a:lnTo>
                    <a:pt x="952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MARTInkShape-387"/>
          <p:cNvSpPr/>
          <p:nvPr>
            <p:custDataLst>
              <p:tags r:id="rId1"/>
            </p:custDataLst>
          </p:nvPr>
        </p:nvSpPr>
        <p:spPr>
          <a:xfrm>
            <a:off x="7477125" y="-18934"/>
            <a:ext cx="133337" cy="7248410"/>
          </a:xfrm>
          <a:custGeom>
            <a:avLst/>
            <a:gdLst/>
            <a:ahLst/>
            <a:cxnLst/>
            <a:rect l="0" t="0" r="0" b="0"/>
            <a:pathLst>
              <a:path w="133337" h="7248410">
                <a:moveTo>
                  <a:pt x="104775" y="9409"/>
                </a:moveTo>
                <a:lnTo>
                  <a:pt x="104775" y="9409"/>
                </a:lnTo>
                <a:lnTo>
                  <a:pt x="95643" y="9409"/>
                </a:lnTo>
                <a:lnTo>
                  <a:pt x="95284" y="1208"/>
                </a:lnTo>
                <a:lnTo>
                  <a:pt x="94214" y="767"/>
                </a:lnTo>
                <a:lnTo>
                  <a:pt x="87052" y="0"/>
                </a:lnTo>
                <a:lnTo>
                  <a:pt x="85759" y="41523"/>
                </a:lnTo>
                <a:lnTo>
                  <a:pt x="90792" y="77720"/>
                </a:lnTo>
                <a:lnTo>
                  <a:pt x="98985" y="121960"/>
                </a:lnTo>
                <a:lnTo>
                  <a:pt x="105024" y="155740"/>
                </a:lnTo>
                <a:lnTo>
                  <a:pt x="110178" y="191920"/>
                </a:lnTo>
                <a:lnTo>
                  <a:pt x="112467" y="229167"/>
                </a:lnTo>
                <a:lnTo>
                  <a:pt x="116308" y="269710"/>
                </a:lnTo>
                <a:lnTo>
                  <a:pt x="121542" y="312423"/>
                </a:lnTo>
                <a:lnTo>
                  <a:pt x="127397" y="356101"/>
                </a:lnTo>
                <a:lnTo>
                  <a:pt x="130704" y="403031"/>
                </a:lnTo>
                <a:lnTo>
                  <a:pt x="131587" y="427398"/>
                </a:lnTo>
                <a:lnTo>
                  <a:pt x="132174" y="452110"/>
                </a:lnTo>
                <a:lnTo>
                  <a:pt x="132566" y="477051"/>
                </a:lnTo>
                <a:lnTo>
                  <a:pt x="132828" y="502146"/>
                </a:lnTo>
                <a:lnTo>
                  <a:pt x="133002" y="528400"/>
                </a:lnTo>
                <a:lnTo>
                  <a:pt x="133118" y="555428"/>
                </a:lnTo>
                <a:lnTo>
                  <a:pt x="133196" y="582972"/>
                </a:lnTo>
                <a:lnTo>
                  <a:pt x="133247" y="611918"/>
                </a:lnTo>
                <a:lnTo>
                  <a:pt x="133281" y="641798"/>
                </a:lnTo>
                <a:lnTo>
                  <a:pt x="133304" y="672302"/>
                </a:lnTo>
                <a:lnTo>
                  <a:pt x="133320" y="703221"/>
                </a:lnTo>
                <a:lnTo>
                  <a:pt x="133330" y="734417"/>
                </a:lnTo>
                <a:lnTo>
                  <a:pt x="133336" y="765798"/>
                </a:lnTo>
                <a:lnTo>
                  <a:pt x="132283" y="798360"/>
                </a:lnTo>
                <a:lnTo>
                  <a:pt x="130521" y="831709"/>
                </a:lnTo>
                <a:lnTo>
                  <a:pt x="128290" y="865584"/>
                </a:lnTo>
                <a:lnTo>
                  <a:pt x="125743" y="899809"/>
                </a:lnTo>
                <a:lnTo>
                  <a:pt x="122987" y="934267"/>
                </a:lnTo>
                <a:lnTo>
                  <a:pt x="120092" y="968881"/>
                </a:lnTo>
                <a:lnTo>
                  <a:pt x="118161" y="1004657"/>
                </a:lnTo>
                <a:lnTo>
                  <a:pt x="116874" y="1041208"/>
                </a:lnTo>
                <a:lnTo>
                  <a:pt x="116015" y="1078275"/>
                </a:lnTo>
                <a:lnTo>
                  <a:pt x="114385" y="1115686"/>
                </a:lnTo>
                <a:lnTo>
                  <a:pt x="112240" y="1153327"/>
                </a:lnTo>
                <a:lnTo>
                  <a:pt x="109752" y="1191121"/>
                </a:lnTo>
                <a:lnTo>
                  <a:pt x="108093" y="1231134"/>
                </a:lnTo>
                <a:lnTo>
                  <a:pt x="106987" y="1272625"/>
                </a:lnTo>
                <a:lnTo>
                  <a:pt x="106249" y="1315103"/>
                </a:lnTo>
                <a:lnTo>
                  <a:pt x="104700" y="1357180"/>
                </a:lnTo>
                <a:lnTo>
                  <a:pt x="102608" y="1398990"/>
                </a:lnTo>
                <a:lnTo>
                  <a:pt x="100156" y="1440621"/>
                </a:lnTo>
                <a:lnTo>
                  <a:pt x="98520" y="1481075"/>
                </a:lnTo>
                <a:lnTo>
                  <a:pt x="97430" y="1520745"/>
                </a:lnTo>
                <a:lnTo>
                  <a:pt x="96704" y="1559891"/>
                </a:lnTo>
                <a:lnTo>
                  <a:pt x="96219" y="1600806"/>
                </a:lnTo>
                <a:lnTo>
                  <a:pt x="95896" y="1642898"/>
                </a:lnTo>
                <a:lnTo>
                  <a:pt x="95681" y="1685777"/>
                </a:lnTo>
                <a:lnTo>
                  <a:pt x="95538" y="1730238"/>
                </a:lnTo>
                <a:lnTo>
                  <a:pt x="95441" y="1775753"/>
                </a:lnTo>
                <a:lnTo>
                  <a:pt x="95377" y="1821972"/>
                </a:lnTo>
                <a:lnTo>
                  <a:pt x="95334" y="1868659"/>
                </a:lnTo>
                <a:lnTo>
                  <a:pt x="95307" y="1915659"/>
                </a:lnTo>
                <a:lnTo>
                  <a:pt x="95287" y="1962867"/>
                </a:lnTo>
                <a:lnTo>
                  <a:pt x="95275" y="2010215"/>
                </a:lnTo>
                <a:lnTo>
                  <a:pt x="95266" y="2057654"/>
                </a:lnTo>
                <a:lnTo>
                  <a:pt x="95261" y="2105156"/>
                </a:lnTo>
                <a:lnTo>
                  <a:pt x="95258" y="2152699"/>
                </a:lnTo>
                <a:lnTo>
                  <a:pt x="95255" y="2200268"/>
                </a:lnTo>
                <a:lnTo>
                  <a:pt x="95253" y="2247857"/>
                </a:lnTo>
                <a:lnTo>
                  <a:pt x="96310" y="2294400"/>
                </a:lnTo>
                <a:lnTo>
                  <a:pt x="98074" y="2340244"/>
                </a:lnTo>
                <a:lnTo>
                  <a:pt x="100307" y="2385624"/>
                </a:lnTo>
                <a:lnTo>
                  <a:pt x="102855" y="2432811"/>
                </a:lnTo>
                <a:lnTo>
                  <a:pt x="105611" y="2481202"/>
                </a:lnTo>
                <a:lnTo>
                  <a:pt x="108508" y="2530396"/>
                </a:lnTo>
                <a:lnTo>
                  <a:pt x="110439" y="2580126"/>
                </a:lnTo>
                <a:lnTo>
                  <a:pt x="111726" y="2630212"/>
                </a:lnTo>
                <a:lnTo>
                  <a:pt x="112585" y="2680535"/>
                </a:lnTo>
                <a:lnTo>
                  <a:pt x="113157" y="2732077"/>
                </a:lnTo>
                <a:lnTo>
                  <a:pt x="113537" y="2784429"/>
                </a:lnTo>
                <a:lnTo>
                  <a:pt x="113792" y="2837322"/>
                </a:lnTo>
                <a:lnTo>
                  <a:pt x="115019" y="2890577"/>
                </a:lnTo>
                <a:lnTo>
                  <a:pt x="116896" y="2944071"/>
                </a:lnTo>
                <a:lnTo>
                  <a:pt x="119206" y="2997725"/>
                </a:lnTo>
                <a:lnTo>
                  <a:pt x="120745" y="3049370"/>
                </a:lnTo>
                <a:lnTo>
                  <a:pt x="121772" y="3099674"/>
                </a:lnTo>
                <a:lnTo>
                  <a:pt x="122457" y="3149086"/>
                </a:lnTo>
                <a:lnTo>
                  <a:pt x="122913" y="3198960"/>
                </a:lnTo>
                <a:lnTo>
                  <a:pt x="123217" y="3249143"/>
                </a:lnTo>
                <a:lnTo>
                  <a:pt x="123420" y="3299532"/>
                </a:lnTo>
                <a:lnTo>
                  <a:pt x="123554" y="3351116"/>
                </a:lnTo>
                <a:lnTo>
                  <a:pt x="123645" y="3403497"/>
                </a:lnTo>
                <a:lnTo>
                  <a:pt x="123705" y="3456409"/>
                </a:lnTo>
                <a:lnTo>
                  <a:pt x="123745" y="3508617"/>
                </a:lnTo>
                <a:lnTo>
                  <a:pt x="123772" y="3560356"/>
                </a:lnTo>
                <a:lnTo>
                  <a:pt x="123789" y="3611782"/>
                </a:lnTo>
                <a:lnTo>
                  <a:pt x="123801" y="3664058"/>
                </a:lnTo>
                <a:lnTo>
                  <a:pt x="123809" y="3716900"/>
                </a:lnTo>
                <a:lnTo>
                  <a:pt x="123814" y="3770119"/>
                </a:lnTo>
                <a:lnTo>
                  <a:pt x="122759" y="3823591"/>
                </a:lnTo>
                <a:lnTo>
                  <a:pt x="120998" y="3877230"/>
                </a:lnTo>
                <a:lnTo>
                  <a:pt x="118765" y="3930982"/>
                </a:lnTo>
                <a:lnTo>
                  <a:pt x="117277" y="3983749"/>
                </a:lnTo>
                <a:lnTo>
                  <a:pt x="116284" y="4035861"/>
                </a:lnTo>
                <a:lnTo>
                  <a:pt x="115623" y="4087535"/>
                </a:lnTo>
                <a:lnTo>
                  <a:pt x="115182" y="4137860"/>
                </a:lnTo>
                <a:lnTo>
                  <a:pt x="114888" y="4187285"/>
                </a:lnTo>
                <a:lnTo>
                  <a:pt x="114691" y="4236110"/>
                </a:lnTo>
                <a:lnTo>
                  <a:pt x="113503" y="4285593"/>
                </a:lnTo>
                <a:lnTo>
                  <a:pt x="111651" y="4335515"/>
                </a:lnTo>
                <a:lnTo>
                  <a:pt x="109360" y="4385729"/>
                </a:lnTo>
                <a:lnTo>
                  <a:pt x="107831" y="4437198"/>
                </a:lnTo>
                <a:lnTo>
                  <a:pt x="106813" y="4489501"/>
                </a:lnTo>
                <a:lnTo>
                  <a:pt x="106134" y="4542362"/>
                </a:lnTo>
                <a:lnTo>
                  <a:pt x="104622" y="4594536"/>
                </a:lnTo>
                <a:lnTo>
                  <a:pt x="102557" y="4646252"/>
                </a:lnTo>
                <a:lnTo>
                  <a:pt x="100121" y="4697663"/>
                </a:lnTo>
                <a:lnTo>
                  <a:pt x="98497" y="4748870"/>
                </a:lnTo>
                <a:lnTo>
                  <a:pt x="97415" y="4799941"/>
                </a:lnTo>
                <a:lnTo>
                  <a:pt x="96693" y="4850922"/>
                </a:lnTo>
                <a:lnTo>
                  <a:pt x="96212" y="4899726"/>
                </a:lnTo>
                <a:lnTo>
                  <a:pt x="95892" y="4947079"/>
                </a:lnTo>
                <a:lnTo>
                  <a:pt x="95678" y="4993464"/>
                </a:lnTo>
                <a:lnTo>
                  <a:pt x="95535" y="5039204"/>
                </a:lnTo>
                <a:lnTo>
                  <a:pt x="95440" y="5084514"/>
                </a:lnTo>
                <a:lnTo>
                  <a:pt x="95376" y="5129538"/>
                </a:lnTo>
                <a:lnTo>
                  <a:pt x="94276" y="5176486"/>
                </a:lnTo>
                <a:lnTo>
                  <a:pt x="92484" y="5224719"/>
                </a:lnTo>
                <a:lnTo>
                  <a:pt x="90231" y="5273807"/>
                </a:lnTo>
                <a:lnTo>
                  <a:pt x="88729" y="5321349"/>
                </a:lnTo>
                <a:lnTo>
                  <a:pt x="87728" y="5367861"/>
                </a:lnTo>
                <a:lnTo>
                  <a:pt x="87061" y="5413685"/>
                </a:lnTo>
                <a:lnTo>
                  <a:pt x="85557" y="5459052"/>
                </a:lnTo>
                <a:lnTo>
                  <a:pt x="83496" y="5504112"/>
                </a:lnTo>
                <a:lnTo>
                  <a:pt x="81064" y="5548970"/>
                </a:lnTo>
                <a:lnTo>
                  <a:pt x="78385" y="5592633"/>
                </a:lnTo>
                <a:lnTo>
                  <a:pt x="75540" y="5635500"/>
                </a:lnTo>
                <a:lnTo>
                  <a:pt x="72585" y="5677836"/>
                </a:lnTo>
                <a:lnTo>
                  <a:pt x="70615" y="5718761"/>
                </a:lnTo>
                <a:lnTo>
                  <a:pt x="69301" y="5758743"/>
                </a:lnTo>
                <a:lnTo>
                  <a:pt x="68426" y="5798098"/>
                </a:lnTo>
                <a:lnTo>
                  <a:pt x="66784" y="5837035"/>
                </a:lnTo>
                <a:lnTo>
                  <a:pt x="64631" y="5875693"/>
                </a:lnTo>
                <a:lnTo>
                  <a:pt x="62137" y="5914165"/>
                </a:lnTo>
                <a:lnTo>
                  <a:pt x="59416" y="5953571"/>
                </a:lnTo>
                <a:lnTo>
                  <a:pt x="56545" y="5993600"/>
                </a:lnTo>
                <a:lnTo>
                  <a:pt x="53571" y="6034045"/>
                </a:lnTo>
                <a:lnTo>
                  <a:pt x="50531" y="6072649"/>
                </a:lnTo>
                <a:lnTo>
                  <a:pt x="47446" y="6110027"/>
                </a:lnTo>
                <a:lnTo>
                  <a:pt x="44330" y="6146587"/>
                </a:lnTo>
                <a:lnTo>
                  <a:pt x="41195" y="6181544"/>
                </a:lnTo>
                <a:lnTo>
                  <a:pt x="38047" y="6215432"/>
                </a:lnTo>
                <a:lnTo>
                  <a:pt x="34889" y="6248608"/>
                </a:lnTo>
                <a:lnTo>
                  <a:pt x="31726" y="6281308"/>
                </a:lnTo>
                <a:lnTo>
                  <a:pt x="28559" y="6313692"/>
                </a:lnTo>
                <a:lnTo>
                  <a:pt x="25389" y="6345864"/>
                </a:lnTo>
                <a:lnTo>
                  <a:pt x="23276" y="6373662"/>
                </a:lnTo>
                <a:lnTo>
                  <a:pt x="21868" y="6398545"/>
                </a:lnTo>
                <a:lnTo>
                  <a:pt x="19244" y="6443125"/>
                </a:lnTo>
                <a:lnTo>
                  <a:pt x="14550" y="6484105"/>
                </a:lnTo>
                <a:lnTo>
                  <a:pt x="11758" y="6520663"/>
                </a:lnTo>
                <a:lnTo>
                  <a:pt x="10517" y="6555608"/>
                </a:lnTo>
                <a:lnTo>
                  <a:pt x="9966" y="6592306"/>
                </a:lnTo>
                <a:lnTo>
                  <a:pt x="9721" y="6629782"/>
                </a:lnTo>
                <a:lnTo>
                  <a:pt x="9613" y="6667606"/>
                </a:lnTo>
                <a:lnTo>
                  <a:pt x="9563" y="6705582"/>
                </a:lnTo>
                <a:lnTo>
                  <a:pt x="6720" y="6743628"/>
                </a:lnTo>
                <a:lnTo>
                  <a:pt x="2987" y="6782762"/>
                </a:lnTo>
                <a:lnTo>
                  <a:pt x="1327" y="6824849"/>
                </a:lnTo>
                <a:lnTo>
                  <a:pt x="590" y="6865427"/>
                </a:lnTo>
                <a:lnTo>
                  <a:pt x="261" y="6905687"/>
                </a:lnTo>
                <a:lnTo>
                  <a:pt x="116" y="6948274"/>
                </a:lnTo>
                <a:lnTo>
                  <a:pt x="52" y="6986252"/>
                </a:lnTo>
                <a:lnTo>
                  <a:pt x="23" y="7021828"/>
                </a:lnTo>
                <a:lnTo>
                  <a:pt x="10" y="7058806"/>
                </a:lnTo>
                <a:lnTo>
                  <a:pt x="5" y="7093585"/>
                </a:lnTo>
                <a:lnTo>
                  <a:pt x="2" y="7126682"/>
                </a:lnTo>
                <a:lnTo>
                  <a:pt x="1" y="7174007"/>
                </a:lnTo>
                <a:lnTo>
                  <a:pt x="0" y="7213193"/>
                </a:lnTo>
                <a:lnTo>
                  <a:pt x="0" y="724840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SMARTInkShape-Group78"/>
          <p:cNvGrpSpPr/>
          <p:nvPr/>
        </p:nvGrpSpPr>
        <p:grpSpPr>
          <a:xfrm>
            <a:off x="8055177" y="205818"/>
            <a:ext cx="1818212" cy="498008"/>
            <a:chOff x="8055177" y="205818"/>
            <a:chExt cx="1818212" cy="498008"/>
          </a:xfrm>
        </p:grpSpPr>
        <p:sp>
          <p:nvSpPr>
            <p:cNvPr id="32" name="SMARTInkShape-388"/>
            <p:cNvSpPr/>
            <p:nvPr>
              <p:custDataLst>
                <p:tags r:id="rId260"/>
              </p:custDataLst>
            </p:nvPr>
          </p:nvSpPr>
          <p:spPr>
            <a:xfrm>
              <a:off x="8055177" y="224090"/>
              <a:ext cx="121068" cy="307663"/>
            </a:xfrm>
            <a:custGeom>
              <a:avLst/>
              <a:gdLst/>
              <a:ahLst/>
              <a:cxnLst/>
              <a:rect l="0" t="0" r="0" b="0"/>
              <a:pathLst>
                <a:path w="121068" h="307663">
                  <a:moveTo>
                    <a:pt x="79173" y="42610"/>
                  </a:moveTo>
                  <a:lnTo>
                    <a:pt x="79173" y="42610"/>
                  </a:lnTo>
                  <a:lnTo>
                    <a:pt x="79173" y="37553"/>
                  </a:lnTo>
                  <a:lnTo>
                    <a:pt x="81290" y="36064"/>
                  </a:lnTo>
                  <a:lnTo>
                    <a:pt x="92265" y="32909"/>
                  </a:lnTo>
                  <a:lnTo>
                    <a:pt x="94251" y="30851"/>
                  </a:lnTo>
                  <a:lnTo>
                    <a:pt x="96457" y="25742"/>
                  </a:lnTo>
                  <a:lnTo>
                    <a:pt x="97438" y="19944"/>
                  </a:lnTo>
                  <a:lnTo>
                    <a:pt x="95052" y="13839"/>
                  </a:lnTo>
                  <a:lnTo>
                    <a:pt x="89953" y="6353"/>
                  </a:lnTo>
                  <a:lnTo>
                    <a:pt x="73900" y="0"/>
                  </a:lnTo>
                  <a:lnTo>
                    <a:pt x="60602" y="36"/>
                  </a:lnTo>
                  <a:lnTo>
                    <a:pt x="47636" y="4638"/>
                  </a:lnTo>
                  <a:lnTo>
                    <a:pt x="10400" y="30283"/>
                  </a:lnTo>
                  <a:lnTo>
                    <a:pt x="1687" y="41012"/>
                  </a:lnTo>
                  <a:lnTo>
                    <a:pt x="0" y="47895"/>
                  </a:lnTo>
                  <a:lnTo>
                    <a:pt x="946" y="64009"/>
                  </a:lnTo>
                  <a:lnTo>
                    <a:pt x="7716" y="78932"/>
                  </a:lnTo>
                  <a:lnTo>
                    <a:pt x="46374" y="123857"/>
                  </a:lnTo>
                  <a:lnTo>
                    <a:pt x="84339" y="167100"/>
                  </a:lnTo>
                  <a:lnTo>
                    <a:pt x="106756" y="199070"/>
                  </a:lnTo>
                  <a:lnTo>
                    <a:pt x="120253" y="233912"/>
                  </a:lnTo>
                  <a:lnTo>
                    <a:pt x="121067" y="246872"/>
                  </a:lnTo>
                  <a:lnTo>
                    <a:pt x="115656" y="274943"/>
                  </a:lnTo>
                  <a:lnTo>
                    <a:pt x="107382" y="287333"/>
                  </a:lnTo>
                  <a:lnTo>
                    <a:pt x="99471" y="294251"/>
                  </a:lnTo>
                  <a:lnTo>
                    <a:pt x="74908" y="305602"/>
                  </a:lnTo>
                  <a:lnTo>
                    <a:pt x="62814" y="307662"/>
                  </a:lnTo>
                  <a:lnTo>
                    <a:pt x="53205" y="305755"/>
                  </a:lnTo>
                  <a:lnTo>
                    <a:pt x="43469" y="300964"/>
                  </a:lnTo>
                  <a:lnTo>
                    <a:pt x="50598" y="2712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89"/>
            <p:cNvSpPr/>
            <p:nvPr>
              <p:custDataLst>
                <p:tags r:id="rId261"/>
              </p:custDataLst>
            </p:nvPr>
          </p:nvSpPr>
          <p:spPr>
            <a:xfrm>
              <a:off x="8201025" y="438150"/>
              <a:ext cx="38101" cy="76201"/>
            </a:xfrm>
            <a:custGeom>
              <a:avLst/>
              <a:gdLst/>
              <a:ahLst/>
              <a:cxnLst/>
              <a:rect l="0" t="0" r="0" b="0"/>
              <a:pathLst>
                <a:path w="38101" h="76201">
                  <a:moveTo>
                    <a:pt x="0" y="0"/>
                  </a:moveTo>
                  <a:lnTo>
                    <a:pt x="0" y="0"/>
                  </a:lnTo>
                  <a:lnTo>
                    <a:pt x="17900" y="7539"/>
                  </a:lnTo>
                  <a:lnTo>
                    <a:pt x="21458" y="8201"/>
                  </a:lnTo>
                  <a:lnTo>
                    <a:pt x="28235" y="17403"/>
                  </a:lnTo>
                  <a:lnTo>
                    <a:pt x="36151" y="39068"/>
                  </a:lnTo>
                  <a:lnTo>
                    <a:pt x="3810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90"/>
            <p:cNvSpPr/>
            <p:nvPr>
              <p:custDataLst>
                <p:tags r:id="rId262"/>
              </p:custDataLst>
            </p:nvPr>
          </p:nvSpPr>
          <p:spPr>
            <a:xfrm>
              <a:off x="8229600" y="371475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9525" y="85725"/>
                  </a:moveTo>
                  <a:lnTo>
                    <a:pt x="9525" y="85725"/>
                  </a:lnTo>
                  <a:lnTo>
                    <a:pt x="8467" y="456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91"/>
            <p:cNvSpPr/>
            <p:nvPr>
              <p:custDataLst>
                <p:tags r:id="rId263"/>
              </p:custDataLst>
            </p:nvPr>
          </p:nvSpPr>
          <p:spPr>
            <a:xfrm>
              <a:off x="8286750" y="390525"/>
              <a:ext cx="187614" cy="149411"/>
            </a:xfrm>
            <a:custGeom>
              <a:avLst/>
              <a:gdLst/>
              <a:ahLst/>
              <a:cxnLst/>
              <a:rect l="0" t="0" r="0" b="0"/>
              <a:pathLst>
                <a:path w="187614" h="14941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8314" y="5057"/>
                  </a:lnTo>
                  <a:lnTo>
                    <a:pt x="21734" y="8663"/>
                  </a:lnTo>
                  <a:lnTo>
                    <a:pt x="32731" y="40704"/>
                  </a:lnTo>
                  <a:lnTo>
                    <a:pt x="37393" y="86068"/>
                  </a:lnTo>
                  <a:lnTo>
                    <a:pt x="38007" y="131279"/>
                  </a:lnTo>
                  <a:lnTo>
                    <a:pt x="38088" y="149410"/>
                  </a:lnTo>
                  <a:lnTo>
                    <a:pt x="43153" y="136345"/>
                  </a:lnTo>
                  <a:lnTo>
                    <a:pt x="47036" y="88746"/>
                  </a:lnTo>
                  <a:lnTo>
                    <a:pt x="47509" y="45635"/>
                  </a:lnTo>
                  <a:lnTo>
                    <a:pt x="50396" y="33335"/>
                  </a:lnTo>
                  <a:lnTo>
                    <a:pt x="55816" y="21872"/>
                  </a:lnTo>
                  <a:lnTo>
                    <a:pt x="57319" y="21990"/>
                  </a:lnTo>
                  <a:lnTo>
                    <a:pt x="61811" y="24943"/>
                  </a:lnTo>
                  <a:lnTo>
                    <a:pt x="70290" y="37612"/>
                  </a:lnTo>
                  <a:lnTo>
                    <a:pt x="84248" y="83944"/>
                  </a:lnTo>
                  <a:lnTo>
                    <a:pt x="84740" y="86654"/>
                  </a:lnTo>
                  <a:lnTo>
                    <a:pt x="85068" y="87403"/>
                  </a:lnTo>
                  <a:lnTo>
                    <a:pt x="85287" y="86844"/>
                  </a:lnTo>
                  <a:lnTo>
                    <a:pt x="90743" y="54252"/>
                  </a:lnTo>
                  <a:lnTo>
                    <a:pt x="104028" y="32773"/>
                  </a:lnTo>
                  <a:lnTo>
                    <a:pt x="118201" y="22327"/>
                  </a:lnTo>
                  <a:lnTo>
                    <a:pt x="132968" y="16273"/>
                  </a:lnTo>
                  <a:lnTo>
                    <a:pt x="138387" y="16140"/>
                  </a:lnTo>
                  <a:lnTo>
                    <a:pt x="149347" y="19873"/>
                  </a:lnTo>
                  <a:lnTo>
                    <a:pt x="171252" y="33876"/>
                  </a:lnTo>
                  <a:lnTo>
                    <a:pt x="181239" y="45395"/>
                  </a:lnTo>
                  <a:lnTo>
                    <a:pt x="186385" y="60392"/>
                  </a:lnTo>
                  <a:lnTo>
                    <a:pt x="187613" y="77641"/>
                  </a:lnTo>
                  <a:lnTo>
                    <a:pt x="180975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92"/>
            <p:cNvSpPr/>
            <p:nvPr>
              <p:custDataLst>
                <p:tags r:id="rId264"/>
              </p:custDataLst>
            </p:nvPr>
          </p:nvSpPr>
          <p:spPr>
            <a:xfrm>
              <a:off x="8515350" y="369800"/>
              <a:ext cx="94670" cy="334026"/>
            </a:xfrm>
            <a:custGeom>
              <a:avLst/>
              <a:gdLst/>
              <a:ahLst/>
              <a:cxnLst/>
              <a:rect l="0" t="0" r="0" b="0"/>
              <a:pathLst>
                <a:path w="94670" h="334026">
                  <a:moveTo>
                    <a:pt x="0" y="49300"/>
                  </a:moveTo>
                  <a:lnTo>
                    <a:pt x="0" y="49300"/>
                  </a:lnTo>
                  <a:lnTo>
                    <a:pt x="8200" y="41099"/>
                  </a:lnTo>
                  <a:lnTo>
                    <a:pt x="14189" y="55337"/>
                  </a:lnTo>
                  <a:lnTo>
                    <a:pt x="14067" y="71033"/>
                  </a:lnTo>
                  <a:lnTo>
                    <a:pt x="10422" y="112037"/>
                  </a:lnTo>
                  <a:lnTo>
                    <a:pt x="9644" y="158365"/>
                  </a:lnTo>
                  <a:lnTo>
                    <a:pt x="9548" y="205722"/>
                  </a:lnTo>
                  <a:lnTo>
                    <a:pt x="9532" y="248283"/>
                  </a:lnTo>
                  <a:lnTo>
                    <a:pt x="9526" y="290005"/>
                  </a:lnTo>
                  <a:lnTo>
                    <a:pt x="10583" y="331156"/>
                  </a:lnTo>
                  <a:lnTo>
                    <a:pt x="12347" y="333513"/>
                  </a:lnTo>
                  <a:lnTo>
                    <a:pt x="14581" y="334025"/>
                  </a:lnTo>
                  <a:lnTo>
                    <a:pt x="16070" y="331192"/>
                  </a:lnTo>
                  <a:lnTo>
                    <a:pt x="18657" y="285075"/>
                  </a:lnTo>
                  <a:lnTo>
                    <a:pt x="18972" y="238042"/>
                  </a:lnTo>
                  <a:lnTo>
                    <a:pt x="20086" y="190949"/>
                  </a:lnTo>
                  <a:lnTo>
                    <a:pt x="26648" y="147126"/>
                  </a:lnTo>
                  <a:lnTo>
                    <a:pt x="32304" y="112887"/>
                  </a:lnTo>
                  <a:lnTo>
                    <a:pt x="38346" y="79325"/>
                  </a:lnTo>
                  <a:lnTo>
                    <a:pt x="47698" y="36324"/>
                  </a:lnTo>
                  <a:lnTo>
                    <a:pt x="55283" y="3463"/>
                  </a:lnTo>
                  <a:lnTo>
                    <a:pt x="58022" y="750"/>
                  </a:lnTo>
                  <a:lnTo>
                    <a:pt x="61964" y="0"/>
                  </a:lnTo>
                  <a:lnTo>
                    <a:pt x="66709" y="558"/>
                  </a:lnTo>
                  <a:lnTo>
                    <a:pt x="70931" y="3047"/>
                  </a:lnTo>
                  <a:lnTo>
                    <a:pt x="78445" y="11457"/>
                  </a:lnTo>
                  <a:lnTo>
                    <a:pt x="90832" y="40649"/>
                  </a:lnTo>
                  <a:lnTo>
                    <a:pt x="94669" y="79453"/>
                  </a:lnTo>
                  <a:lnTo>
                    <a:pt x="82042" y="120716"/>
                  </a:lnTo>
                  <a:lnTo>
                    <a:pt x="75814" y="139134"/>
                  </a:lnTo>
                  <a:lnTo>
                    <a:pt x="66856" y="151315"/>
                  </a:lnTo>
                  <a:lnTo>
                    <a:pt x="33400" y="170723"/>
                  </a:lnTo>
                  <a:lnTo>
                    <a:pt x="30733" y="168348"/>
                  </a:lnTo>
                  <a:lnTo>
                    <a:pt x="24948" y="157244"/>
                  </a:lnTo>
                  <a:lnTo>
                    <a:pt x="19050" y="125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93"/>
            <p:cNvSpPr/>
            <p:nvPr>
              <p:custDataLst>
                <p:tags r:id="rId265"/>
              </p:custDataLst>
            </p:nvPr>
          </p:nvSpPr>
          <p:spPr>
            <a:xfrm>
              <a:off x="8668191" y="205818"/>
              <a:ext cx="218635" cy="305952"/>
            </a:xfrm>
            <a:custGeom>
              <a:avLst/>
              <a:gdLst/>
              <a:ahLst/>
              <a:cxnLst/>
              <a:rect l="0" t="0" r="0" b="0"/>
              <a:pathLst>
                <a:path w="218635" h="305952">
                  <a:moveTo>
                    <a:pt x="28134" y="13257"/>
                  </a:moveTo>
                  <a:lnTo>
                    <a:pt x="28134" y="13257"/>
                  </a:lnTo>
                  <a:lnTo>
                    <a:pt x="41391" y="0"/>
                  </a:lnTo>
                  <a:lnTo>
                    <a:pt x="43321" y="185"/>
                  </a:lnTo>
                  <a:lnTo>
                    <a:pt x="44610" y="2426"/>
                  </a:lnTo>
                  <a:lnTo>
                    <a:pt x="46676" y="21230"/>
                  </a:lnTo>
                  <a:lnTo>
                    <a:pt x="39480" y="51874"/>
                  </a:lnTo>
                  <a:lnTo>
                    <a:pt x="24781" y="96045"/>
                  </a:lnTo>
                  <a:lnTo>
                    <a:pt x="11883" y="143398"/>
                  </a:lnTo>
                  <a:lnTo>
                    <a:pt x="4581" y="186543"/>
                  </a:lnTo>
                  <a:lnTo>
                    <a:pt x="220" y="233305"/>
                  </a:lnTo>
                  <a:lnTo>
                    <a:pt x="0" y="242506"/>
                  </a:lnTo>
                  <a:lnTo>
                    <a:pt x="5400" y="258373"/>
                  </a:lnTo>
                  <a:lnTo>
                    <a:pt x="9803" y="265568"/>
                  </a:lnTo>
                  <a:lnTo>
                    <a:pt x="15914" y="270364"/>
                  </a:lnTo>
                  <a:lnTo>
                    <a:pt x="31169" y="275694"/>
                  </a:lnTo>
                  <a:lnTo>
                    <a:pt x="45710" y="275240"/>
                  </a:lnTo>
                  <a:lnTo>
                    <a:pt x="60287" y="270452"/>
                  </a:lnTo>
                  <a:lnTo>
                    <a:pt x="77349" y="261269"/>
                  </a:lnTo>
                  <a:lnTo>
                    <a:pt x="83169" y="255856"/>
                  </a:lnTo>
                  <a:lnTo>
                    <a:pt x="98332" y="225735"/>
                  </a:lnTo>
                  <a:lnTo>
                    <a:pt x="102555" y="206859"/>
                  </a:lnTo>
                  <a:lnTo>
                    <a:pt x="101033" y="203708"/>
                  </a:lnTo>
                  <a:lnTo>
                    <a:pt x="97900" y="202666"/>
                  </a:lnTo>
                  <a:lnTo>
                    <a:pt x="82720" y="203542"/>
                  </a:lnTo>
                  <a:lnTo>
                    <a:pt x="73208" y="209306"/>
                  </a:lnTo>
                  <a:lnTo>
                    <a:pt x="62984" y="218923"/>
                  </a:lnTo>
                  <a:lnTo>
                    <a:pt x="51278" y="237296"/>
                  </a:lnTo>
                  <a:lnTo>
                    <a:pt x="44418" y="253588"/>
                  </a:lnTo>
                  <a:lnTo>
                    <a:pt x="43485" y="268590"/>
                  </a:lnTo>
                  <a:lnTo>
                    <a:pt x="44718" y="275554"/>
                  </a:lnTo>
                  <a:lnTo>
                    <a:pt x="51733" y="288936"/>
                  </a:lnTo>
                  <a:lnTo>
                    <a:pt x="56566" y="295468"/>
                  </a:lnTo>
                  <a:lnTo>
                    <a:pt x="67582" y="302726"/>
                  </a:lnTo>
                  <a:lnTo>
                    <a:pt x="82708" y="305951"/>
                  </a:lnTo>
                  <a:lnTo>
                    <a:pt x="129891" y="305200"/>
                  </a:lnTo>
                  <a:lnTo>
                    <a:pt x="218634" y="289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94"/>
            <p:cNvSpPr/>
            <p:nvPr>
              <p:custDataLst>
                <p:tags r:id="rId266"/>
              </p:custDataLst>
            </p:nvPr>
          </p:nvSpPr>
          <p:spPr>
            <a:xfrm>
              <a:off x="8081669" y="638186"/>
              <a:ext cx="1729082" cy="63901"/>
            </a:xfrm>
            <a:custGeom>
              <a:avLst/>
              <a:gdLst/>
              <a:ahLst/>
              <a:cxnLst/>
              <a:rect l="0" t="0" r="0" b="0"/>
              <a:pathLst>
                <a:path w="1729082" h="63901">
                  <a:moveTo>
                    <a:pt x="5056" y="38089"/>
                  </a:moveTo>
                  <a:lnTo>
                    <a:pt x="5056" y="38089"/>
                  </a:lnTo>
                  <a:lnTo>
                    <a:pt x="5056" y="43146"/>
                  </a:lnTo>
                  <a:lnTo>
                    <a:pt x="3998" y="44635"/>
                  </a:lnTo>
                  <a:lnTo>
                    <a:pt x="2234" y="45628"/>
                  </a:lnTo>
                  <a:lnTo>
                    <a:pt x="0" y="46290"/>
                  </a:lnTo>
                  <a:lnTo>
                    <a:pt x="628" y="48848"/>
                  </a:lnTo>
                  <a:lnTo>
                    <a:pt x="6968" y="57335"/>
                  </a:lnTo>
                  <a:lnTo>
                    <a:pt x="16842" y="62518"/>
                  </a:lnTo>
                  <a:lnTo>
                    <a:pt x="22439" y="63900"/>
                  </a:lnTo>
                  <a:lnTo>
                    <a:pt x="67325" y="59572"/>
                  </a:lnTo>
                  <a:lnTo>
                    <a:pt x="111783" y="54797"/>
                  </a:lnTo>
                  <a:lnTo>
                    <a:pt x="151332" y="49742"/>
                  </a:lnTo>
                  <a:lnTo>
                    <a:pt x="182251" y="47502"/>
                  </a:lnTo>
                  <a:lnTo>
                    <a:pt x="217159" y="42978"/>
                  </a:lnTo>
                  <a:lnTo>
                    <a:pt x="256663" y="37440"/>
                  </a:lnTo>
                  <a:lnTo>
                    <a:pt x="299973" y="31450"/>
                  </a:lnTo>
                  <a:lnTo>
                    <a:pt x="347444" y="25261"/>
                  </a:lnTo>
                  <a:lnTo>
                    <a:pt x="371955" y="22129"/>
                  </a:lnTo>
                  <a:lnTo>
                    <a:pt x="396765" y="18982"/>
                  </a:lnTo>
                  <a:lnTo>
                    <a:pt x="421770" y="15826"/>
                  </a:lnTo>
                  <a:lnTo>
                    <a:pt x="449023" y="13722"/>
                  </a:lnTo>
                  <a:lnTo>
                    <a:pt x="477776" y="12319"/>
                  </a:lnTo>
                  <a:lnTo>
                    <a:pt x="507527" y="11384"/>
                  </a:lnTo>
                  <a:lnTo>
                    <a:pt x="537945" y="9703"/>
                  </a:lnTo>
                  <a:lnTo>
                    <a:pt x="568807" y="7523"/>
                  </a:lnTo>
                  <a:lnTo>
                    <a:pt x="599965" y="5012"/>
                  </a:lnTo>
                  <a:lnTo>
                    <a:pt x="631321" y="3337"/>
                  </a:lnTo>
                  <a:lnTo>
                    <a:pt x="662807" y="2221"/>
                  </a:lnTo>
                  <a:lnTo>
                    <a:pt x="694382" y="1477"/>
                  </a:lnTo>
                  <a:lnTo>
                    <a:pt x="727073" y="981"/>
                  </a:lnTo>
                  <a:lnTo>
                    <a:pt x="760508" y="650"/>
                  </a:lnTo>
                  <a:lnTo>
                    <a:pt x="794441" y="430"/>
                  </a:lnTo>
                  <a:lnTo>
                    <a:pt x="827645" y="283"/>
                  </a:lnTo>
                  <a:lnTo>
                    <a:pt x="860366" y="185"/>
                  </a:lnTo>
                  <a:lnTo>
                    <a:pt x="892763" y="120"/>
                  </a:lnTo>
                  <a:lnTo>
                    <a:pt x="924944" y="76"/>
                  </a:lnTo>
                  <a:lnTo>
                    <a:pt x="956982" y="47"/>
                  </a:lnTo>
                  <a:lnTo>
                    <a:pt x="988922" y="28"/>
                  </a:lnTo>
                  <a:lnTo>
                    <a:pt x="1020801" y="15"/>
                  </a:lnTo>
                  <a:lnTo>
                    <a:pt x="1052635" y="6"/>
                  </a:lnTo>
                  <a:lnTo>
                    <a:pt x="1084442" y="0"/>
                  </a:lnTo>
                  <a:lnTo>
                    <a:pt x="1115172" y="1055"/>
                  </a:lnTo>
                  <a:lnTo>
                    <a:pt x="1145184" y="2816"/>
                  </a:lnTo>
                  <a:lnTo>
                    <a:pt x="1174716" y="5049"/>
                  </a:lnTo>
                  <a:lnTo>
                    <a:pt x="1201813" y="6537"/>
                  </a:lnTo>
                  <a:lnTo>
                    <a:pt x="1227285" y="7529"/>
                  </a:lnTo>
                  <a:lnTo>
                    <a:pt x="1251675" y="8191"/>
                  </a:lnTo>
                  <a:lnTo>
                    <a:pt x="1277461" y="9690"/>
                  </a:lnTo>
                  <a:lnTo>
                    <a:pt x="1304176" y="11748"/>
                  </a:lnTo>
                  <a:lnTo>
                    <a:pt x="1331511" y="14178"/>
                  </a:lnTo>
                  <a:lnTo>
                    <a:pt x="1378817" y="16879"/>
                  </a:lnTo>
                  <a:lnTo>
                    <a:pt x="1422067" y="19137"/>
                  </a:lnTo>
                  <a:lnTo>
                    <a:pt x="1465983" y="23669"/>
                  </a:lnTo>
                  <a:lnTo>
                    <a:pt x="1507374" y="26388"/>
                  </a:lnTo>
                  <a:lnTo>
                    <a:pt x="1545877" y="27597"/>
                  </a:lnTo>
                  <a:lnTo>
                    <a:pt x="1580629" y="28134"/>
                  </a:lnTo>
                  <a:lnTo>
                    <a:pt x="1624887" y="28437"/>
                  </a:lnTo>
                  <a:lnTo>
                    <a:pt x="1669869" y="28526"/>
                  </a:lnTo>
                  <a:lnTo>
                    <a:pt x="1706598" y="23496"/>
                  </a:lnTo>
                  <a:lnTo>
                    <a:pt x="1719088" y="18198"/>
                  </a:lnTo>
                  <a:lnTo>
                    <a:pt x="1729081" y="9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95"/>
            <p:cNvSpPr/>
            <p:nvPr>
              <p:custDataLst>
                <p:tags r:id="rId267"/>
              </p:custDataLst>
            </p:nvPr>
          </p:nvSpPr>
          <p:spPr>
            <a:xfrm>
              <a:off x="9820275" y="40005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7538" y="10361"/>
                  </a:lnTo>
                  <a:lnTo>
                    <a:pt x="8202" y="13257"/>
                  </a:lnTo>
                  <a:lnTo>
                    <a:pt x="17404" y="19298"/>
                  </a:lnTo>
                  <a:lnTo>
                    <a:pt x="28901" y="25510"/>
                  </a:lnTo>
                  <a:lnTo>
                    <a:pt x="3810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96"/>
            <p:cNvSpPr/>
            <p:nvPr>
              <p:custDataLst>
                <p:tags r:id="rId268"/>
              </p:custDataLst>
            </p:nvPr>
          </p:nvSpPr>
          <p:spPr>
            <a:xfrm>
              <a:off x="9848850" y="523875"/>
              <a:ext cx="24539" cy="38101"/>
            </a:xfrm>
            <a:custGeom>
              <a:avLst/>
              <a:gdLst/>
              <a:ahLst/>
              <a:cxnLst/>
              <a:rect l="0" t="0" r="0" b="0"/>
              <a:pathLst>
                <a:path w="24539" h="38101">
                  <a:moveTo>
                    <a:pt x="19050" y="0"/>
                  </a:moveTo>
                  <a:lnTo>
                    <a:pt x="19050" y="0"/>
                  </a:lnTo>
                  <a:lnTo>
                    <a:pt x="24107" y="10113"/>
                  </a:lnTo>
                  <a:lnTo>
                    <a:pt x="24538" y="14150"/>
                  </a:lnTo>
                  <a:lnTo>
                    <a:pt x="22195" y="21459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79"/>
          <p:cNvGrpSpPr/>
          <p:nvPr/>
        </p:nvGrpSpPr>
        <p:grpSpPr>
          <a:xfrm>
            <a:off x="9345513" y="302122"/>
            <a:ext cx="331888" cy="250329"/>
            <a:chOff x="9345513" y="302122"/>
            <a:chExt cx="331888" cy="250329"/>
          </a:xfrm>
        </p:grpSpPr>
        <p:sp>
          <p:nvSpPr>
            <p:cNvPr id="42" name="SMARTInkShape-397"/>
            <p:cNvSpPr/>
            <p:nvPr>
              <p:custDataLst>
                <p:tags r:id="rId258"/>
              </p:custDataLst>
            </p:nvPr>
          </p:nvSpPr>
          <p:spPr>
            <a:xfrm>
              <a:off x="9345513" y="305309"/>
              <a:ext cx="150913" cy="244561"/>
            </a:xfrm>
            <a:custGeom>
              <a:avLst/>
              <a:gdLst/>
              <a:ahLst/>
              <a:cxnLst/>
              <a:rect l="0" t="0" r="0" b="0"/>
              <a:pathLst>
                <a:path w="150913" h="244561">
                  <a:moveTo>
                    <a:pt x="27087" y="18541"/>
                  </a:moveTo>
                  <a:lnTo>
                    <a:pt x="27087" y="18541"/>
                  </a:lnTo>
                  <a:lnTo>
                    <a:pt x="32144" y="13484"/>
                  </a:lnTo>
                  <a:lnTo>
                    <a:pt x="34627" y="8180"/>
                  </a:lnTo>
                  <a:lnTo>
                    <a:pt x="35288" y="5284"/>
                  </a:lnTo>
                  <a:lnTo>
                    <a:pt x="36788" y="3353"/>
                  </a:lnTo>
                  <a:lnTo>
                    <a:pt x="44698" y="0"/>
                  </a:lnTo>
                  <a:lnTo>
                    <a:pt x="45710" y="14811"/>
                  </a:lnTo>
                  <a:lnTo>
                    <a:pt x="38448" y="55865"/>
                  </a:lnTo>
                  <a:lnTo>
                    <a:pt x="26823" y="101918"/>
                  </a:lnTo>
                  <a:lnTo>
                    <a:pt x="14335" y="146959"/>
                  </a:lnTo>
                  <a:lnTo>
                    <a:pt x="6044" y="191327"/>
                  </a:lnTo>
                  <a:lnTo>
                    <a:pt x="0" y="223299"/>
                  </a:lnTo>
                  <a:lnTo>
                    <a:pt x="1996" y="234075"/>
                  </a:lnTo>
                  <a:lnTo>
                    <a:pt x="4010" y="238430"/>
                  </a:lnTo>
                  <a:lnTo>
                    <a:pt x="9585" y="241334"/>
                  </a:lnTo>
                  <a:lnTo>
                    <a:pt x="27069" y="244560"/>
                  </a:lnTo>
                  <a:lnTo>
                    <a:pt x="55658" y="241320"/>
                  </a:lnTo>
                  <a:lnTo>
                    <a:pt x="98570" y="224920"/>
                  </a:lnTo>
                  <a:lnTo>
                    <a:pt x="150912" y="1899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98"/>
            <p:cNvSpPr/>
            <p:nvPr>
              <p:custDataLst>
                <p:tags r:id="rId259"/>
              </p:custDataLst>
            </p:nvPr>
          </p:nvSpPr>
          <p:spPr>
            <a:xfrm>
              <a:off x="9544453" y="302122"/>
              <a:ext cx="132948" cy="250329"/>
            </a:xfrm>
            <a:custGeom>
              <a:avLst/>
              <a:gdLst/>
              <a:ahLst/>
              <a:cxnLst/>
              <a:rect l="0" t="0" r="0" b="0"/>
              <a:pathLst>
                <a:path w="132948" h="250329">
                  <a:moveTo>
                    <a:pt x="28172" y="78878"/>
                  </a:moveTo>
                  <a:lnTo>
                    <a:pt x="28172" y="78878"/>
                  </a:lnTo>
                  <a:lnTo>
                    <a:pt x="33660" y="78878"/>
                  </a:lnTo>
                  <a:lnTo>
                    <a:pt x="31317" y="78878"/>
                  </a:lnTo>
                  <a:lnTo>
                    <a:pt x="24047" y="94047"/>
                  </a:lnTo>
                  <a:lnTo>
                    <a:pt x="14064" y="137848"/>
                  </a:lnTo>
                  <a:lnTo>
                    <a:pt x="9555" y="181992"/>
                  </a:lnTo>
                  <a:lnTo>
                    <a:pt x="505" y="224263"/>
                  </a:lnTo>
                  <a:lnTo>
                    <a:pt x="202" y="224485"/>
                  </a:lnTo>
                  <a:lnTo>
                    <a:pt x="0" y="223574"/>
                  </a:lnTo>
                  <a:lnTo>
                    <a:pt x="12890" y="180228"/>
                  </a:lnTo>
                  <a:lnTo>
                    <a:pt x="19627" y="138291"/>
                  </a:lnTo>
                  <a:lnTo>
                    <a:pt x="33501" y="105705"/>
                  </a:lnTo>
                  <a:lnTo>
                    <a:pt x="37949" y="88684"/>
                  </a:lnTo>
                  <a:lnTo>
                    <a:pt x="63966" y="43820"/>
                  </a:lnTo>
                  <a:lnTo>
                    <a:pt x="91160" y="2209"/>
                  </a:lnTo>
                  <a:lnTo>
                    <a:pt x="94505" y="249"/>
                  </a:lnTo>
                  <a:lnTo>
                    <a:pt x="98853" y="0"/>
                  </a:lnTo>
                  <a:lnTo>
                    <a:pt x="103867" y="893"/>
                  </a:lnTo>
                  <a:lnTo>
                    <a:pt x="108269" y="3604"/>
                  </a:lnTo>
                  <a:lnTo>
                    <a:pt x="115981" y="12262"/>
                  </a:lnTo>
                  <a:lnTo>
                    <a:pt x="120116" y="25988"/>
                  </a:lnTo>
                  <a:lnTo>
                    <a:pt x="120894" y="42671"/>
                  </a:lnTo>
                  <a:lnTo>
                    <a:pt x="117711" y="60669"/>
                  </a:lnTo>
                  <a:lnTo>
                    <a:pt x="104915" y="83596"/>
                  </a:lnTo>
                  <a:lnTo>
                    <a:pt x="82661" y="103794"/>
                  </a:lnTo>
                  <a:lnTo>
                    <a:pt x="38051" y="129078"/>
                  </a:lnTo>
                  <a:lnTo>
                    <a:pt x="31099" y="133969"/>
                  </a:lnTo>
                  <a:lnTo>
                    <a:pt x="32240" y="136772"/>
                  </a:lnTo>
                  <a:lnTo>
                    <a:pt x="43959" y="149771"/>
                  </a:lnTo>
                  <a:lnTo>
                    <a:pt x="91557" y="190123"/>
                  </a:lnTo>
                  <a:lnTo>
                    <a:pt x="108452" y="208971"/>
                  </a:lnTo>
                  <a:lnTo>
                    <a:pt x="132947" y="250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80"/>
          <p:cNvGrpSpPr/>
          <p:nvPr/>
        </p:nvGrpSpPr>
        <p:grpSpPr>
          <a:xfrm>
            <a:off x="7916600" y="1213712"/>
            <a:ext cx="274901" cy="548414"/>
            <a:chOff x="7916600" y="1213712"/>
            <a:chExt cx="274901" cy="548414"/>
          </a:xfrm>
        </p:grpSpPr>
        <p:sp>
          <p:nvSpPr>
            <p:cNvPr id="45" name="SMARTInkShape-399"/>
            <p:cNvSpPr/>
            <p:nvPr>
              <p:custDataLst>
                <p:tags r:id="rId254"/>
              </p:custDataLst>
            </p:nvPr>
          </p:nvSpPr>
          <p:spPr>
            <a:xfrm>
              <a:off x="7916600" y="1238250"/>
              <a:ext cx="141551" cy="142876"/>
            </a:xfrm>
            <a:custGeom>
              <a:avLst/>
              <a:gdLst/>
              <a:ahLst/>
              <a:cxnLst/>
              <a:rect l="0" t="0" r="0" b="0"/>
              <a:pathLst>
                <a:path w="141551" h="142876">
                  <a:moveTo>
                    <a:pt x="8200" y="0"/>
                  </a:moveTo>
                  <a:lnTo>
                    <a:pt x="8200" y="0"/>
                  </a:lnTo>
                  <a:lnTo>
                    <a:pt x="0" y="0"/>
                  </a:lnTo>
                  <a:lnTo>
                    <a:pt x="4124" y="0"/>
                  </a:lnTo>
                  <a:lnTo>
                    <a:pt x="9211" y="2822"/>
                  </a:lnTo>
                  <a:lnTo>
                    <a:pt x="31813" y="24909"/>
                  </a:lnTo>
                  <a:lnTo>
                    <a:pt x="67589" y="68052"/>
                  </a:lnTo>
                  <a:lnTo>
                    <a:pt x="80006" y="83193"/>
                  </a:lnTo>
                  <a:lnTo>
                    <a:pt x="91447" y="104730"/>
                  </a:lnTo>
                  <a:lnTo>
                    <a:pt x="120213" y="131219"/>
                  </a:lnTo>
                  <a:lnTo>
                    <a:pt x="14155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00"/>
            <p:cNvSpPr/>
            <p:nvPr>
              <p:custDataLst>
                <p:tags r:id="rId255"/>
              </p:custDataLst>
            </p:nvPr>
          </p:nvSpPr>
          <p:spPr>
            <a:xfrm>
              <a:off x="8020594" y="1213712"/>
              <a:ext cx="165986" cy="415064"/>
            </a:xfrm>
            <a:custGeom>
              <a:avLst/>
              <a:gdLst/>
              <a:ahLst/>
              <a:cxnLst/>
              <a:rect l="0" t="0" r="0" b="0"/>
              <a:pathLst>
                <a:path w="165986" h="415064">
                  <a:moveTo>
                    <a:pt x="151856" y="5488"/>
                  </a:moveTo>
                  <a:lnTo>
                    <a:pt x="151856" y="5488"/>
                  </a:lnTo>
                  <a:lnTo>
                    <a:pt x="156912" y="432"/>
                  </a:lnTo>
                  <a:lnTo>
                    <a:pt x="159460" y="0"/>
                  </a:lnTo>
                  <a:lnTo>
                    <a:pt x="162217" y="771"/>
                  </a:lnTo>
                  <a:lnTo>
                    <a:pt x="165113" y="2344"/>
                  </a:lnTo>
                  <a:lnTo>
                    <a:pt x="165985" y="3392"/>
                  </a:lnTo>
                  <a:lnTo>
                    <a:pt x="165509" y="4090"/>
                  </a:lnTo>
                  <a:lnTo>
                    <a:pt x="164134" y="4556"/>
                  </a:lnTo>
                  <a:lnTo>
                    <a:pt x="125805" y="41111"/>
                  </a:lnTo>
                  <a:lnTo>
                    <a:pt x="119111" y="50601"/>
                  </a:lnTo>
                  <a:lnTo>
                    <a:pt x="100311" y="81749"/>
                  </a:lnTo>
                  <a:lnTo>
                    <a:pt x="64375" y="126450"/>
                  </a:lnTo>
                  <a:lnTo>
                    <a:pt x="23117" y="172324"/>
                  </a:lnTo>
                  <a:lnTo>
                    <a:pt x="5653" y="203048"/>
                  </a:lnTo>
                  <a:lnTo>
                    <a:pt x="0" y="222186"/>
                  </a:lnTo>
                  <a:lnTo>
                    <a:pt x="7705" y="264127"/>
                  </a:lnTo>
                  <a:lnTo>
                    <a:pt x="17070" y="309828"/>
                  </a:lnTo>
                  <a:lnTo>
                    <a:pt x="26581" y="353653"/>
                  </a:lnTo>
                  <a:lnTo>
                    <a:pt x="8981" y="415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1"/>
            <p:cNvSpPr/>
            <p:nvPr>
              <p:custDataLst>
                <p:tags r:id="rId256"/>
              </p:custDataLst>
            </p:nvPr>
          </p:nvSpPr>
          <p:spPr>
            <a:xfrm>
              <a:off x="8181975" y="1638300"/>
              <a:ext cx="9526" cy="123826"/>
            </a:xfrm>
            <a:custGeom>
              <a:avLst/>
              <a:gdLst/>
              <a:ahLst/>
              <a:cxnLst/>
              <a:rect l="0" t="0" r="0" b="0"/>
              <a:pathLst>
                <a:path w="9526" h="1238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8" y="2822"/>
                  </a:lnTo>
                  <a:lnTo>
                    <a:pt x="8937" y="13183"/>
                  </a:lnTo>
                  <a:lnTo>
                    <a:pt x="9473" y="53591"/>
                  </a:lnTo>
                  <a:lnTo>
                    <a:pt x="9517" y="96702"/>
                  </a:lnTo>
                  <a:lnTo>
                    <a:pt x="9525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02"/>
            <p:cNvSpPr/>
            <p:nvPr>
              <p:custDataLst>
                <p:tags r:id="rId257"/>
              </p:custDataLst>
            </p:nvPr>
          </p:nvSpPr>
          <p:spPr>
            <a:xfrm>
              <a:off x="8182091" y="1514475"/>
              <a:ext cx="9410" cy="38101"/>
            </a:xfrm>
            <a:custGeom>
              <a:avLst/>
              <a:gdLst/>
              <a:ahLst/>
              <a:cxnLst/>
              <a:rect l="0" t="0" r="0" b="0"/>
              <a:pathLst>
                <a:path w="9410" h="38101">
                  <a:moveTo>
                    <a:pt x="9409" y="38100"/>
                  </a:moveTo>
                  <a:lnTo>
                    <a:pt x="9409" y="38100"/>
                  </a:lnTo>
                  <a:lnTo>
                    <a:pt x="9409" y="33044"/>
                  </a:lnTo>
                  <a:lnTo>
                    <a:pt x="8351" y="31554"/>
                  </a:lnTo>
                  <a:lnTo>
                    <a:pt x="6587" y="30561"/>
                  </a:lnTo>
                  <a:lnTo>
                    <a:pt x="4353" y="29899"/>
                  </a:lnTo>
                  <a:lnTo>
                    <a:pt x="2864" y="28399"/>
                  </a:lnTo>
                  <a:lnTo>
                    <a:pt x="767" y="23349"/>
                  </a:lnTo>
                  <a:lnTo>
                    <a:pt x="472" y="24033"/>
                  </a:lnTo>
                  <a:lnTo>
                    <a:pt x="0" y="27678"/>
                  </a:lnTo>
                  <a:lnTo>
                    <a:pt x="2757" y="28176"/>
                  </a:lnTo>
                  <a:lnTo>
                    <a:pt x="9019" y="28552"/>
                  </a:lnTo>
                  <a:lnTo>
                    <a:pt x="9375" y="15315"/>
                  </a:lnTo>
                  <a:lnTo>
                    <a:pt x="8328" y="13385"/>
                  </a:lnTo>
                  <a:lnTo>
                    <a:pt x="6571" y="12099"/>
                  </a:lnTo>
                  <a:lnTo>
                    <a:pt x="4342" y="11241"/>
                  </a:lnTo>
                  <a:lnTo>
                    <a:pt x="3915" y="10669"/>
                  </a:lnTo>
                  <a:lnTo>
                    <a:pt x="4688" y="10287"/>
                  </a:lnTo>
                  <a:lnTo>
                    <a:pt x="6261" y="10033"/>
                  </a:lnTo>
                  <a:lnTo>
                    <a:pt x="7311" y="8806"/>
                  </a:lnTo>
                  <a:lnTo>
                    <a:pt x="940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81"/>
          <p:cNvGrpSpPr/>
          <p:nvPr/>
        </p:nvGrpSpPr>
        <p:grpSpPr>
          <a:xfrm>
            <a:off x="8576538" y="1457325"/>
            <a:ext cx="205513" cy="114291"/>
            <a:chOff x="8576538" y="1457325"/>
            <a:chExt cx="205513" cy="114291"/>
          </a:xfrm>
        </p:grpSpPr>
        <p:sp>
          <p:nvSpPr>
            <p:cNvPr id="50" name="SMARTInkShape-403"/>
            <p:cNvSpPr/>
            <p:nvPr>
              <p:custDataLst>
                <p:tags r:id="rId252"/>
              </p:custDataLst>
            </p:nvPr>
          </p:nvSpPr>
          <p:spPr>
            <a:xfrm>
              <a:off x="8583350" y="1457325"/>
              <a:ext cx="122501" cy="9526"/>
            </a:xfrm>
            <a:custGeom>
              <a:avLst/>
              <a:gdLst/>
              <a:ahLst/>
              <a:cxnLst/>
              <a:rect l="0" t="0" r="0" b="0"/>
              <a:pathLst>
                <a:path w="122501" h="9526">
                  <a:moveTo>
                    <a:pt x="8200" y="0"/>
                  </a:moveTo>
                  <a:lnTo>
                    <a:pt x="8200" y="0"/>
                  </a:lnTo>
                  <a:lnTo>
                    <a:pt x="3144" y="0"/>
                  </a:lnTo>
                  <a:lnTo>
                    <a:pt x="1655" y="1058"/>
                  </a:lnTo>
                  <a:lnTo>
                    <a:pt x="662" y="2822"/>
                  </a:lnTo>
                  <a:lnTo>
                    <a:pt x="0" y="5056"/>
                  </a:lnTo>
                  <a:lnTo>
                    <a:pt x="616" y="6546"/>
                  </a:lnTo>
                  <a:lnTo>
                    <a:pt x="2086" y="7539"/>
                  </a:lnTo>
                  <a:lnTo>
                    <a:pt x="7599" y="8642"/>
                  </a:lnTo>
                  <a:lnTo>
                    <a:pt x="49459" y="9473"/>
                  </a:lnTo>
                  <a:lnTo>
                    <a:pt x="65695" y="8444"/>
                  </a:lnTo>
                  <a:lnTo>
                    <a:pt x="104959" y="1321"/>
                  </a:lnTo>
                  <a:lnTo>
                    <a:pt x="110805" y="1939"/>
                  </a:lnTo>
                  <a:lnTo>
                    <a:pt x="12250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04"/>
            <p:cNvSpPr/>
            <p:nvPr>
              <p:custDataLst>
                <p:tags r:id="rId253"/>
              </p:custDataLst>
            </p:nvPr>
          </p:nvSpPr>
          <p:spPr>
            <a:xfrm>
              <a:off x="8576538" y="1562100"/>
              <a:ext cx="205513" cy="9516"/>
            </a:xfrm>
            <a:custGeom>
              <a:avLst/>
              <a:gdLst/>
              <a:ahLst/>
              <a:cxnLst/>
              <a:rect l="0" t="0" r="0" b="0"/>
              <a:pathLst>
                <a:path w="205513" h="9516">
                  <a:moveTo>
                    <a:pt x="5487" y="0"/>
                  </a:moveTo>
                  <a:lnTo>
                    <a:pt x="5487" y="0"/>
                  </a:lnTo>
                  <a:lnTo>
                    <a:pt x="431" y="0"/>
                  </a:lnTo>
                  <a:lnTo>
                    <a:pt x="0" y="1058"/>
                  </a:lnTo>
                  <a:lnTo>
                    <a:pt x="2342" y="5056"/>
                  </a:lnTo>
                  <a:lnTo>
                    <a:pt x="9734" y="7539"/>
                  </a:lnTo>
                  <a:lnTo>
                    <a:pt x="57144" y="9351"/>
                  </a:lnTo>
                  <a:lnTo>
                    <a:pt x="94595" y="9491"/>
                  </a:lnTo>
                  <a:lnTo>
                    <a:pt x="130902" y="9515"/>
                  </a:lnTo>
                  <a:lnTo>
                    <a:pt x="174312" y="2977"/>
                  </a:lnTo>
                  <a:lnTo>
                    <a:pt x="2055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82"/>
          <p:cNvGrpSpPr/>
          <p:nvPr/>
        </p:nvGrpSpPr>
        <p:grpSpPr>
          <a:xfrm>
            <a:off x="9163050" y="1326231"/>
            <a:ext cx="311952" cy="399018"/>
            <a:chOff x="9163050" y="1326231"/>
            <a:chExt cx="311952" cy="399018"/>
          </a:xfrm>
        </p:grpSpPr>
        <p:sp>
          <p:nvSpPr>
            <p:cNvPr id="53" name="SMARTInkShape-405"/>
            <p:cNvSpPr/>
            <p:nvPr>
              <p:custDataLst>
                <p:tags r:id="rId250"/>
              </p:custDataLst>
            </p:nvPr>
          </p:nvSpPr>
          <p:spPr>
            <a:xfrm>
              <a:off x="9163050" y="1326231"/>
              <a:ext cx="167843" cy="399018"/>
            </a:xfrm>
            <a:custGeom>
              <a:avLst/>
              <a:gdLst/>
              <a:ahLst/>
              <a:cxnLst/>
              <a:rect l="0" t="0" r="0" b="0"/>
              <a:pathLst>
                <a:path w="167843" h="399018">
                  <a:moveTo>
                    <a:pt x="0" y="169194"/>
                  </a:moveTo>
                  <a:lnTo>
                    <a:pt x="0" y="169194"/>
                  </a:lnTo>
                  <a:lnTo>
                    <a:pt x="5057" y="169194"/>
                  </a:lnTo>
                  <a:lnTo>
                    <a:pt x="10361" y="166372"/>
                  </a:lnTo>
                  <a:lnTo>
                    <a:pt x="13257" y="164138"/>
                  </a:lnTo>
                  <a:lnTo>
                    <a:pt x="15187" y="163706"/>
                  </a:lnTo>
                  <a:lnTo>
                    <a:pt x="16476" y="164477"/>
                  </a:lnTo>
                  <a:lnTo>
                    <a:pt x="17335" y="166050"/>
                  </a:lnTo>
                  <a:lnTo>
                    <a:pt x="18711" y="177235"/>
                  </a:lnTo>
                  <a:lnTo>
                    <a:pt x="24061" y="219929"/>
                  </a:lnTo>
                  <a:lnTo>
                    <a:pt x="27238" y="258075"/>
                  </a:lnTo>
                  <a:lnTo>
                    <a:pt x="27252" y="295798"/>
                  </a:lnTo>
                  <a:lnTo>
                    <a:pt x="20984" y="341820"/>
                  </a:lnTo>
                  <a:lnTo>
                    <a:pt x="19305" y="388032"/>
                  </a:lnTo>
                  <a:lnTo>
                    <a:pt x="19125" y="399017"/>
                  </a:lnTo>
                  <a:lnTo>
                    <a:pt x="19056" y="358016"/>
                  </a:lnTo>
                  <a:lnTo>
                    <a:pt x="19052" y="318157"/>
                  </a:lnTo>
                  <a:lnTo>
                    <a:pt x="20108" y="282123"/>
                  </a:lnTo>
                  <a:lnTo>
                    <a:pt x="24107" y="250076"/>
                  </a:lnTo>
                  <a:lnTo>
                    <a:pt x="26590" y="214667"/>
                  </a:lnTo>
                  <a:lnTo>
                    <a:pt x="27694" y="178821"/>
                  </a:lnTo>
                  <a:lnTo>
                    <a:pt x="28184" y="145250"/>
                  </a:lnTo>
                  <a:lnTo>
                    <a:pt x="33515" y="106713"/>
                  </a:lnTo>
                  <a:lnTo>
                    <a:pt x="41798" y="70130"/>
                  </a:lnTo>
                  <a:lnTo>
                    <a:pt x="54397" y="23191"/>
                  </a:lnTo>
                  <a:lnTo>
                    <a:pt x="55314" y="17883"/>
                  </a:lnTo>
                  <a:lnTo>
                    <a:pt x="58043" y="13287"/>
                  </a:lnTo>
                  <a:lnTo>
                    <a:pt x="66719" y="5357"/>
                  </a:lnTo>
                  <a:lnTo>
                    <a:pt x="74809" y="1128"/>
                  </a:lnTo>
                  <a:lnTo>
                    <a:pt x="78448" y="0"/>
                  </a:lnTo>
                  <a:lnTo>
                    <a:pt x="82990" y="1365"/>
                  </a:lnTo>
                  <a:lnTo>
                    <a:pt x="93682" y="8526"/>
                  </a:lnTo>
                  <a:lnTo>
                    <a:pt x="106545" y="24457"/>
                  </a:lnTo>
                  <a:lnTo>
                    <a:pt x="117059" y="47640"/>
                  </a:lnTo>
                  <a:lnTo>
                    <a:pt x="117996" y="65428"/>
                  </a:lnTo>
                  <a:lnTo>
                    <a:pt x="109974" y="97662"/>
                  </a:lnTo>
                  <a:lnTo>
                    <a:pt x="98196" y="116807"/>
                  </a:lnTo>
                  <a:lnTo>
                    <a:pt x="87577" y="129004"/>
                  </a:lnTo>
                  <a:lnTo>
                    <a:pt x="88017" y="130759"/>
                  </a:lnTo>
                  <a:lnTo>
                    <a:pt x="99145" y="144168"/>
                  </a:lnTo>
                  <a:lnTo>
                    <a:pt x="145581" y="182287"/>
                  </a:lnTo>
                  <a:lnTo>
                    <a:pt x="158542" y="194769"/>
                  </a:lnTo>
                  <a:lnTo>
                    <a:pt x="165713" y="213016"/>
                  </a:lnTo>
                  <a:lnTo>
                    <a:pt x="167842" y="233120"/>
                  </a:lnTo>
                  <a:lnTo>
                    <a:pt x="165259" y="249111"/>
                  </a:lnTo>
                  <a:lnTo>
                    <a:pt x="157763" y="260452"/>
                  </a:lnTo>
                  <a:lnTo>
                    <a:pt x="126281" y="287860"/>
                  </a:lnTo>
                  <a:lnTo>
                    <a:pt x="122288" y="289580"/>
                  </a:lnTo>
                  <a:lnTo>
                    <a:pt x="118566" y="288610"/>
                  </a:lnTo>
                  <a:lnTo>
                    <a:pt x="111609" y="281887"/>
                  </a:lnTo>
                  <a:lnTo>
                    <a:pt x="110390" y="277131"/>
                  </a:lnTo>
                  <a:lnTo>
                    <a:pt x="114300" y="254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06"/>
            <p:cNvSpPr/>
            <p:nvPr>
              <p:custDataLst>
                <p:tags r:id="rId251"/>
              </p:custDataLst>
            </p:nvPr>
          </p:nvSpPr>
          <p:spPr>
            <a:xfrm>
              <a:off x="9420768" y="1543050"/>
              <a:ext cx="54234" cy="64680"/>
            </a:xfrm>
            <a:custGeom>
              <a:avLst/>
              <a:gdLst/>
              <a:ahLst/>
              <a:cxnLst/>
              <a:rect l="0" t="0" r="0" b="0"/>
              <a:pathLst>
                <a:path w="54234" h="64680">
                  <a:moveTo>
                    <a:pt x="28032" y="0"/>
                  </a:moveTo>
                  <a:lnTo>
                    <a:pt x="28032" y="0"/>
                  </a:lnTo>
                  <a:lnTo>
                    <a:pt x="22975" y="0"/>
                  </a:lnTo>
                  <a:lnTo>
                    <a:pt x="17671" y="2822"/>
                  </a:lnTo>
                  <a:lnTo>
                    <a:pt x="5642" y="13257"/>
                  </a:lnTo>
                  <a:lnTo>
                    <a:pt x="2206" y="19298"/>
                  </a:lnTo>
                  <a:lnTo>
                    <a:pt x="272" y="31471"/>
                  </a:lnTo>
                  <a:lnTo>
                    <a:pt x="0" y="36856"/>
                  </a:lnTo>
                  <a:lnTo>
                    <a:pt x="2520" y="45661"/>
                  </a:lnTo>
                  <a:lnTo>
                    <a:pt x="4675" y="49490"/>
                  </a:lnTo>
                  <a:lnTo>
                    <a:pt x="17819" y="59937"/>
                  </a:lnTo>
                  <a:lnTo>
                    <a:pt x="35119" y="64679"/>
                  </a:lnTo>
                  <a:lnTo>
                    <a:pt x="44587" y="62966"/>
                  </a:lnTo>
                  <a:lnTo>
                    <a:pt x="48593" y="61027"/>
                  </a:lnTo>
                  <a:lnTo>
                    <a:pt x="51265" y="58676"/>
                  </a:lnTo>
                  <a:lnTo>
                    <a:pt x="54233" y="53242"/>
                  </a:lnTo>
                  <a:lnTo>
                    <a:pt x="52729" y="44477"/>
                  </a:lnTo>
                  <a:lnTo>
                    <a:pt x="45932" y="30464"/>
                  </a:lnTo>
                  <a:lnTo>
                    <a:pt x="185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83"/>
          <p:cNvGrpSpPr/>
          <p:nvPr/>
        </p:nvGrpSpPr>
        <p:grpSpPr>
          <a:xfrm>
            <a:off x="9744075" y="1314274"/>
            <a:ext cx="1245794" cy="453533"/>
            <a:chOff x="9744075" y="1314274"/>
            <a:chExt cx="1245794" cy="453533"/>
          </a:xfrm>
        </p:grpSpPr>
        <p:sp>
          <p:nvSpPr>
            <p:cNvPr id="56" name="SMARTInkShape-407"/>
            <p:cNvSpPr/>
            <p:nvPr>
              <p:custDataLst>
                <p:tags r:id="rId242"/>
              </p:custDataLst>
            </p:nvPr>
          </p:nvSpPr>
          <p:spPr>
            <a:xfrm>
              <a:off x="9744075" y="1514475"/>
              <a:ext cx="161926" cy="9474"/>
            </a:xfrm>
            <a:custGeom>
              <a:avLst/>
              <a:gdLst/>
              <a:ahLst/>
              <a:cxnLst/>
              <a:rect l="0" t="0" r="0" b="0"/>
              <a:pathLst>
                <a:path w="161926" h="9474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058" y="8642"/>
                  </a:lnTo>
                  <a:lnTo>
                    <a:pt x="42843" y="9473"/>
                  </a:lnTo>
                  <a:lnTo>
                    <a:pt x="89836" y="4458"/>
                  </a:lnTo>
                  <a:lnTo>
                    <a:pt x="131222" y="881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08"/>
            <p:cNvSpPr/>
            <p:nvPr>
              <p:custDataLst>
                <p:tags r:id="rId243"/>
              </p:custDataLst>
            </p:nvPr>
          </p:nvSpPr>
          <p:spPr>
            <a:xfrm>
              <a:off x="9833837" y="1428750"/>
              <a:ext cx="24539" cy="190501"/>
            </a:xfrm>
            <a:custGeom>
              <a:avLst/>
              <a:gdLst/>
              <a:ahLst/>
              <a:cxnLst/>
              <a:rect l="0" t="0" r="0" b="0"/>
              <a:pathLst>
                <a:path w="24539" h="190501">
                  <a:moveTo>
                    <a:pt x="5488" y="0"/>
                  </a:moveTo>
                  <a:lnTo>
                    <a:pt x="5488" y="0"/>
                  </a:lnTo>
                  <a:lnTo>
                    <a:pt x="431" y="5056"/>
                  </a:lnTo>
                  <a:lnTo>
                    <a:pt x="0" y="7604"/>
                  </a:lnTo>
                  <a:lnTo>
                    <a:pt x="771" y="10361"/>
                  </a:lnTo>
                  <a:lnTo>
                    <a:pt x="6912" y="27764"/>
                  </a:lnTo>
                  <a:lnTo>
                    <a:pt x="15435" y="62554"/>
                  </a:lnTo>
                  <a:lnTo>
                    <a:pt x="21840" y="103554"/>
                  </a:lnTo>
                  <a:lnTo>
                    <a:pt x="24005" y="150277"/>
                  </a:lnTo>
                  <a:lnTo>
                    <a:pt x="24538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09"/>
            <p:cNvSpPr/>
            <p:nvPr>
              <p:custDataLst>
                <p:tags r:id="rId244"/>
              </p:custDataLst>
            </p:nvPr>
          </p:nvSpPr>
          <p:spPr>
            <a:xfrm>
              <a:off x="10191750" y="1314274"/>
              <a:ext cx="156215" cy="453533"/>
            </a:xfrm>
            <a:custGeom>
              <a:avLst/>
              <a:gdLst/>
              <a:ahLst/>
              <a:cxnLst/>
              <a:rect l="0" t="0" r="0" b="0"/>
              <a:pathLst>
                <a:path w="156215" h="453533">
                  <a:moveTo>
                    <a:pt x="0" y="219251"/>
                  </a:moveTo>
                  <a:lnTo>
                    <a:pt x="0" y="219251"/>
                  </a:lnTo>
                  <a:lnTo>
                    <a:pt x="0" y="265943"/>
                  </a:lnTo>
                  <a:lnTo>
                    <a:pt x="6546" y="309221"/>
                  </a:lnTo>
                  <a:lnTo>
                    <a:pt x="9134" y="350364"/>
                  </a:lnTo>
                  <a:lnTo>
                    <a:pt x="9410" y="390626"/>
                  </a:lnTo>
                  <a:lnTo>
                    <a:pt x="17048" y="436226"/>
                  </a:lnTo>
                  <a:lnTo>
                    <a:pt x="18655" y="453198"/>
                  </a:lnTo>
                  <a:lnTo>
                    <a:pt x="18786" y="453532"/>
                  </a:lnTo>
                  <a:lnTo>
                    <a:pt x="19028" y="411526"/>
                  </a:lnTo>
                  <a:lnTo>
                    <a:pt x="19046" y="367494"/>
                  </a:lnTo>
                  <a:lnTo>
                    <a:pt x="19049" y="333378"/>
                  </a:lnTo>
                  <a:lnTo>
                    <a:pt x="19050" y="300666"/>
                  </a:lnTo>
                  <a:lnTo>
                    <a:pt x="19050" y="264960"/>
                  </a:lnTo>
                  <a:lnTo>
                    <a:pt x="19050" y="224328"/>
                  </a:lnTo>
                  <a:lnTo>
                    <a:pt x="19050" y="177011"/>
                  </a:lnTo>
                  <a:lnTo>
                    <a:pt x="19050" y="144033"/>
                  </a:lnTo>
                  <a:lnTo>
                    <a:pt x="21874" y="101361"/>
                  </a:lnTo>
                  <a:lnTo>
                    <a:pt x="27252" y="58498"/>
                  </a:lnTo>
                  <a:lnTo>
                    <a:pt x="33241" y="29098"/>
                  </a:lnTo>
                  <a:lnTo>
                    <a:pt x="46772" y="5335"/>
                  </a:lnTo>
                  <a:lnTo>
                    <a:pt x="51291" y="1499"/>
                  </a:lnTo>
                  <a:lnTo>
                    <a:pt x="55360" y="0"/>
                  </a:lnTo>
                  <a:lnTo>
                    <a:pt x="59131" y="59"/>
                  </a:lnTo>
                  <a:lnTo>
                    <a:pt x="68966" y="5768"/>
                  </a:lnTo>
                  <a:lnTo>
                    <a:pt x="74553" y="10254"/>
                  </a:lnTo>
                  <a:lnTo>
                    <a:pt x="87471" y="31737"/>
                  </a:lnTo>
                  <a:lnTo>
                    <a:pt x="92945" y="53154"/>
                  </a:lnTo>
                  <a:lnTo>
                    <a:pt x="89511" y="77962"/>
                  </a:lnTo>
                  <a:lnTo>
                    <a:pt x="77856" y="112207"/>
                  </a:lnTo>
                  <a:lnTo>
                    <a:pt x="78362" y="116138"/>
                  </a:lnTo>
                  <a:lnTo>
                    <a:pt x="79757" y="118759"/>
                  </a:lnTo>
                  <a:lnTo>
                    <a:pt x="109342" y="140043"/>
                  </a:lnTo>
                  <a:lnTo>
                    <a:pt x="126354" y="150509"/>
                  </a:lnTo>
                  <a:lnTo>
                    <a:pt x="134827" y="160829"/>
                  </a:lnTo>
                  <a:lnTo>
                    <a:pt x="155426" y="205394"/>
                  </a:lnTo>
                  <a:lnTo>
                    <a:pt x="156214" y="221559"/>
                  </a:lnTo>
                  <a:lnTo>
                    <a:pt x="151979" y="238268"/>
                  </a:lnTo>
                  <a:lnTo>
                    <a:pt x="143042" y="252750"/>
                  </a:lnTo>
                  <a:lnTo>
                    <a:pt x="134834" y="260598"/>
                  </a:lnTo>
                  <a:lnTo>
                    <a:pt x="126601" y="264086"/>
                  </a:lnTo>
                  <a:lnTo>
                    <a:pt x="115888" y="265636"/>
                  </a:lnTo>
                  <a:lnTo>
                    <a:pt x="112183" y="264991"/>
                  </a:lnTo>
                  <a:lnTo>
                    <a:pt x="109714" y="263503"/>
                  </a:lnTo>
                  <a:lnTo>
                    <a:pt x="105751" y="258566"/>
                  </a:lnTo>
                  <a:lnTo>
                    <a:pt x="114300" y="247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10"/>
            <p:cNvSpPr/>
            <p:nvPr>
              <p:custDataLst>
                <p:tags r:id="rId245"/>
              </p:custDataLst>
            </p:nvPr>
          </p:nvSpPr>
          <p:spPr>
            <a:xfrm>
              <a:off x="10458450" y="1552575"/>
              <a:ext cx="15007" cy="95251"/>
            </a:xfrm>
            <a:custGeom>
              <a:avLst/>
              <a:gdLst/>
              <a:ahLst/>
              <a:cxnLst/>
              <a:rect l="0" t="0" r="0" b="0"/>
              <a:pathLst>
                <a:path w="15007" h="952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8" y="2822"/>
                  </a:lnTo>
                  <a:lnTo>
                    <a:pt x="8937" y="13183"/>
                  </a:lnTo>
                  <a:lnTo>
                    <a:pt x="10560" y="60468"/>
                  </a:lnTo>
                  <a:lnTo>
                    <a:pt x="15006" y="78359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11"/>
            <p:cNvSpPr/>
            <p:nvPr>
              <p:custDataLst>
                <p:tags r:id="rId246"/>
              </p:custDataLst>
            </p:nvPr>
          </p:nvSpPr>
          <p:spPr>
            <a:xfrm>
              <a:off x="10668000" y="1371600"/>
              <a:ext cx="180976" cy="209551"/>
            </a:xfrm>
            <a:custGeom>
              <a:avLst/>
              <a:gdLst/>
              <a:ahLst/>
              <a:cxnLst/>
              <a:rect l="0" t="0" r="0" b="0"/>
              <a:pathLst>
                <a:path w="180976" h="209551">
                  <a:moveTo>
                    <a:pt x="0" y="0"/>
                  </a:moveTo>
                  <a:lnTo>
                    <a:pt x="0" y="0"/>
                  </a:lnTo>
                  <a:lnTo>
                    <a:pt x="31436" y="33552"/>
                  </a:lnTo>
                  <a:lnTo>
                    <a:pt x="62331" y="79616"/>
                  </a:lnTo>
                  <a:lnTo>
                    <a:pt x="100605" y="126046"/>
                  </a:lnTo>
                  <a:lnTo>
                    <a:pt x="135465" y="166677"/>
                  </a:lnTo>
                  <a:lnTo>
                    <a:pt x="159169" y="195907"/>
                  </a:lnTo>
                  <a:lnTo>
                    <a:pt x="168812" y="203487"/>
                  </a:lnTo>
                  <a:lnTo>
                    <a:pt x="180975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12"/>
            <p:cNvSpPr/>
            <p:nvPr>
              <p:custDataLst>
                <p:tags r:id="rId247"/>
              </p:custDataLst>
            </p:nvPr>
          </p:nvSpPr>
          <p:spPr>
            <a:xfrm>
              <a:off x="10715625" y="1363399"/>
              <a:ext cx="142876" cy="252996"/>
            </a:xfrm>
            <a:custGeom>
              <a:avLst/>
              <a:gdLst/>
              <a:ahLst/>
              <a:cxnLst/>
              <a:rect l="0" t="0" r="0" b="0"/>
              <a:pathLst>
                <a:path w="142876" h="252996">
                  <a:moveTo>
                    <a:pt x="142875" y="8201"/>
                  </a:moveTo>
                  <a:lnTo>
                    <a:pt x="142875" y="8201"/>
                  </a:lnTo>
                  <a:lnTo>
                    <a:pt x="137818" y="3145"/>
                  </a:lnTo>
                  <a:lnTo>
                    <a:pt x="132514" y="662"/>
                  </a:lnTo>
                  <a:lnTo>
                    <a:pt x="129618" y="0"/>
                  </a:lnTo>
                  <a:lnTo>
                    <a:pt x="127688" y="617"/>
                  </a:lnTo>
                  <a:lnTo>
                    <a:pt x="126399" y="2087"/>
                  </a:lnTo>
                  <a:lnTo>
                    <a:pt x="125540" y="4125"/>
                  </a:lnTo>
                  <a:lnTo>
                    <a:pt x="110013" y="24721"/>
                  </a:lnTo>
                  <a:lnTo>
                    <a:pt x="94569" y="72006"/>
                  </a:lnTo>
                  <a:lnTo>
                    <a:pt x="77633" y="112096"/>
                  </a:lnTo>
                  <a:lnTo>
                    <a:pt x="58727" y="155959"/>
                  </a:lnTo>
                  <a:lnTo>
                    <a:pt x="31186" y="197253"/>
                  </a:lnTo>
                  <a:lnTo>
                    <a:pt x="5038" y="241391"/>
                  </a:lnTo>
                  <a:lnTo>
                    <a:pt x="995" y="252995"/>
                  </a:lnTo>
                  <a:lnTo>
                    <a:pt x="663" y="252888"/>
                  </a:lnTo>
                  <a:lnTo>
                    <a:pt x="0" y="2463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13"/>
            <p:cNvSpPr/>
            <p:nvPr>
              <p:custDataLst>
                <p:tags r:id="rId248"/>
              </p:custDataLst>
            </p:nvPr>
          </p:nvSpPr>
          <p:spPr>
            <a:xfrm>
              <a:off x="10953750" y="16383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8642" y="42815"/>
                  </a:lnTo>
                  <a:lnTo>
                    <a:pt x="10507" y="85943"/>
                  </a:lnTo>
                  <a:lnTo>
                    <a:pt x="1905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14"/>
            <p:cNvSpPr/>
            <p:nvPr>
              <p:custDataLst>
                <p:tags r:id="rId249"/>
              </p:custDataLst>
            </p:nvPr>
          </p:nvSpPr>
          <p:spPr>
            <a:xfrm>
              <a:off x="10944225" y="1514868"/>
              <a:ext cx="45644" cy="44998"/>
            </a:xfrm>
            <a:custGeom>
              <a:avLst/>
              <a:gdLst/>
              <a:ahLst/>
              <a:cxnLst/>
              <a:rect l="0" t="0" r="0" b="0"/>
              <a:pathLst>
                <a:path w="45644" h="44998">
                  <a:moveTo>
                    <a:pt x="28575" y="9132"/>
                  </a:moveTo>
                  <a:lnTo>
                    <a:pt x="28575" y="9132"/>
                  </a:lnTo>
                  <a:lnTo>
                    <a:pt x="23518" y="4076"/>
                  </a:lnTo>
                  <a:lnTo>
                    <a:pt x="18214" y="1593"/>
                  </a:lnTo>
                  <a:lnTo>
                    <a:pt x="6186" y="0"/>
                  </a:lnTo>
                  <a:lnTo>
                    <a:pt x="4123" y="927"/>
                  </a:lnTo>
                  <a:lnTo>
                    <a:pt x="2749" y="2604"/>
                  </a:lnTo>
                  <a:lnTo>
                    <a:pt x="543" y="7843"/>
                  </a:lnTo>
                  <a:lnTo>
                    <a:pt x="160" y="13806"/>
                  </a:lnTo>
                  <a:lnTo>
                    <a:pt x="5104" y="27333"/>
                  </a:lnTo>
                  <a:lnTo>
                    <a:pt x="13205" y="35918"/>
                  </a:lnTo>
                  <a:lnTo>
                    <a:pt x="22802" y="42204"/>
                  </a:lnTo>
                  <a:lnTo>
                    <a:pt x="30594" y="44997"/>
                  </a:lnTo>
                  <a:lnTo>
                    <a:pt x="34155" y="44684"/>
                  </a:lnTo>
                  <a:lnTo>
                    <a:pt x="40932" y="41513"/>
                  </a:lnTo>
                  <a:lnTo>
                    <a:pt x="43163" y="39186"/>
                  </a:lnTo>
                  <a:lnTo>
                    <a:pt x="45643" y="33778"/>
                  </a:lnTo>
                  <a:lnTo>
                    <a:pt x="45245" y="30854"/>
                  </a:lnTo>
                  <a:lnTo>
                    <a:pt x="41980" y="24784"/>
                  </a:lnTo>
                  <a:lnTo>
                    <a:pt x="34193" y="15416"/>
                  </a:lnTo>
                  <a:lnTo>
                    <a:pt x="28249" y="11925"/>
                  </a:lnTo>
                  <a:lnTo>
                    <a:pt x="0" y="91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84"/>
          <p:cNvGrpSpPr/>
          <p:nvPr/>
        </p:nvGrpSpPr>
        <p:grpSpPr>
          <a:xfrm>
            <a:off x="11249025" y="1448356"/>
            <a:ext cx="590043" cy="304245"/>
            <a:chOff x="11249025" y="1448356"/>
            <a:chExt cx="590043" cy="304245"/>
          </a:xfrm>
        </p:grpSpPr>
        <p:sp>
          <p:nvSpPr>
            <p:cNvPr id="65" name="SMARTInkShape-415"/>
            <p:cNvSpPr/>
            <p:nvPr>
              <p:custDataLst>
                <p:tags r:id="rId237"/>
              </p:custDataLst>
            </p:nvPr>
          </p:nvSpPr>
          <p:spPr>
            <a:xfrm>
              <a:off x="11249025" y="1543050"/>
              <a:ext cx="190501" cy="19006"/>
            </a:xfrm>
            <a:custGeom>
              <a:avLst/>
              <a:gdLst/>
              <a:ahLst/>
              <a:cxnLst/>
              <a:rect l="0" t="0" r="0" b="0"/>
              <a:pathLst>
                <a:path w="190501" h="1900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5644" y="10361"/>
                  </a:lnTo>
                  <a:lnTo>
                    <a:pt x="14149" y="15188"/>
                  </a:lnTo>
                  <a:lnTo>
                    <a:pt x="21458" y="17334"/>
                  </a:lnTo>
                  <a:lnTo>
                    <a:pt x="63439" y="18824"/>
                  </a:lnTo>
                  <a:lnTo>
                    <a:pt x="101548" y="19005"/>
                  </a:lnTo>
                  <a:lnTo>
                    <a:pt x="144435" y="11505"/>
                  </a:lnTo>
                  <a:lnTo>
                    <a:pt x="19050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416"/>
            <p:cNvSpPr/>
            <p:nvPr>
              <p:custDataLst>
                <p:tags r:id="rId238"/>
              </p:custDataLst>
            </p:nvPr>
          </p:nvSpPr>
          <p:spPr>
            <a:xfrm>
              <a:off x="11373358" y="1458649"/>
              <a:ext cx="28068" cy="160602"/>
            </a:xfrm>
            <a:custGeom>
              <a:avLst/>
              <a:gdLst/>
              <a:ahLst/>
              <a:cxnLst/>
              <a:rect l="0" t="0" r="0" b="0"/>
              <a:pathLst>
                <a:path w="28068" h="160602">
                  <a:moveTo>
                    <a:pt x="18542" y="8201"/>
                  </a:moveTo>
                  <a:lnTo>
                    <a:pt x="18542" y="8201"/>
                  </a:lnTo>
                  <a:lnTo>
                    <a:pt x="13485" y="3145"/>
                  </a:lnTo>
                  <a:lnTo>
                    <a:pt x="8181" y="662"/>
                  </a:lnTo>
                  <a:lnTo>
                    <a:pt x="5285" y="0"/>
                  </a:lnTo>
                  <a:lnTo>
                    <a:pt x="3355" y="617"/>
                  </a:lnTo>
                  <a:lnTo>
                    <a:pt x="2066" y="2087"/>
                  </a:lnTo>
                  <a:lnTo>
                    <a:pt x="1207" y="4125"/>
                  </a:lnTo>
                  <a:lnTo>
                    <a:pt x="0" y="17106"/>
                  </a:lnTo>
                  <a:lnTo>
                    <a:pt x="7098" y="59821"/>
                  </a:lnTo>
                  <a:lnTo>
                    <a:pt x="13695" y="102359"/>
                  </a:lnTo>
                  <a:lnTo>
                    <a:pt x="17906" y="145288"/>
                  </a:lnTo>
                  <a:lnTo>
                    <a:pt x="18116" y="150392"/>
                  </a:lnTo>
                  <a:lnTo>
                    <a:pt x="19317" y="153795"/>
                  </a:lnTo>
                  <a:lnTo>
                    <a:pt x="21175" y="156064"/>
                  </a:lnTo>
                  <a:lnTo>
                    <a:pt x="28067" y="1606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17"/>
            <p:cNvSpPr/>
            <p:nvPr>
              <p:custDataLst>
                <p:tags r:id="rId239"/>
              </p:custDataLst>
            </p:nvPr>
          </p:nvSpPr>
          <p:spPr>
            <a:xfrm>
              <a:off x="11576769" y="1448356"/>
              <a:ext cx="205657" cy="208277"/>
            </a:xfrm>
            <a:custGeom>
              <a:avLst/>
              <a:gdLst/>
              <a:ahLst/>
              <a:cxnLst/>
              <a:rect l="0" t="0" r="0" b="0"/>
              <a:pathLst>
                <a:path w="205657" h="208277">
                  <a:moveTo>
                    <a:pt x="205656" y="47069"/>
                  </a:moveTo>
                  <a:lnTo>
                    <a:pt x="205656" y="47069"/>
                  </a:lnTo>
                  <a:lnTo>
                    <a:pt x="205656" y="24679"/>
                  </a:lnTo>
                  <a:lnTo>
                    <a:pt x="202832" y="18420"/>
                  </a:lnTo>
                  <a:lnTo>
                    <a:pt x="192400" y="5780"/>
                  </a:lnTo>
                  <a:lnTo>
                    <a:pt x="177893" y="2260"/>
                  </a:lnTo>
                  <a:lnTo>
                    <a:pt x="139140" y="0"/>
                  </a:lnTo>
                  <a:lnTo>
                    <a:pt x="100912" y="7158"/>
                  </a:lnTo>
                  <a:lnTo>
                    <a:pt x="75490" y="15723"/>
                  </a:lnTo>
                  <a:lnTo>
                    <a:pt x="54342" y="36304"/>
                  </a:lnTo>
                  <a:lnTo>
                    <a:pt x="48447" y="45107"/>
                  </a:lnTo>
                  <a:lnTo>
                    <a:pt x="46876" y="48936"/>
                  </a:lnTo>
                  <a:lnTo>
                    <a:pt x="47951" y="58835"/>
                  </a:lnTo>
                  <a:lnTo>
                    <a:pt x="53015" y="70290"/>
                  </a:lnTo>
                  <a:lnTo>
                    <a:pt x="67766" y="87581"/>
                  </a:lnTo>
                  <a:lnTo>
                    <a:pt x="92888" y="106876"/>
                  </a:lnTo>
                  <a:lnTo>
                    <a:pt x="97329" y="113513"/>
                  </a:lnTo>
                  <a:lnTo>
                    <a:pt x="98514" y="116765"/>
                  </a:lnTo>
                  <a:lnTo>
                    <a:pt x="98243" y="118933"/>
                  </a:lnTo>
                  <a:lnTo>
                    <a:pt x="97008" y="120378"/>
                  </a:lnTo>
                  <a:lnTo>
                    <a:pt x="51914" y="136357"/>
                  </a:lnTo>
                  <a:lnTo>
                    <a:pt x="22495" y="149804"/>
                  </a:lnTo>
                  <a:lnTo>
                    <a:pt x="4866" y="164763"/>
                  </a:lnTo>
                  <a:lnTo>
                    <a:pt x="0" y="172755"/>
                  </a:lnTo>
                  <a:lnTo>
                    <a:pt x="819" y="177426"/>
                  </a:lnTo>
                  <a:lnTo>
                    <a:pt x="7373" y="188261"/>
                  </a:lnTo>
                  <a:lnTo>
                    <a:pt x="13143" y="191997"/>
                  </a:lnTo>
                  <a:lnTo>
                    <a:pt x="54245" y="203541"/>
                  </a:lnTo>
                  <a:lnTo>
                    <a:pt x="91578" y="208276"/>
                  </a:lnTo>
                  <a:lnTo>
                    <a:pt x="167556" y="199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418"/>
            <p:cNvSpPr/>
            <p:nvPr>
              <p:custDataLst>
                <p:tags r:id="rId240"/>
              </p:custDataLst>
            </p:nvPr>
          </p:nvSpPr>
          <p:spPr>
            <a:xfrm>
              <a:off x="11801475" y="1676400"/>
              <a:ext cx="1" cy="76201"/>
            </a:xfrm>
            <a:custGeom>
              <a:avLst/>
              <a:gdLst/>
              <a:ahLst/>
              <a:cxnLst/>
              <a:rect l="0" t="0" r="0" b="0"/>
              <a:pathLst>
                <a:path w="1" h="76201">
                  <a:moveTo>
                    <a:pt x="0" y="0"/>
                  </a:moveTo>
                  <a:lnTo>
                    <a:pt x="0" y="0"/>
                  </a:lnTo>
                  <a:lnTo>
                    <a:pt x="0" y="45334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419"/>
            <p:cNvSpPr/>
            <p:nvPr>
              <p:custDataLst>
                <p:tags r:id="rId241"/>
              </p:custDataLst>
            </p:nvPr>
          </p:nvSpPr>
          <p:spPr>
            <a:xfrm>
              <a:off x="11811000" y="1590675"/>
              <a:ext cx="28068" cy="28576"/>
            </a:xfrm>
            <a:custGeom>
              <a:avLst/>
              <a:gdLst/>
              <a:ahLst/>
              <a:cxnLst/>
              <a:rect l="0" t="0" r="0" b="0"/>
              <a:pathLst>
                <a:path w="28068" h="28576">
                  <a:moveTo>
                    <a:pt x="9525" y="0"/>
                  </a:moveTo>
                  <a:lnTo>
                    <a:pt x="9525" y="0"/>
                  </a:lnTo>
                  <a:lnTo>
                    <a:pt x="9525" y="19005"/>
                  </a:lnTo>
                  <a:lnTo>
                    <a:pt x="14583" y="24093"/>
                  </a:lnTo>
                  <a:lnTo>
                    <a:pt x="19886" y="26583"/>
                  </a:lnTo>
                  <a:lnTo>
                    <a:pt x="28067" y="28459"/>
                  </a:lnTo>
                  <a:lnTo>
                    <a:pt x="23368" y="28541"/>
                  </a:lnTo>
                  <a:lnTo>
                    <a:pt x="18148" y="25737"/>
                  </a:lnTo>
                  <a:lnTo>
                    <a:pt x="12299" y="22022"/>
                  </a:lnTo>
                  <a:lnTo>
                    <a:pt x="6172" y="20371"/>
                  </a:lnTo>
                  <a:lnTo>
                    <a:pt x="4114" y="20989"/>
                  </a:lnTo>
                  <a:lnTo>
                    <a:pt x="2744" y="22459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85"/>
          <p:cNvGrpSpPr/>
          <p:nvPr/>
        </p:nvGrpSpPr>
        <p:grpSpPr>
          <a:xfrm>
            <a:off x="7982066" y="2097841"/>
            <a:ext cx="266585" cy="540585"/>
            <a:chOff x="7982066" y="2097841"/>
            <a:chExt cx="266585" cy="540585"/>
          </a:xfrm>
        </p:grpSpPr>
        <p:sp>
          <p:nvSpPr>
            <p:cNvPr id="71" name="SMARTInkShape-420"/>
            <p:cNvSpPr/>
            <p:nvPr>
              <p:custDataLst>
                <p:tags r:id="rId232"/>
              </p:custDataLst>
            </p:nvPr>
          </p:nvSpPr>
          <p:spPr>
            <a:xfrm>
              <a:off x="7982066" y="2343276"/>
              <a:ext cx="142760" cy="121757"/>
            </a:xfrm>
            <a:custGeom>
              <a:avLst/>
              <a:gdLst/>
              <a:ahLst/>
              <a:cxnLst/>
              <a:rect l="0" t="0" r="0" b="0"/>
              <a:pathLst>
                <a:path w="142760" h="121757">
                  <a:moveTo>
                    <a:pt x="9409" y="18924"/>
                  </a:moveTo>
                  <a:lnTo>
                    <a:pt x="9409" y="18924"/>
                  </a:lnTo>
                  <a:lnTo>
                    <a:pt x="1209" y="10723"/>
                  </a:lnTo>
                  <a:lnTo>
                    <a:pt x="0" y="1314"/>
                  </a:lnTo>
                  <a:lnTo>
                    <a:pt x="1020" y="834"/>
                  </a:lnTo>
                  <a:lnTo>
                    <a:pt x="13152" y="0"/>
                  </a:lnTo>
                  <a:lnTo>
                    <a:pt x="27334" y="10025"/>
                  </a:lnTo>
                  <a:lnTo>
                    <a:pt x="57305" y="48836"/>
                  </a:lnTo>
                  <a:lnTo>
                    <a:pt x="96443" y="95938"/>
                  </a:lnTo>
                  <a:lnTo>
                    <a:pt x="117195" y="117142"/>
                  </a:lnTo>
                  <a:lnTo>
                    <a:pt x="126458" y="120785"/>
                  </a:lnTo>
                  <a:lnTo>
                    <a:pt x="131891" y="121756"/>
                  </a:lnTo>
                  <a:lnTo>
                    <a:pt x="135514" y="121345"/>
                  </a:lnTo>
                  <a:lnTo>
                    <a:pt x="142759" y="1141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21"/>
            <p:cNvSpPr/>
            <p:nvPr>
              <p:custDataLst>
                <p:tags r:id="rId233"/>
              </p:custDataLst>
            </p:nvPr>
          </p:nvSpPr>
          <p:spPr>
            <a:xfrm>
              <a:off x="8129264" y="2343150"/>
              <a:ext cx="81287" cy="263203"/>
            </a:xfrm>
            <a:custGeom>
              <a:avLst/>
              <a:gdLst/>
              <a:ahLst/>
              <a:cxnLst/>
              <a:rect l="0" t="0" r="0" b="0"/>
              <a:pathLst>
                <a:path w="81287" h="263203">
                  <a:moveTo>
                    <a:pt x="81286" y="0"/>
                  </a:moveTo>
                  <a:lnTo>
                    <a:pt x="81286" y="0"/>
                  </a:lnTo>
                  <a:lnTo>
                    <a:pt x="76230" y="0"/>
                  </a:lnTo>
                  <a:lnTo>
                    <a:pt x="70925" y="2822"/>
                  </a:lnTo>
                  <a:lnTo>
                    <a:pt x="26689" y="37585"/>
                  </a:lnTo>
                  <a:lnTo>
                    <a:pt x="18921" y="45279"/>
                  </a:lnTo>
                  <a:lnTo>
                    <a:pt x="631" y="70773"/>
                  </a:lnTo>
                  <a:lnTo>
                    <a:pt x="0" y="72582"/>
                  </a:lnTo>
                  <a:lnTo>
                    <a:pt x="637" y="73788"/>
                  </a:lnTo>
                  <a:lnTo>
                    <a:pt x="4207" y="75723"/>
                  </a:lnTo>
                  <a:lnTo>
                    <a:pt x="5970" y="90256"/>
                  </a:lnTo>
                  <a:lnTo>
                    <a:pt x="11580" y="103178"/>
                  </a:lnTo>
                  <a:lnTo>
                    <a:pt x="14212" y="148975"/>
                  </a:lnTo>
                  <a:lnTo>
                    <a:pt x="14532" y="190882"/>
                  </a:lnTo>
                  <a:lnTo>
                    <a:pt x="14600" y="236124"/>
                  </a:lnTo>
                  <a:lnTo>
                    <a:pt x="14608" y="254348"/>
                  </a:lnTo>
                  <a:lnTo>
                    <a:pt x="13551" y="258465"/>
                  </a:lnTo>
                  <a:lnTo>
                    <a:pt x="11787" y="261210"/>
                  </a:lnTo>
                  <a:lnTo>
                    <a:pt x="9554" y="263040"/>
                  </a:lnTo>
                  <a:lnTo>
                    <a:pt x="9123" y="263202"/>
                  </a:lnTo>
                  <a:lnTo>
                    <a:pt x="14611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22"/>
            <p:cNvSpPr/>
            <p:nvPr>
              <p:custDataLst>
                <p:tags r:id="rId234"/>
              </p:custDataLst>
            </p:nvPr>
          </p:nvSpPr>
          <p:spPr>
            <a:xfrm>
              <a:off x="8239125" y="26098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23"/>
            <p:cNvSpPr/>
            <p:nvPr>
              <p:custDataLst>
                <p:tags r:id="rId235"/>
              </p:custDataLst>
            </p:nvPr>
          </p:nvSpPr>
          <p:spPr>
            <a:xfrm>
              <a:off x="8220511" y="2486025"/>
              <a:ext cx="28140" cy="38101"/>
            </a:xfrm>
            <a:custGeom>
              <a:avLst/>
              <a:gdLst/>
              <a:ahLst/>
              <a:cxnLst/>
              <a:rect l="0" t="0" r="0" b="0"/>
              <a:pathLst>
                <a:path w="28140" h="38101">
                  <a:moveTo>
                    <a:pt x="28139" y="38100"/>
                  </a:moveTo>
                  <a:lnTo>
                    <a:pt x="28139" y="38100"/>
                  </a:lnTo>
                  <a:lnTo>
                    <a:pt x="23083" y="33044"/>
                  </a:lnTo>
                  <a:lnTo>
                    <a:pt x="17778" y="30561"/>
                  </a:lnTo>
                  <a:lnTo>
                    <a:pt x="14882" y="29899"/>
                  </a:lnTo>
                  <a:lnTo>
                    <a:pt x="12951" y="28399"/>
                  </a:lnTo>
                  <a:lnTo>
                    <a:pt x="10806" y="23911"/>
                  </a:lnTo>
                  <a:lnTo>
                    <a:pt x="9176" y="22291"/>
                  </a:lnTo>
                  <a:lnTo>
                    <a:pt x="0" y="19176"/>
                  </a:lnTo>
                  <a:lnTo>
                    <a:pt x="4750" y="24144"/>
                  </a:lnTo>
                  <a:lnTo>
                    <a:pt x="9983" y="26606"/>
                  </a:lnTo>
                  <a:lnTo>
                    <a:pt x="23166" y="28460"/>
                  </a:lnTo>
                  <a:lnTo>
                    <a:pt x="24824" y="27440"/>
                  </a:lnTo>
                  <a:lnTo>
                    <a:pt x="25929" y="25701"/>
                  </a:lnTo>
                  <a:lnTo>
                    <a:pt x="27484" y="18199"/>
                  </a:lnTo>
                  <a:lnTo>
                    <a:pt x="28010" y="11238"/>
                  </a:lnTo>
                  <a:lnTo>
                    <a:pt x="186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24"/>
            <p:cNvSpPr/>
            <p:nvPr>
              <p:custDataLst>
                <p:tags r:id="rId236"/>
              </p:custDataLst>
            </p:nvPr>
          </p:nvSpPr>
          <p:spPr>
            <a:xfrm>
              <a:off x="8039145" y="2097841"/>
              <a:ext cx="114256" cy="156391"/>
            </a:xfrm>
            <a:custGeom>
              <a:avLst/>
              <a:gdLst/>
              <a:ahLst/>
              <a:cxnLst/>
              <a:rect l="0" t="0" r="0" b="0"/>
              <a:pathLst>
                <a:path w="114256" h="156391">
                  <a:moveTo>
                    <a:pt x="28530" y="83384"/>
                  </a:moveTo>
                  <a:lnTo>
                    <a:pt x="28530" y="83384"/>
                  </a:lnTo>
                  <a:lnTo>
                    <a:pt x="28530" y="78328"/>
                  </a:lnTo>
                  <a:lnTo>
                    <a:pt x="25708" y="73023"/>
                  </a:lnTo>
                  <a:lnTo>
                    <a:pt x="20330" y="66050"/>
                  </a:lnTo>
                  <a:lnTo>
                    <a:pt x="19888" y="66536"/>
                  </a:lnTo>
                  <a:lnTo>
                    <a:pt x="11424" y="108237"/>
                  </a:lnTo>
                  <a:lnTo>
                    <a:pt x="719" y="154779"/>
                  </a:lnTo>
                  <a:lnTo>
                    <a:pt x="465" y="156380"/>
                  </a:lnTo>
                  <a:lnTo>
                    <a:pt x="295" y="156390"/>
                  </a:lnTo>
                  <a:lnTo>
                    <a:pt x="0" y="140989"/>
                  </a:lnTo>
                  <a:lnTo>
                    <a:pt x="7568" y="112284"/>
                  </a:lnTo>
                  <a:lnTo>
                    <a:pt x="26525" y="66449"/>
                  </a:lnTo>
                  <a:lnTo>
                    <a:pt x="48984" y="24558"/>
                  </a:lnTo>
                  <a:lnTo>
                    <a:pt x="60557" y="5559"/>
                  </a:lnTo>
                  <a:lnTo>
                    <a:pt x="66753" y="1170"/>
                  </a:lnTo>
                  <a:lnTo>
                    <a:pt x="69886" y="0"/>
                  </a:lnTo>
                  <a:lnTo>
                    <a:pt x="71977" y="1336"/>
                  </a:lnTo>
                  <a:lnTo>
                    <a:pt x="94306" y="47557"/>
                  </a:lnTo>
                  <a:lnTo>
                    <a:pt x="101642" y="69476"/>
                  </a:lnTo>
                  <a:lnTo>
                    <a:pt x="105607" y="116101"/>
                  </a:lnTo>
                  <a:lnTo>
                    <a:pt x="114255" y="131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86"/>
          <p:cNvGrpSpPr/>
          <p:nvPr/>
        </p:nvGrpSpPr>
        <p:grpSpPr>
          <a:xfrm>
            <a:off x="8505825" y="2457450"/>
            <a:ext cx="161926" cy="85610"/>
            <a:chOff x="8505825" y="2457450"/>
            <a:chExt cx="161926" cy="85610"/>
          </a:xfrm>
        </p:grpSpPr>
        <p:sp>
          <p:nvSpPr>
            <p:cNvPr id="77" name="SMARTInkShape-425"/>
            <p:cNvSpPr/>
            <p:nvPr>
              <p:custDataLst>
                <p:tags r:id="rId230"/>
              </p:custDataLst>
            </p:nvPr>
          </p:nvSpPr>
          <p:spPr>
            <a:xfrm>
              <a:off x="8505825" y="2457450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10361" y="7539"/>
                  </a:lnTo>
                  <a:lnTo>
                    <a:pt x="52263" y="9447"/>
                  </a:lnTo>
                  <a:lnTo>
                    <a:pt x="857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26"/>
            <p:cNvSpPr/>
            <p:nvPr>
              <p:custDataLst>
                <p:tags r:id="rId231"/>
              </p:custDataLst>
            </p:nvPr>
          </p:nvSpPr>
          <p:spPr>
            <a:xfrm>
              <a:off x="8534400" y="2533650"/>
              <a:ext cx="133351" cy="9410"/>
            </a:xfrm>
            <a:custGeom>
              <a:avLst/>
              <a:gdLst/>
              <a:ahLst/>
              <a:cxnLst/>
              <a:rect l="0" t="0" r="0" b="0"/>
              <a:pathLst>
                <a:path w="133351" h="9410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39774" y="9409"/>
                  </a:lnTo>
                  <a:lnTo>
                    <a:pt x="84135" y="844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87"/>
          <p:cNvGrpSpPr/>
          <p:nvPr/>
        </p:nvGrpSpPr>
        <p:grpSpPr>
          <a:xfrm>
            <a:off x="9010697" y="2131956"/>
            <a:ext cx="1329057" cy="585481"/>
            <a:chOff x="9010697" y="2131956"/>
            <a:chExt cx="1329057" cy="585481"/>
          </a:xfrm>
        </p:grpSpPr>
        <p:sp>
          <p:nvSpPr>
            <p:cNvPr id="80" name="SMARTInkShape-427"/>
            <p:cNvSpPr/>
            <p:nvPr>
              <p:custDataLst>
                <p:tags r:id="rId218"/>
              </p:custDataLst>
            </p:nvPr>
          </p:nvSpPr>
          <p:spPr>
            <a:xfrm>
              <a:off x="9010697" y="2365912"/>
              <a:ext cx="136302" cy="351525"/>
            </a:xfrm>
            <a:custGeom>
              <a:avLst/>
              <a:gdLst/>
              <a:ahLst/>
              <a:cxnLst/>
              <a:rect l="0" t="0" r="0" b="0"/>
              <a:pathLst>
                <a:path w="136302" h="351525">
                  <a:moveTo>
                    <a:pt x="28528" y="167738"/>
                  </a:moveTo>
                  <a:lnTo>
                    <a:pt x="28528" y="167738"/>
                  </a:lnTo>
                  <a:lnTo>
                    <a:pt x="23471" y="172794"/>
                  </a:lnTo>
                  <a:lnTo>
                    <a:pt x="20988" y="178099"/>
                  </a:lnTo>
                  <a:lnTo>
                    <a:pt x="20327" y="180995"/>
                  </a:lnTo>
                  <a:lnTo>
                    <a:pt x="2718" y="207738"/>
                  </a:lnTo>
                  <a:lnTo>
                    <a:pt x="317" y="250159"/>
                  </a:lnTo>
                  <a:lnTo>
                    <a:pt x="0" y="292382"/>
                  </a:lnTo>
                  <a:lnTo>
                    <a:pt x="1026" y="319322"/>
                  </a:lnTo>
                  <a:lnTo>
                    <a:pt x="8597" y="351342"/>
                  </a:lnTo>
                  <a:lnTo>
                    <a:pt x="8890" y="351524"/>
                  </a:lnTo>
                  <a:lnTo>
                    <a:pt x="14500" y="312250"/>
                  </a:lnTo>
                  <a:lnTo>
                    <a:pt x="18410" y="267920"/>
                  </a:lnTo>
                  <a:lnTo>
                    <a:pt x="18827" y="230230"/>
                  </a:lnTo>
                  <a:lnTo>
                    <a:pt x="18951" y="191193"/>
                  </a:lnTo>
                  <a:lnTo>
                    <a:pt x="16166" y="153874"/>
                  </a:lnTo>
                  <a:lnTo>
                    <a:pt x="11460" y="112125"/>
                  </a:lnTo>
                  <a:lnTo>
                    <a:pt x="12888" y="75766"/>
                  </a:lnTo>
                  <a:lnTo>
                    <a:pt x="21289" y="33526"/>
                  </a:lnTo>
                  <a:lnTo>
                    <a:pt x="32155" y="8818"/>
                  </a:lnTo>
                  <a:lnTo>
                    <a:pt x="36237" y="4641"/>
                  </a:lnTo>
                  <a:lnTo>
                    <a:pt x="46418" y="0"/>
                  </a:lnTo>
                  <a:lnTo>
                    <a:pt x="57998" y="760"/>
                  </a:lnTo>
                  <a:lnTo>
                    <a:pt x="64049" y="2444"/>
                  </a:lnTo>
                  <a:lnTo>
                    <a:pt x="69143" y="6742"/>
                  </a:lnTo>
                  <a:lnTo>
                    <a:pt x="77623" y="19984"/>
                  </a:lnTo>
                  <a:lnTo>
                    <a:pt x="83291" y="40233"/>
                  </a:lnTo>
                  <a:lnTo>
                    <a:pt x="81795" y="53214"/>
                  </a:lnTo>
                  <a:lnTo>
                    <a:pt x="77603" y="64980"/>
                  </a:lnTo>
                  <a:lnTo>
                    <a:pt x="58312" y="91229"/>
                  </a:lnTo>
                  <a:lnTo>
                    <a:pt x="57640" y="95987"/>
                  </a:lnTo>
                  <a:lnTo>
                    <a:pt x="59578" y="97679"/>
                  </a:lnTo>
                  <a:lnTo>
                    <a:pt x="72418" y="102177"/>
                  </a:lnTo>
                  <a:lnTo>
                    <a:pt x="114406" y="132061"/>
                  </a:lnTo>
                  <a:lnTo>
                    <a:pt x="130526" y="149406"/>
                  </a:lnTo>
                  <a:lnTo>
                    <a:pt x="134627" y="155516"/>
                  </a:lnTo>
                  <a:lnTo>
                    <a:pt x="136301" y="161707"/>
                  </a:lnTo>
                  <a:lnTo>
                    <a:pt x="135341" y="174230"/>
                  </a:lnTo>
                  <a:lnTo>
                    <a:pt x="128565" y="186851"/>
                  </a:lnTo>
                  <a:lnTo>
                    <a:pt x="112024" y="207144"/>
                  </a:lnTo>
                  <a:lnTo>
                    <a:pt x="102326" y="211710"/>
                  </a:lnTo>
                  <a:lnTo>
                    <a:pt x="96777" y="212928"/>
                  </a:lnTo>
                  <a:lnTo>
                    <a:pt x="93077" y="212682"/>
                  </a:lnTo>
                  <a:lnTo>
                    <a:pt x="90611" y="211459"/>
                  </a:lnTo>
                  <a:lnTo>
                    <a:pt x="85678" y="196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28"/>
            <p:cNvSpPr/>
            <p:nvPr>
              <p:custDataLst>
                <p:tags r:id="rId219"/>
              </p:custDataLst>
            </p:nvPr>
          </p:nvSpPr>
          <p:spPr>
            <a:xfrm>
              <a:off x="9201427" y="2552700"/>
              <a:ext cx="52446" cy="52490"/>
            </a:xfrm>
            <a:custGeom>
              <a:avLst/>
              <a:gdLst/>
              <a:ahLst/>
              <a:cxnLst/>
              <a:rect l="0" t="0" r="0" b="0"/>
              <a:pathLst>
                <a:path w="52446" h="52490">
                  <a:moveTo>
                    <a:pt x="37823" y="9525"/>
                  </a:moveTo>
                  <a:lnTo>
                    <a:pt x="37823" y="9525"/>
                  </a:lnTo>
                  <a:lnTo>
                    <a:pt x="10377" y="9525"/>
                  </a:lnTo>
                  <a:lnTo>
                    <a:pt x="6826" y="10583"/>
                  </a:lnTo>
                  <a:lnTo>
                    <a:pt x="4458" y="12347"/>
                  </a:lnTo>
                  <a:lnTo>
                    <a:pt x="1828" y="17129"/>
                  </a:lnTo>
                  <a:lnTo>
                    <a:pt x="0" y="36971"/>
                  </a:lnTo>
                  <a:lnTo>
                    <a:pt x="966" y="40523"/>
                  </a:lnTo>
                  <a:lnTo>
                    <a:pt x="2669" y="42890"/>
                  </a:lnTo>
                  <a:lnTo>
                    <a:pt x="18062" y="51746"/>
                  </a:lnTo>
                  <a:lnTo>
                    <a:pt x="22532" y="52489"/>
                  </a:lnTo>
                  <a:lnTo>
                    <a:pt x="26571" y="51926"/>
                  </a:lnTo>
                  <a:lnTo>
                    <a:pt x="33880" y="48478"/>
                  </a:lnTo>
                  <a:lnTo>
                    <a:pt x="40657" y="43418"/>
                  </a:lnTo>
                  <a:lnTo>
                    <a:pt x="44374" y="37641"/>
                  </a:lnTo>
                  <a:lnTo>
                    <a:pt x="47084" y="31546"/>
                  </a:lnTo>
                  <a:lnTo>
                    <a:pt x="51817" y="25310"/>
                  </a:lnTo>
                  <a:lnTo>
                    <a:pt x="52445" y="21106"/>
                  </a:lnTo>
                  <a:lnTo>
                    <a:pt x="473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29"/>
            <p:cNvSpPr/>
            <p:nvPr>
              <p:custDataLst>
                <p:tags r:id="rId220"/>
              </p:custDataLst>
            </p:nvPr>
          </p:nvSpPr>
          <p:spPr>
            <a:xfrm>
              <a:off x="9058275" y="2212302"/>
              <a:ext cx="85726" cy="109539"/>
            </a:xfrm>
            <a:custGeom>
              <a:avLst/>
              <a:gdLst/>
              <a:ahLst/>
              <a:cxnLst/>
              <a:rect l="0" t="0" r="0" b="0"/>
              <a:pathLst>
                <a:path w="85726" h="109539">
                  <a:moveTo>
                    <a:pt x="0" y="45123"/>
                  </a:moveTo>
                  <a:lnTo>
                    <a:pt x="0" y="45123"/>
                  </a:lnTo>
                  <a:lnTo>
                    <a:pt x="0" y="91609"/>
                  </a:lnTo>
                  <a:lnTo>
                    <a:pt x="0" y="109538"/>
                  </a:lnTo>
                  <a:lnTo>
                    <a:pt x="0" y="106072"/>
                  </a:lnTo>
                  <a:lnTo>
                    <a:pt x="13257" y="65979"/>
                  </a:lnTo>
                  <a:lnTo>
                    <a:pt x="26742" y="20439"/>
                  </a:lnTo>
                  <a:lnTo>
                    <a:pt x="30583" y="10163"/>
                  </a:lnTo>
                  <a:lnTo>
                    <a:pt x="36615" y="0"/>
                  </a:lnTo>
                  <a:lnTo>
                    <a:pt x="38168" y="224"/>
                  </a:lnTo>
                  <a:lnTo>
                    <a:pt x="42717" y="3296"/>
                  </a:lnTo>
                  <a:lnTo>
                    <a:pt x="69553" y="45473"/>
                  </a:lnTo>
                  <a:lnTo>
                    <a:pt x="78537" y="56920"/>
                  </a:lnTo>
                  <a:lnTo>
                    <a:pt x="83596" y="69315"/>
                  </a:lnTo>
                  <a:lnTo>
                    <a:pt x="85725" y="83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30"/>
            <p:cNvSpPr/>
            <p:nvPr>
              <p:custDataLst>
                <p:tags r:id="rId221"/>
              </p:custDataLst>
            </p:nvPr>
          </p:nvSpPr>
          <p:spPr>
            <a:xfrm>
              <a:off x="9407969" y="2514600"/>
              <a:ext cx="136082" cy="9134"/>
            </a:xfrm>
            <a:custGeom>
              <a:avLst/>
              <a:gdLst/>
              <a:ahLst/>
              <a:cxnLst/>
              <a:rect l="0" t="0" r="0" b="0"/>
              <a:pathLst>
                <a:path w="136082" h="9134">
                  <a:moveTo>
                    <a:pt x="12256" y="0"/>
                  </a:moveTo>
                  <a:lnTo>
                    <a:pt x="12256" y="0"/>
                  </a:lnTo>
                  <a:lnTo>
                    <a:pt x="0" y="0"/>
                  </a:lnTo>
                  <a:lnTo>
                    <a:pt x="12092" y="1058"/>
                  </a:lnTo>
                  <a:lnTo>
                    <a:pt x="51589" y="8201"/>
                  </a:lnTo>
                  <a:lnTo>
                    <a:pt x="89409" y="9133"/>
                  </a:lnTo>
                  <a:lnTo>
                    <a:pt x="1360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431"/>
            <p:cNvSpPr/>
            <p:nvPr>
              <p:custDataLst>
                <p:tags r:id="rId222"/>
              </p:custDataLst>
            </p:nvPr>
          </p:nvSpPr>
          <p:spPr>
            <a:xfrm>
              <a:off x="9486900" y="2438400"/>
              <a:ext cx="9526" cy="190501"/>
            </a:xfrm>
            <a:custGeom>
              <a:avLst/>
              <a:gdLst/>
              <a:ahLst/>
              <a:cxnLst/>
              <a:rect l="0" t="0" r="0" b="0"/>
              <a:pathLst>
                <a:path w="9526" h="190501">
                  <a:moveTo>
                    <a:pt x="0" y="0"/>
                  </a:moveTo>
                  <a:lnTo>
                    <a:pt x="0" y="0"/>
                  </a:lnTo>
                  <a:lnTo>
                    <a:pt x="0" y="43848"/>
                  </a:lnTo>
                  <a:lnTo>
                    <a:pt x="5057" y="78491"/>
                  </a:lnTo>
                  <a:lnTo>
                    <a:pt x="8201" y="117213"/>
                  </a:lnTo>
                  <a:lnTo>
                    <a:pt x="9264" y="159561"/>
                  </a:lnTo>
                  <a:lnTo>
                    <a:pt x="952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432"/>
            <p:cNvSpPr/>
            <p:nvPr>
              <p:custDataLst>
                <p:tags r:id="rId223"/>
              </p:custDataLst>
            </p:nvPr>
          </p:nvSpPr>
          <p:spPr>
            <a:xfrm>
              <a:off x="9729062" y="2346920"/>
              <a:ext cx="98861" cy="363343"/>
            </a:xfrm>
            <a:custGeom>
              <a:avLst/>
              <a:gdLst/>
              <a:ahLst/>
              <a:cxnLst/>
              <a:rect l="0" t="0" r="0" b="0"/>
              <a:pathLst>
                <a:path w="98861" h="363343">
                  <a:moveTo>
                    <a:pt x="5488" y="224830"/>
                  </a:moveTo>
                  <a:lnTo>
                    <a:pt x="5488" y="224830"/>
                  </a:lnTo>
                  <a:lnTo>
                    <a:pt x="5488" y="229886"/>
                  </a:lnTo>
                  <a:lnTo>
                    <a:pt x="2666" y="235191"/>
                  </a:lnTo>
                  <a:lnTo>
                    <a:pt x="431" y="238087"/>
                  </a:lnTo>
                  <a:lnTo>
                    <a:pt x="0" y="242135"/>
                  </a:lnTo>
                  <a:lnTo>
                    <a:pt x="4867" y="284697"/>
                  </a:lnTo>
                  <a:lnTo>
                    <a:pt x="5407" y="327911"/>
                  </a:lnTo>
                  <a:lnTo>
                    <a:pt x="5483" y="363342"/>
                  </a:lnTo>
                  <a:lnTo>
                    <a:pt x="5488" y="324669"/>
                  </a:lnTo>
                  <a:lnTo>
                    <a:pt x="5488" y="277830"/>
                  </a:lnTo>
                  <a:lnTo>
                    <a:pt x="5488" y="233300"/>
                  </a:lnTo>
                  <a:lnTo>
                    <a:pt x="5488" y="193003"/>
                  </a:lnTo>
                  <a:lnTo>
                    <a:pt x="6546" y="157897"/>
                  </a:lnTo>
                  <a:lnTo>
                    <a:pt x="13093" y="117039"/>
                  </a:lnTo>
                  <a:lnTo>
                    <a:pt x="21964" y="70893"/>
                  </a:lnTo>
                  <a:lnTo>
                    <a:pt x="26597" y="39519"/>
                  </a:lnTo>
                  <a:lnTo>
                    <a:pt x="37644" y="9955"/>
                  </a:lnTo>
                  <a:lnTo>
                    <a:pt x="41743" y="5380"/>
                  </a:lnTo>
                  <a:lnTo>
                    <a:pt x="51940" y="297"/>
                  </a:lnTo>
                  <a:lnTo>
                    <a:pt x="55504" y="0"/>
                  </a:lnTo>
                  <a:lnTo>
                    <a:pt x="57882" y="860"/>
                  </a:lnTo>
                  <a:lnTo>
                    <a:pt x="59467" y="2492"/>
                  </a:lnTo>
                  <a:lnTo>
                    <a:pt x="66756" y="19958"/>
                  </a:lnTo>
                  <a:lnTo>
                    <a:pt x="70561" y="45241"/>
                  </a:lnTo>
                  <a:lnTo>
                    <a:pt x="66632" y="67784"/>
                  </a:lnTo>
                  <a:lnTo>
                    <a:pt x="53260" y="100387"/>
                  </a:lnTo>
                  <a:lnTo>
                    <a:pt x="58213" y="105879"/>
                  </a:lnTo>
                  <a:lnTo>
                    <a:pt x="63493" y="108463"/>
                  </a:lnTo>
                  <a:lnTo>
                    <a:pt x="66384" y="109152"/>
                  </a:lnTo>
                  <a:lnTo>
                    <a:pt x="72416" y="115562"/>
                  </a:lnTo>
                  <a:lnTo>
                    <a:pt x="94403" y="147074"/>
                  </a:lnTo>
                  <a:lnTo>
                    <a:pt x="98860" y="164985"/>
                  </a:lnTo>
                  <a:lnTo>
                    <a:pt x="97370" y="170116"/>
                  </a:lnTo>
                  <a:lnTo>
                    <a:pt x="85413" y="185957"/>
                  </a:lnTo>
                  <a:lnTo>
                    <a:pt x="84172" y="189390"/>
                  </a:lnTo>
                  <a:lnTo>
                    <a:pt x="81226" y="191678"/>
                  </a:lnTo>
                  <a:lnTo>
                    <a:pt x="68029" y="194899"/>
                  </a:lnTo>
                  <a:lnTo>
                    <a:pt x="60447" y="195652"/>
                  </a:lnTo>
                  <a:lnTo>
                    <a:pt x="58003" y="194795"/>
                  </a:lnTo>
                  <a:lnTo>
                    <a:pt x="56372" y="193165"/>
                  </a:lnTo>
                  <a:lnTo>
                    <a:pt x="53113" y="1867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33"/>
            <p:cNvSpPr/>
            <p:nvPr>
              <p:custDataLst>
                <p:tags r:id="rId224"/>
              </p:custDataLst>
            </p:nvPr>
          </p:nvSpPr>
          <p:spPr>
            <a:xfrm>
              <a:off x="9886950" y="252412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0"/>
                  </a:moveTo>
                  <a:lnTo>
                    <a:pt x="0" y="0"/>
                  </a:lnTo>
                  <a:lnTo>
                    <a:pt x="9410" y="0"/>
                  </a:lnTo>
                  <a:lnTo>
                    <a:pt x="9525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34"/>
            <p:cNvSpPr/>
            <p:nvPr>
              <p:custDataLst>
                <p:tags r:id="rId225"/>
              </p:custDataLst>
            </p:nvPr>
          </p:nvSpPr>
          <p:spPr>
            <a:xfrm>
              <a:off x="9716043" y="2131956"/>
              <a:ext cx="113758" cy="128286"/>
            </a:xfrm>
            <a:custGeom>
              <a:avLst/>
              <a:gdLst/>
              <a:ahLst/>
              <a:cxnLst/>
              <a:rect l="0" t="0" r="0" b="0"/>
              <a:pathLst>
                <a:path w="113758" h="128286">
                  <a:moveTo>
                    <a:pt x="28032" y="58794"/>
                  </a:moveTo>
                  <a:lnTo>
                    <a:pt x="28032" y="58794"/>
                  </a:lnTo>
                  <a:lnTo>
                    <a:pt x="28032" y="49661"/>
                  </a:lnTo>
                  <a:lnTo>
                    <a:pt x="26974" y="73143"/>
                  </a:lnTo>
                  <a:lnTo>
                    <a:pt x="14775" y="103461"/>
                  </a:lnTo>
                  <a:lnTo>
                    <a:pt x="2206" y="124661"/>
                  </a:lnTo>
                  <a:lnTo>
                    <a:pt x="1290" y="128106"/>
                  </a:lnTo>
                  <a:lnTo>
                    <a:pt x="679" y="128285"/>
                  </a:lnTo>
                  <a:lnTo>
                    <a:pt x="0" y="122840"/>
                  </a:lnTo>
                  <a:lnTo>
                    <a:pt x="2520" y="116187"/>
                  </a:lnTo>
                  <a:lnTo>
                    <a:pt x="9890" y="100846"/>
                  </a:lnTo>
                  <a:lnTo>
                    <a:pt x="26035" y="65664"/>
                  </a:lnTo>
                  <a:lnTo>
                    <a:pt x="39905" y="46248"/>
                  </a:lnTo>
                  <a:lnTo>
                    <a:pt x="47073" y="28148"/>
                  </a:lnTo>
                  <a:lnTo>
                    <a:pt x="71784" y="765"/>
                  </a:lnTo>
                  <a:lnTo>
                    <a:pt x="75192" y="0"/>
                  </a:lnTo>
                  <a:lnTo>
                    <a:pt x="88266" y="1319"/>
                  </a:lnTo>
                  <a:lnTo>
                    <a:pt x="91471" y="3544"/>
                  </a:lnTo>
                  <a:lnTo>
                    <a:pt x="97855" y="11661"/>
                  </a:lnTo>
                  <a:lnTo>
                    <a:pt x="101397" y="22324"/>
                  </a:lnTo>
                  <a:lnTo>
                    <a:pt x="108728" y="61585"/>
                  </a:lnTo>
                  <a:lnTo>
                    <a:pt x="113757" y="1064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35"/>
            <p:cNvSpPr/>
            <p:nvPr>
              <p:custDataLst>
                <p:tags r:id="rId226"/>
              </p:custDataLst>
            </p:nvPr>
          </p:nvSpPr>
          <p:spPr>
            <a:xfrm>
              <a:off x="10106025" y="2395335"/>
              <a:ext cx="142876" cy="204991"/>
            </a:xfrm>
            <a:custGeom>
              <a:avLst/>
              <a:gdLst/>
              <a:ahLst/>
              <a:cxnLst/>
              <a:rect l="0" t="0" r="0" b="0"/>
              <a:pathLst>
                <a:path w="142876" h="204991">
                  <a:moveTo>
                    <a:pt x="0" y="24015"/>
                  </a:moveTo>
                  <a:lnTo>
                    <a:pt x="0" y="24015"/>
                  </a:lnTo>
                  <a:lnTo>
                    <a:pt x="0" y="7613"/>
                  </a:lnTo>
                  <a:lnTo>
                    <a:pt x="5057" y="693"/>
                  </a:lnTo>
                  <a:lnTo>
                    <a:pt x="6546" y="0"/>
                  </a:lnTo>
                  <a:lnTo>
                    <a:pt x="7538" y="597"/>
                  </a:lnTo>
                  <a:lnTo>
                    <a:pt x="8202" y="2053"/>
                  </a:lnTo>
                  <a:lnTo>
                    <a:pt x="23413" y="14111"/>
                  </a:lnTo>
                  <a:lnTo>
                    <a:pt x="50331" y="57097"/>
                  </a:lnTo>
                  <a:lnTo>
                    <a:pt x="73559" y="96637"/>
                  </a:lnTo>
                  <a:lnTo>
                    <a:pt x="94769" y="140649"/>
                  </a:lnTo>
                  <a:lnTo>
                    <a:pt x="121358" y="183425"/>
                  </a:lnTo>
                  <a:lnTo>
                    <a:pt x="129078" y="195406"/>
                  </a:lnTo>
                  <a:lnTo>
                    <a:pt x="142875" y="204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36"/>
            <p:cNvSpPr/>
            <p:nvPr>
              <p:custDataLst>
                <p:tags r:id="rId227"/>
              </p:custDataLst>
            </p:nvPr>
          </p:nvSpPr>
          <p:spPr>
            <a:xfrm>
              <a:off x="10106025" y="2382574"/>
              <a:ext cx="161926" cy="217752"/>
            </a:xfrm>
            <a:custGeom>
              <a:avLst/>
              <a:gdLst/>
              <a:ahLst/>
              <a:cxnLst/>
              <a:rect l="0" t="0" r="0" b="0"/>
              <a:pathLst>
                <a:path w="161926" h="217752">
                  <a:moveTo>
                    <a:pt x="161925" y="8201"/>
                  </a:moveTo>
                  <a:lnTo>
                    <a:pt x="161925" y="8201"/>
                  </a:lnTo>
                  <a:lnTo>
                    <a:pt x="161925" y="0"/>
                  </a:lnTo>
                  <a:lnTo>
                    <a:pt x="156868" y="4125"/>
                  </a:lnTo>
                  <a:lnTo>
                    <a:pt x="119110" y="49118"/>
                  </a:lnTo>
                  <a:lnTo>
                    <a:pt x="87616" y="92287"/>
                  </a:lnTo>
                  <a:lnTo>
                    <a:pt x="55330" y="135854"/>
                  </a:lnTo>
                  <a:lnTo>
                    <a:pt x="15980" y="182428"/>
                  </a:lnTo>
                  <a:lnTo>
                    <a:pt x="7807" y="190763"/>
                  </a:lnTo>
                  <a:lnTo>
                    <a:pt x="3470" y="200818"/>
                  </a:lnTo>
                  <a:lnTo>
                    <a:pt x="0" y="217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37"/>
            <p:cNvSpPr/>
            <p:nvPr>
              <p:custDataLst>
                <p:tags r:id="rId228"/>
              </p:custDataLst>
            </p:nvPr>
          </p:nvSpPr>
          <p:spPr>
            <a:xfrm>
              <a:off x="10315575" y="2592124"/>
              <a:ext cx="9526" cy="74877"/>
            </a:xfrm>
            <a:custGeom>
              <a:avLst/>
              <a:gdLst/>
              <a:ahLst/>
              <a:cxnLst/>
              <a:rect l="0" t="0" r="0" b="0"/>
              <a:pathLst>
                <a:path w="9526" h="74877">
                  <a:moveTo>
                    <a:pt x="9525" y="8201"/>
                  </a:moveTo>
                  <a:lnTo>
                    <a:pt x="9525" y="8201"/>
                  </a:lnTo>
                  <a:lnTo>
                    <a:pt x="9525" y="0"/>
                  </a:lnTo>
                  <a:lnTo>
                    <a:pt x="8467" y="31814"/>
                  </a:lnTo>
                  <a:lnTo>
                    <a:pt x="0" y="74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438"/>
            <p:cNvSpPr/>
            <p:nvPr>
              <p:custDataLst>
                <p:tags r:id="rId229"/>
              </p:custDataLst>
            </p:nvPr>
          </p:nvSpPr>
          <p:spPr>
            <a:xfrm>
              <a:off x="10307606" y="2476500"/>
              <a:ext cx="32148" cy="37556"/>
            </a:xfrm>
            <a:custGeom>
              <a:avLst/>
              <a:gdLst/>
              <a:ahLst/>
              <a:cxnLst/>
              <a:rect l="0" t="0" r="0" b="0"/>
              <a:pathLst>
                <a:path w="32148" h="37556">
                  <a:moveTo>
                    <a:pt x="27019" y="9525"/>
                  </a:moveTo>
                  <a:lnTo>
                    <a:pt x="27019" y="9525"/>
                  </a:lnTo>
                  <a:lnTo>
                    <a:pt x="16907" y="4469"/>
                  </a:lnTo>
                  <a:lnTo>
                    <a:pt x="13928" y="4037"/>
                  </a:lnTo>
                  <a:lnTo>
                    <a:pt x="11942" y="4808"/>
                  </a:lnTo>
                  <a:lnTo>
                    <a:pt x="10618" y="6380"/>
                  </a:lnTo>
                  <a:lnTo>
                    <a:pt x="6323" y="8127"/>
                  </a:lnTo>
                  <a:lnTo>
                    <a:pt x="3697" y="8593"/>
                  </a:lnTo>
                  <a:lnTo>
                    <a:pt x="1945" y="9962"/>
                  </a:lnTo>
                  <a:lnTo>
                    <a:pt x="0" y="14306"/>
                  </a:lnTo>
                  <a:lnTo>
                    <a:pt x="540" y="16945"/>
                  </a:lnTo>
                  <a:lnTo>
                    <a:pt x="6357" y="25717"/>
                  </a:lnTo>
                  <a:lnTo>
                    <a:pt x="11838" y="31891"/>
                  </a:lnTo>
                  <a:lnTo>
                    <a:pt x="17803" y="35340"/>
                  </a:lnTo>
                  <a:lnTo>
                    <a:pt x="25198" y="37555"/>
                  </a:lnTo>
                  <a:lnTo>
                    <a:pt x="29032" y="35036"/>
                  </a:lnTo>
                  <a:lnTo>
                    <a:pt x="31537" y="32882"/>
                  </a:lnTo>
                  <a:lnTo>
                    <a:pt x="32147" y="29329"/>
                  </a:lnTo>
                  <a:lnTo>
                    <a:pt x="27903" y="7495"/>
                  </a:lnTo>
                  <a:lnTo>
                    <a:pt x="26551" y="4996"/>
                  </a:lnTo>
                  <a:lnTo>
                    <a:pt x="174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88"/>
          <p:cNvGrpSpPr/>
          <p:nvPr/>
        </p:nvGrpSpPr>
        <p:grpSpPr>
          <a:xfrm>
            <a:off x="7724775" y="762000"/>
            <a:ext cx="4057132" cy="447676"/>
            <a:chOff x="7724775" y="762000"/>
            <a:chExt cx="4057132" cy="447676"/>
          </a:xfrm>
        </p:grpSpPr>
        <p:sp>
          <p:nvSpPr>
            <p:cNvPr id="93" name="SMARTInkShape-439"/>
            <p:cNvSpPr/>
            <p:nvPr>
              <p:custDataLst>
                <p:tags r:id="rId183"/>
              </p:custDataLst>
            </p:nvPr>
          </p:nvSpPr>
          <p:spPr>
            <a:xfrm>
              <a:off x="7724775" y="762000"/>
              <a:ext cx="76201" cy="331401"/>
            </a:xfrm>
            <a:custGeom>
              <a:avLst/>
              <a:gdLst/>
              <a:ahLst/>
              <a:cxnLst/>
              <a:rect l="0" t="0" r="0" b="0"/>
              <a:pathLst>
                <a:path w="76201" h="331401">
                  <a:moveTo>
                    <a:pt x="57150" y="19050"/>
                  </a:moveTo>
                  <a:lnTo>
                    <a:pt x="57150" y="19050"/>
                  </a:lnTo>
                  <a:lnTo>
                    <a:pt x="57150" y="34"/>
                  </a:lnTo>
                  <a:lnTo>
                    <a:pt x="23922" y="0"/>
                  </a:lnTo>
                  <a:lnTo>
                    <a:pt x="18393" y="2822"/>
                  </a:lnTo>
                  <a:lnTo>
                    <a:pt x="11277" y="8201"/>
                  </a:lnTo>
                  <a:lnTo>
                    <a:pt x="10303" y="11759"/>
                  </a:lnTo>
                  <a:lnTo>
                    <a:pt x="10044" y="14189"/>
                  </a:lnTo>
                  <a:lnTo>
                    <a:pt x="8813" y="15810"/>
                  </a:lnTo>
                  <a:lnTo>
                    <a:pt x="4622" y="17610"/>
                  </a:lnTo>
                  <a:lnTo>
                    <a:pt x="3081" y="19148"/>
                  </a:lnTo>
                  <a:lnTo>
                    <a:pt x="405" y="27125"/>
                  </a:lnTo>
                  <a:lnTo>
                    <a:pt x="0" y="55699"/>
                  </a:lnTo>
                  <a:lnTo>
                    <a:pt x="25257" y="83458"/>
                  </a:lnTo>
                  <a:lnTo>
                    <a:pt x="27101" y="89304"/>
                  </a:lnTo>
                  <a:lnTo>
                    <a:pt x="28650" y="91286"/>
                  </a:lnTo>
                  <a:lnTo>
                    <a:pt x="33194" y="93488"/>
                  </a:lnTo>
                  <a:lnTo>
                    <a:pt x="34830" y="95134"/>
                  </a:lnTo>
                  <a:lnTo>
                    <a:pt x="45448" y="114479"/>
                  </a:lnTo>
                  <a:lnTo>
                    <a:pt x="47588" y="146053"/>
                  </a:lnTo>
                  <a:lnTo>
                    <a:pt x="47624" y="166424"/>
                  </a:lnTo>
                  <a:lnTo>
                    <a:pt x="46567" y="168100"/>
                  </a:lnTo>
                  <a:lnTo>
                    <a:pt x="44803" y="169216"/>
                  </a:lnTo>
                  <a:lnTo>
                    <a:pt x="42569" y="169961"/>
                  </a:lnTo>
                  <a:lnTo>
                    <a:pt x="41080" y="171516"/>
                  </a:lnTo>
                  <a:lnTo>
                    <a:pt x="39425" y="176065"/>
                  </a:lnTo>
                  <a:lnTo>
                    <a:pt x="37924" y="177702"/>
                  </a:lnTo>
                  <a:lnTo>
                    <a:pt x="33436" y="179520"/>
                  </a:lnTo>
                  <a:lnTo>
                    <a:pt x="31816" y="181063"/>
                  </a:lnTo>
                  <a:lnTo>
                    <a:pt x="30015" y="185600"/>
                  </a:lnTo>
                  <a:lnTo>
                    <a:pt x="28477" y="187234"/>
                  </a:lnTo>
                  <a:lnTo>
                    <a:pt x="19087" y="190489"/>
                  </a:lnTo>
                  <a:lnTo>
                    <a:pt x="10852" y="190499"/>
                  </a:lnTo>
                  <a:lnTo>
                    <a:pt x="31950" y="190500"/>
                  </a:lnTo>
                  <a:lnTo>
                    <a:pt x="33999" y="191558"/>
                  </a:lnTo>
                  <a:lnTo>
                    <a:pt x="35367" y="193322"/>
                  </a:lnTo>
                  <a:lnTo>
                    <a:pt x="42617" y="213870"/>
                  </a:lnTo>
                  <a:lnTo>
                    <a:pt x="42577" y="227698"/>
                  </a:lnTo>
                  <a:lnTo>
                    <a:pt x="31085" y="267835"/>
                  </a:lnTo>
                  <a:lnTo>
                    <a:pt x="19848" y="312719"/>
                  </a:lnTo>
                  <a:lnTo>
                    <a:pt x="19582" y="316429"/>
                  </a:lnTo>
                  <a:lnTo>
                    <a:pt x="22109" y="323374"/>
                  </a:lnTo>
                  <a:lnTo>
                    <a:pt x="24264" y="326708"/>
                  </a:lnTo>
                  <a:lnTo>
                    <a:pt x="26760" y="328930"/>
                  </a:lnTo>
                  <a:lnTo>
                    <a:pt x="32355" y="331400"/>
                  </a:lnTo>
                  <a:lnTo>
                    <a:pt x="35327" y="331000"/>
                  </a:lnTo>
                  <a:lnTo>
                    <a:pt x="45628" y="326439"/>
                  </a:lnTo>
                  <a:lnTo>
                    <a:pt x="55910" y="325001"/>
                  </a:lnTo>
                  <a:lnTo>
                    <a:pt x="60557" y="322500"/>
                  </a:lnTo>
                  <a:lnTo>
                    <a:pt x="7620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440"/>
            <p:cNvSpPr/>
            <p:nvPr>
              <p:custDataLst>
                <p:tags r:id="rId184"/>
              </p:custDataLst>
            </p:nvPr>
          </p:nvSpPr>
          <p:spPr>
            <a:xfrm>
              <a:off x="7839240" y="809625"/>
              <a:ext cx="76036" cy="228601"/>
            </a:xfrm>
            <a:custGeom>
              <a:avLst/>
              <a:gdLst/>
              <a:ahLst/>
              <a:cxnLst/>
              <a:rect l="0" t="0" r="0" b="0"/>
              <a:pathLst>
                <a:path w="76036" h="228601">
                  <a:moveTo>
                    <a:pt x="66510" y="0"/>
                  </a:moveTo>
                  <a:lnTo>
                    <a:pt x="66510" y="0"/>
                  </a:lnTo>
                  <a:lnTo>
                    <a:pt x="51963" y="0"/>
                  </a:lnTo>
                  <a:lnTo>
                    <a:pt x="46639" y="2822"/>
                  </a:lnTo>
                  <a:lnTo>
                    <a:pt x="40745" y="8663"/>
                  </a:lnTo>
                  <a:lnTo>
                    <a:pt x="28338" y="32481"/>
                  </a:lnTo>
                  <a:lnTo>
                    <a:pt x="18864" y="52663"/>
                  </a:lnTo>
                  <a:lnTo>
                    <a:pt x="6181" y="79077"/>
                  </a:lnTo>
                  <a:lnTo>
                    <a:pt x="1088" y="108322"/>
                  </a:lnTo>
                  <a:lnTo>
                    <a:pt x="0" y="152867"/>
                  </a:lnTo>
                  <a:lnTo>
                    <a:pt x="16252" y="194422"/>
                  </a:lnTo>
                  <a:lnTo>
                    <a:pt x="28218" y="208478"/>
                  </a:lnTo>
                  <a:lnTo>
                    <a:pt x="50225" y="220992"/>
                  </a:lnTo>
                  <a:lnTo>
                    <a:pt x="76035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441"/>
            <p:cNvSpPr/>
            <p:nvPr>
              <p:custDataLst>
                <p:tags r:id="rId185"/>
              </p:custDataLst>
            </p:nvPr>
          </p:nvSpPr>
          <p:spPr>
            <a:xfrm>
              <a:off x="7943850" y="828791"/>
              <a:ext cx="76201" cy="76085"/>
            </a:xfrm>
            <a:custGeom>
              <a:avLst/>
              <a:gdLst/>
              <a:ahLst/>
              <a:cxnLst/>
              <a:rect l="0" t="0" r="0" b="0"/>
              <a:pathLst>
                <a:path w="76201" h="76085">
                  <a:moveTo>
                    <a:pt x="0" y="9409"/>
                  </a:moveTo>
                  <a:lnTo>
                    <a:pt x="0" y="9409"/>
                  </a:lnTo>
                  <a:lnTo>
                    <a:pt x="0" y="276"/>
                  </a:lnTo>
                  <a:lnTo>
                    <a:pt x="5056" y="0"/>
                  </a:lnTo>
                  <a:lnTo>
                    <a:pt x="10361" y="5580"/>
                  </a:lnTo>
                  <a:lnTo>
                    <a:pt x="44460" y="51894"/>
                  </a:lnTo>
                  <a:lnTo>
                    <a:pt x="53977" y="67976"/>
                  </a:lnTo>
                  <a:lnTo>
                    <a:pt x="60327" y="72480"/>
                  </a:lnTo>
                  <a:lnTo>
                    <a:pt x="76200" y="76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442"/>
            <p:cNvSpPr/>
            <p:nvPr>
              <p:custDataLst>
                <p:tags r:id="rId186"/>
              </p:custDataLst>
            </p:nvPr>
          </p:nvSpPr>
          <p:spPr>
            <a:xfrm>
              <a:off x="8001015" y="819266"/>
              <a:ext cx="65221" cy="188466"/>
            </a:xfrm>
            <a:custGeom>
              <a:avLst/>
              <a:gdLst/>
              <a:ahLst/>
              <a:cxnLst/>
              <a:rect l="0" t="0" r="0" b="0"/>
              <a:pathLst>
                <a:path w="65221" h="188466">
                  <a:moveTo>
                    <a:pt x="47610" y="9409"/>
                  </a:moveTo>
                  <a:lnTo>
                    <a:pt x="47610" y="9409"/>
                  </a:lnTo>
                  <a:lnTo>
                    <a:pt x="52666" y="9409"/>
                  </a:lnTo>
                  <a:lnTo>
                    <a:pt x="54155" y="8351"/>
                  </a:lnTo>
                  <a:lnTo>
                    <a:pt x="55148" y="6587"/>
                  </a:lnTo>
                  <a:lnTo>
                    <a:pt x="55810" y="4353"/>
                  </a:lnTo>
                  <a:lnTo>
                    <a:pt x="57311" y="2863"/>
                  </a:lnTo>
                  <a:lnTo>
                    <a:pt x="65220" y="276"/>
                  </a:lnTo>
                  <a:lnTo>
                    <a:pt x="61177" y="0"/>
                  </a:lnTo>
                  <a:lnTo>
                    <a:pt x="56109" y="5580"/>
                  </a:lnTo>
                  <a:lnTo>
                    <a:pt x="13555" y="52932"/>
                  </a:lnTo>
                  <a:lnTo>
                    <a:pt x="4477" y="63109"/>
                  </a:lnTo>
                  <a:lnTo>
                    <a:pt x="1981" y="69612"/>
                  </a:lnTo>
                  <a:lnTo>
                    <a:pt x="0" y="107833"/>
                  </a:lnTo>
                  <a:lnTo>
                    <a:pt x="15794" y="155393"/>
                  </a:lnTo>
                  <a:lnTo>
                    <a:pt x="18845" y="180669"/>
                  </a:lnTo>
                  <a:lnTo>
                    <a:pt x="18998" y="188465"/>
                  </a:lnTo>
                  <a:lnTo>
                    <a:pt x="19035" y="171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443"/>
            <p:cNvSpPr/>
            <p:nvPr>
              <p:custDataLst>
                <p:tags r:id="rId187"/>
              </p:custDataLst>
            </p:nvPr>
          </p:nvSpPr>
          <p:spPr>
            <a:xfrm>
              <a:off x="8086725" y="95250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0" y="0"/>
                  </a:moveTo>
                  <a:lnTo>
                    <a:pt x="0" y="0"/>
                  </a:lnTo>
                  <a:lnTo>
                    <a:pt x="5056" y="5057"/>
                  </a:lnTo>
                  <a:lnTo>
                    <a:pt x="7538" y="10361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444"/>
            <p:cNvSpPr/>
            <p:nvPr>
              <p:custDataLst>
                <p:tags r:id="rId188"/>
              </p:custDataLst>
            </p:nvPr>
          </p:nvSpPr>
          <p:spPr>
            <a:xfrm>
              <a:off x="8134350" y="1009650"/>
              <a:ext cx="28183" cy="66676"/>
            </a:xfrm>
            <a:custGeom>
              <a:avLst/>
              <a:gdLst/>
              <a:ahLst/>
              <a:cxnLst/>
              <a:rect l="0" t="0" r="0" b="0"/>
              <a:pathLst>
                <a:path w="28183" h="66676">
                  <a:moveTo>
                    <a:pt x="19050" y="0"/>
                  </a:moveTo>
                  <a:lnTo>
                    <a:pt x="19050" y="0"/>
                  </a:lnTo>
                  <a:lnTo>
                    <a:pt x="24106" y="0"/>
                  </a:lnTo>
                  <a:lnTo>
                    <a:pt x="25595" y="1058"/>
                  </a:lnTo>
                  <a:lnTo>
                    <a:pt x="26588" y="2822"/>
                  </a:lnTo>
                  <a:lnTo>
                    <a:pt x="28182" y="13257"/>
                  </a:lnTo>
                  <a:lnTo>
                    <a:pt x="25578" y="19298"/>
                  </a:lnTo>
                  <a:lnTo>
                    <a:pt x="20893" y="27627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445"/>
            <p:cNvSpPr/>
            <p:nvPr>
              <p:custDataLst>
                <p:tags r:id="rId189"/>
              </p:custDataLst>
            </p:nvPr>
          </p:nvSpPr>
          <p:spPr>
            <a:xfrm>
              <a:off x="8229600" y="819150"/>
              <a:ext cx="123826" cy="180976"/>
            </a:xfrm>
            <a:custGeom>
              <a:avLst/>
              <a:gdLst/>
              <a:ahLst/>
              <a:cxnLst/>
              <a:rect l="0" t="0" r="0" b="0"/>
              <a:pathLst>
                <a:path w="123826" h="180976">
                  <a:moveTo>
                    <a:pt x="0" y="0"/>
                  </a:moveTo>
                  <a:lnTo>
                    <a:pt x="0" y="0"/>
                  </a:lnTo>
                  <a:lnTo>
                    <a:pt x="10113" y="5056"/>
                  </a:lnTo>
                  <a:lnTo>
                    <a:pt x="17900" y="13183"/>
                  </a:lnTo>
                  <a:lnTo>
                    <a:pt x="48360" y="55485"/>
                  </a:lnTo>
                  <a:lnTo>
                    <a:pt x="59593" y="70168"/>
                  </a:lnTo>
                  <a:lnTo>
                    <a:pt x="83265" y="111040"/>
                  </a:lnTo>
                  <a:lnTo>
                    <a:pt x="110212" y="154871"/>
                  </a:lnTo>
                  <a:lnTo>
                    <a:pt x="123825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446"/>
            <p:cNvSpPr/>
            <p:nvPr>
              <p:custDataLst>
                <p:tags r:id="rId190"/>
              </p:custDataLst>
            </p:nvPr>
          </p:nvSpPr>
          <p:spPr>
            <a:xfrm>
              <a:off x="8269606" y="819542"/>
              <a:ext cx="83820" cy="190109"/>
            </a:xfrm>
            <a:custGeom>
              <a:avLst/>
              <a:gdLst/>
              <a:ahLst/>
              <a:cxnLst/>
              <a:rect l="0" t="0" r="0" b="0"/>
              <a:pathLst>
                <a:path w="83820" h="190109">
                  <a:moveTo>
                    <a:pt x="83819" y="9133"/>
                  </a:moveTo>
                  <a:lnTo>
                    <a:pt x="83819" y="9133"/>
                  </a:lnTo>
                  <a:lnTo>
                    <a:pt x="78763" y="9133"/>
                  </a:lnTo>
                  <a:lnTo>
                    <a:pt x="77274" y="8075"/>
                  </a:lnTo>
                  <a:lnTo>
                    <a:pt x="76281" y="6311"/>
                  </a:lnTo>
                  <a:lnTo>
                    <a:pt x="74410" y="0"/>
                  </a:lnTo>
                  <a:lnTo>
                    <a:pt x="58054" y="39729"/>
                  </a:lnTo>
                  <a:lnTo>
                    <a:pt x="44824" y="83002"/>
                  </a:lnTo>
                  <a:lnTo>
                    <a:pt x="24422" y="127385"/>
                  </a:lnTo>
                  <a:lnTo>
                    <a:pt x="7741" y="168756"/>
                  </a:lnTo>
                  <a:lnTo>
                    <a:pt x="0" y="185890"/>
                  </a:lnTo>
                  <a:lnTo>
                    <a:pt x="423" y="187296"/>
                  </a:lnTo>
                  <a:lnTo>
                    <a:pt x="7619" y="1901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447"/>
            <p:cNvSpPr/>
            <p:nvPr>
              <p:custDataLst>
                <p:tags r:id="rId191"/>
              </p:custDataLst>
            </p:nvPr>
          </p:nvSpPr>
          <p:spPr>
            <a:xfrm>
              <a:off x="8411900" y="971550"/>
              <a:ext cx="8201" cy="57151"/>
            </a:xfrm>
            <a:custGeom>
              <a:avLst/>
              <a:gdLst/>
              <a:ahLst/>
              <a:cxnLst/>
              <a:rect l="0" t="0" r="0" b="0"/>
              <a:pathLst>
                <a:path w="8201" h="57151">
                  <a:moveTo>
                    <a:pt x="8200" y="0"/>
                  </a:moveTo>
                  <a:lnTo>
                    <a:pt x="8200" y="0"/>
                  </a:lnTo>
                  <a:lnTo>
                    <a:pt x="3144" y="0"/>
                  </a:lnTo>
                  <a:lnTo>
                    <a:pt x="1655" y="1058"/>
                  </a:lnTo>
                  <a:lnTo>
                    <a:pt x="662" y="2822"/>
                  </a:lnTo>
                  <a:lnTo>
                    <a:pt x="0" y="5057"/>
                  </a:lnTo>
                  <a:lnTo>
                    <a:pt x="616" y="6546"/>
                  </a:lnTo>
                  <a:lnTo>
                    <a:pt x="2086" y="7539"/>
                  </a:lnTo>
                  <a:lnTo>
                    <a:pt x="4124" y="8201"/>
                  </a:lnTo>
                  <a:lnTo>
                    <a:pt x="5483" y="9701"/>
                  </a:lnTo>
                  <a:lnTo>
                    <a:pt x="6992" y="14189"/>
                  </a:lnTo>
                  <a:lnTo>
                    <a:pt x="820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448"/>
            <p:cNvSpPr/>
            <p:nvPr>
              <p:custDataLst>
                <p:tags r:id="rId192"/>
              </p:custDataLst>
            </p:nvPr>
          </p:nvSpPr>
          <p:spPr>
            <a:xfrm>
              <a:off x="8467725" y="809625"/>
              <a:ext cx="65153" cy="257176"/>
            </a:xfrm>
            <a:custGeom>
              <a:avLst/>
              <a:gdLst/>
              <a:ahLst/>
              <a:cxnLst/>
              <a:rect l="0" t="0" r="0" b="0"/>
              <a:pathLst>
                <a:path w="65153" h="257176">
                  <a:moveTo>
                    <a:pt x="0" y="0"/>
                  </a:moveTo>
                  <a:lnTo>
                    <a:pt x="0" y="0"/>
                  </a:lnTo>
                  <a:lnTo>
                    <a:pt x="19297" y="22120"/>
                  </a:lnTo>
                  <a:lnTo>
                    <a:pt x="45661" y="69675"/>
                  </a:lnTo>
                  <a:lnTo>
                    <a:pt x="49491" y="75025"/>
                  </a:lnTo>
                  <a:lnTo>
                    <a:pt x="56695" y="112970"/>
                  </a:lnTo>
                  <a:lnTo>
                    <a:pt x="65152" y="156693"/>
                  </a:lnTo>
                  <a:lnTo>
                    <a:pt x="58935" y="197768"/>
                  </a:lnTo>
                  <a:lnTo>
                    <a:pt x="54857" y="218406"/>
                  </a:lnTo>
                  <a:lnTo>
                    <a:pt x="48723" y="231478"/>
                  </a:lnTo>
                  <a:lnTo>
                    <a:pt x="28575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49"/>
            <p:cNvSpPr/>
            <p:nvPr>
              <p:custDataLst>
                <p:tags r:id="rId193"/>
              </p:custDataLst>
            </p:nvPr>
          </p:nvSpPr>
          <p:spPr>
            <a:xfrm>
              <a:off x="8610600" y="1057275"/>
              <a:ext cx="17726" cy="66676"/>
            </a:xfrm>
            <a:custGeom>
              <a:avLst/>
              <a:gdLst/>
              <a:ahLst/>
              <a:cxnLst/>
              <a:rect l="0" t="0" r="0" b="0"/>
              <a:pathLst>
                <a:path w="17726" h="66676">
                  <a:moveTo>
                    <a:pt x="9525" y="0"/>
                  </a:moveTo>
                  <a:lnTo>
                    <a:pt x="9525" y="0"/>
                  </a:lnTo>
                  <a:lnTo>
                    <a:pt x="14581" y="5057"/>
                  </a:lnTo>
                  <a:lnTo>
                    <a:pt x="17063" y="13183"/>
                  </a:lnTo>
                  <a:lnTo>
                    <a:pt x="17725" y="18314"/>
                  </a:lnTo>
                  <a:lnTo>
                    <a:pt x="13601" y="35648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450"/>
            <p:cNvSpPr/>
            <p:nvPr>
              <p:custDataLst>
                <p:tags r:id="rId194"/>
              </p:custDataLst>
            </p:nvPr>
          </p:nvSpPr>
          <p:spPr>
            <a:xfrm>
              <a:off x="8774314" y="800492"/>
              <a:ext cx="74412" cy="224198"/>
            </a:xfrm>
            <a:custGeom>
              <a:avLst/>
              <a:gdLst/>
              <a:ahLst/>
              <a:cxnLst/>
              <a:rect l="0" t="0" r="0" b="0"/>
              <a:pathLst>
                <a:path w="74412" h="224198">
                  <a:moveTo>
                    <a:pt x="45836" y="9133"/>
                  </a:moveTo>
                  <a:lnTo>
                    <a:pt x="45836" y="9133"/>
                  </a:lnTo>
                  <a:lnTo>
                    <a:pt x="45836" y="0"/>
                  </a:lnTo>
                  <a:lnTo>
                    <a:pt x="40779" y="4781"/>
                  </a:lnTo>
                  <a:lnTo>
                    <a:pt x="38296" y="12843"/>
                  </a:lnTo>
                  <a:lnTo>
                    <a:pt x="37635" y="17956"/>
                  </a:lnTo>
                  <a:lnTo>
                    <a:pt x="18045" y="64291"/>
                  </a:lnTo>
                  <a:lnTo>
                    <a:pt x="7264" y="103676"/>
                  </a:lnTo>
                  <a:lnTo>
                    <a:pt x="0" y="137287"/>
                  </a:lnTo>
                  <a:lnTo>
                    <a:pt x="6169" y="177401"/>
                  </a:lnTo>
                  <a:lnTo>
                    <a:pt x="15621" y="200924"/>
                  </a:lnTo>
                  <a:lnTo>
                    <a:pt x="25704" y="214671"/>
                  </a:lnTo>
                  <a:lnTo>
                    <a:pt x="37241" y="222192"/>
                  </a:lnTo>
                  <a:lnTo>
                    <a:pt x="43281" y="224197"/>
                  </a:lnTo>
                  <a:lnTo>
                    <a:pt x="49424" y="223417"/>
                  </a:lnTo>
                  <a:lnTo>
                    <a:pt x="74411" y="209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451"/>
            <p:cNvSpPr/>
            <p:nvPr>
              <p:custDataLst>
                <p:tags r:id="rId195"/>
              </p:custDataLst>
            </p:nvPr>
          </p:nvSpPr>
          <p:spPr>
            <a:xfrm>
              <a:off x="8881337" y="838200"/>
              <a:ext cx="43589" cy="76201"/>
            </a:xfrm>
            <a:custGeom>
              <a:avLst/>
              <a:gdLst/>
              <a:ahLst/>
              <a:cxnLst/>
              <a:rect l="0" t="0" r="0" b="0"/>
              <a:pathLst>
                <a:path w="43589" h="7620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2343" y="0"/>
                  </a:lnTo>
                  <a:lnTo>
                    <a:pt x="3392" y="1058"/>
                  </a:lnTo>
                  <a:lnTo>
                    <a:pt x="24749" y="47946"/>
                  </a:lnTo>
                  <a:lnTo>
                    <a:pt x="43588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452"/>
            <p:cNvSpPr/>
            <p:nvPr>
              <p:custDataLst>
                <p:tags r:id="rId196"/>
              </p:custDataLst>
            </p:nvPr>
          </p:nvSpPr>
          <p:spPr>
            <a:xfrm>
              <a:off x="8944534" y="828791"/>
              <a:ext cx="56592" cy="199910"/>
            </a:xfrm>
            <a:custGeom>
              <a:avLst/>
              <a:gdLst/>
              <a:ahLst/>
              <a:cxnLst/>
              <a:rect l="0" t="0" r="0" b="0"/>
              <a:pathLst>
                <a:path w="56592" h="199910">
                  <a:moveTo>
                    <a:pt x="56591" y="9409"/>
                  </a:moveTo>
                  <a:lnTo>
                    <a:pt x="56591" y="9409"/>
                  </a:lnTo>
                  <a:lnTo>
                    <a:pt x="56591" y="1208"/>
                  </a:lnTo>
                  <a:lnTo>
                    <a:pt x="35133" y="0"/>
                  </a:lnTo>
                  <a:lnTo>
                    <a:pt x="31702" y="2078"/>
                  </a:lnTo>
                  <a:lnTo>
                    <a:pt x="5810" y="31410"/>
                  </a:lnTo>
                  <a:lnTo>
                    <a:pt x="2272" y="43529"/>
                  </a:lnTo>
                  <a:lnTo>
                    <a:pt x="0" y="72123"/>
                  </a:lnTo>
                  <a:lnTo>
                    <a:pt x="7691" y="119141"/>
                  </a:lnTo>
                  <a:lnTo>
                    <a:pt x="7834" y="164902"/>
                  </a:lnTo>
                  <a:lnTo>
                    <a:pt x="755" y="191667"/>
                  </a:lnTo>
                  <a:lnTo>
                    <a:pt x="1376" y="194414"/>
                  </a:lnTo>
                  <a:lnTo>
                    <a:pt x="8966" y="199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53"/>
            <p:cNvSpPr/>
            <p:nvPr>
              <p:custDataLst>
                <p:tags r:id="rId197"/>
              </p:custDataLst>
            </p:nvPr>
          </p:nvSpPr>
          <p:spPr>
            <a:xfrm>
              <a:off x="9010650" y="982907"/>
              <a:ext cx="85726" cy="74225"/>
            </a:xfrm>
            <a:custGeom>
              <a:avLst/>
              <a:gdLst/>
              <a:ahLst/>
              <a:cxnLst/>
              <a:rect l="0" t="0" r="0" b="0"/>
              <a:pathLst>
                <a:path w="85726" h="74225">
                  <a:moveTo>
                    <a:pt x="0" y="26743"/>
                  </a:moveTo>
                  <a:lnTo>
                    <a:pt x="0" y="26743"/>
                  </a:lnTo>
                  <a:lnTo>
                    <a:pt x="0" y="13486"/>
                  </a:lnTo>
                  <a:lnTo>
                    <a:pt x="2822" y="7445"/>
                  </a:lnTo>
                  <a:lnTo>
                    <a:pt x="5057" y="4353"/>
                  </a:lnTo>
                  <a:lnTo>
                    <a:pt x="8663" y="2291"/>
                  </a:lnTo>
                  <a:lnTo>
                    <a:pt x="18314" y="0"/>
                  </a:lnTo>
                  <a:lnTo>
                    <a:pt x="22792" y="448"/>
                  </a:lnTo>
                  <a:lnTo>
                    <a:pt x="30591" y="3767"/>
                  </a:lnTo>
                  <a:lnTo>
                    <a:pt x="40932" y="11586"/>
                  </a:lnTo>
                  <a:lnTo>
                    <a:pt x="44651" y="17537"/>
                  </a:lnTo>
                  <a:lnTo>
                    <a:pt x="46744" y="29660"/>
                  </a:lnTo>
                  <a:lnTo>
                    <a:pt x="46175" y="40739"/>
                  </a:lnTo>
                  <a:lnTo>
                    <a:pt x="38212" y="72729"/>
                  </a:lnTo>
                  <a:lnTo>
                    <a:pt x="39232" y="73275"/>
                  </a:lnTo>
                  <a:lnTo>
                    <a:pt x="51367" y="74224"/>
                  </a:lnTo>
                  <a:lnTo>
                    <a:pt x="85725" y="648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454"/>
            <p:cNvSpPr/>
            <p:nvPr>
              <p:custDataLst>
                <p:tags r:id="rId198"/>
              </p:custDataLst>
            </p:nvPr>
          </p:nvSpPr>
          <p:spPr>
            <a:xfrm>
              <a:off x="9144000" y="1047750"/>
              <a:ext cx="38101" cy="47626"/>
            </a:xfrm>
            <a:custGeom>
              <a:avLst/>
              <a:gdLst/>
              <a:ahLst/>
              <a:cxnLst/>
              <a:rect l="0" t="0" r="0" b="0"/>
              <a:pathLst>
                <a:path w="38101" h="47626">
                  <a:moveTo>
                    <a:pt x="38100" y="0"/>
                  </a:moveTo>
                  <a:lnTo>
                    <a:pt x="38100" y="0"/>
                  </a:lnTo>
                  <a:lnTo>
                    <a:pt x="33043" y="0"/>
                  </a:lnTo>
                  <a:lnTo>
                    <a:pt x="31554" y="1058"/>
                  </a:lnTo>
                  <a:lnTo>
                    <a:pt x="30560" y="2822"/>
                  </a:lnTo>
                  <a:lnTo>
                    <a:pt x="29899" y="5057"/>
                  </a:lnTo>
                  <a:lnTo>
                    <a:pt x="28399" y="6546"/>
                  </a:lnTo>
                  <a:lnTo>
                    <a:pt x="18387" y="11759"/>
                  </a:lnTo>
                  <a:lnTo>
                    <a:pt x="12406" y="17926"/>
                  </a:lnTo>
                  <a:lnTo>
                    <a:pt x="4146" y="3224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455"/>
            <p:cNvSpPr/>
            <p:nvPr>
              <p:custDataLst>
                <p:tags r:id="rId199"/>
              </p:custDataLst>
            </p:nvPr>
          </p:nvSpPr>
          <p:spPr>
            <a:xfrm>
              <a:off x="9243287" y="858574"/>
              <a:ext cx="110264" cy="179652"/>
            </a:xfrm>
            <a:custGeom>
              <a:avLst/>
              <a:gdLst/>
              <a:ahLst/>
              <a:cxnLst/>
              <a:rect l="0" t="0" r="0" b="0"/>
              <a:pathLst>
                <a:path w="110264" h="179652">
                  <a:moveTo>
                    <a:pt x="5488" y="8201"/>
                  </a:moveTo>
                  <a:lnTo>
                    <a:pt x="5488" y="8201"/>
                  </a:lnTo>
                  <a:lnTo>
                    <a:pt x="5488" y="3144"/>
                  </a:lnTo>
                  <a:lnTo>
                    <a:pt x="4430" y="1655"/>
                  </a:lnTo>
                  <a:lnTo>
                    <a:pt x="2666" y="662"/>
                  </a:lnTo>
                  <a:lnTo>
                    <a:pt x="431" y="0"/>
                  </a:lnTo>
                  <a:lnTo>
                    <a:pt x="0" y="617"/>
                  </a:lnTo>
                  <a:lnTo>
                    <a:pt x="26670" y="47616"/>
                  </a:lnTo>
                  <a:lnTo>
                    <a:pt x="51728" y="87164"/>
                  </a:lnTo>
                  <a:lnTo>
                    <a:pt x="74938" y="131681"/>
                  </a:lnTo>
                  <a:lnTo>
                    <a:pt x="110263" y="179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456"/>
            <p:cNvSpPr/>
            <p:nvPr>
              <p:custDataLst>
                <p:tags r:id="rId200"/>
              </p:custDataLst>
            </p:nvPr>
          </p:nvSpPr>
          <p:spPr>
            <a:xfrm>
              <a:off x="9258300" y="866775"/>
              <a:ext cx="85726" cy="180976"/>
            </a:xfrm>
            <a:custGeom>
              <a:avLst/>
              <a:gdLst/>
              <a:ahLst/>
              <a:cxnLst/>
              <a:rect l="0" t="0" r="0" b="0"/>
              <a:pathLst>
                <a:path w="85726" h="180976">
                  <a:moveTo>
                    <a:pt x="85725" y="0"/>
                  </a:moveTo>
                  <a:lnTo>
                    <a:pt x="85725" y="0"/>
                  </a:lnTo>
                  <a:lnTo>
                    <a:pt x="80668" y="0"/>
                  </a:lnTo>
                  <a:lnTo>
                    <a:pt x="79179" y="1058"/>
                  </a:lnTo>
                  <a:lnTo>
                    <a:pt x="78185" y="2822"/>
                  </a:lnTo>
                  <a:lnTo>
                    <a:pt x="77524" y="5057"/>
                  </a:lnTo>
                  <a:lnTo>
                    <a:pt x="50329" y="48303"/>
                  </a:lnTo>
                  <a:lnTo>
                    <a:pt x="26801" y="87278"/>
                  </a:lnTo>
                  <a:lnTo>
                    <a:pt x="14674" y="126609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457"/>
            <p:cNvSpPr/>
            <p:nvPr>
              <p:custDataLst>
                <p:tags r:id="rId201"/>
              </p:custDataLst>
            </p:nvPr>
          </p:nvSpPr>
          <p:spPr>
            <a:xfrm>
              <a:off x="9382125" y="1004685"/>
              <a:ext cx="95251" cy="76733"/>
            </a:xfrm>
            <a:custGeom>
              <a:avLst/>
              <a:gdLst/>
              <a:ahLst/>
              <a:cxnLst/>
              <a:rect l="0" t="0" r="0" b="0"/>
              <a:pathLst>
                <a:path w="95251" h="76733">
                  <a:moveTo>
                    <a:pt x="0" y="24015"/>
                  </a:moveTo>
                  <a:lnTo>
                    <a:pt x="0" y="24015"/>
                  </a:lnTo>
                  <a:lnTo>
                    <a:pt x="0" y="13902"/>
                  </a:lnTo>
                  <a:lnTo>
                    <a:pt x="1058" y="10923"/>
                  </a:lnTo>
                  <a:lnTo>
                    <a:pt x="2822" y="8937"/>
                  </a:lnTo>
                  <a:lnTo>
                    <a:pt x="5057" y="7613"/>
                  </a:lnTo>
                  <a:lnTo>
                    <a:pt x="6546" y="5672"/>
                  </a:lnTo>
                  <a:lnTo>
                    <a:pt x="8201" y="693"/>
                  </a:lnTo>
                  <a:lnTo>
                    <a:pt x="9701" y="0"/>
                  </a:lnTo>
                  <a:lnTo>
                    <a:pt x="11760" y="597"/>
                  </a:lnTo>
                  <a:lnTo>
                    <a:pt x="16868" y="3024"/>
                  </a:lnTo>
                  <a:lnTo>
                    <a:pt x="22666" y="4102"/>
                  </a:lnTo>
                  <a:lnTo>
                    <a:pt x="24635" y="6506"/>
                  </a:lnTo>
                  <a:lnTo>
                    <a:pt x="27408" y="18945"/>
                  </a:lnTo>
                  <a:lnTo>
                    <a:pt x="28056" y="26348"/>
                  </a:lnTo>
                  <a:lnTo>
                    <a:pt x="23365" y="41522"/>
                  </a:lnTo>
                  <a:lnTo>
                    <a:pt x="12079" y="61494"/>
                  </a:lnTo>
                  <a:lnTo>
                    <a:pt x="10030" y="69636"/>
                  </a:lnTo>
                  <a:lnTo>
                    <a:pt x="12572" y="73571"/>
                  </a:lnTo>
                  <a:lnTo>
                    <a:pt x="14731" y="76103"/>
                  </a:lnTo>
                  <a:lnTo>
                    <a:pt x="19345" y="76732"/>
                  </a:lnTo>
                  <a:lnTo>
                    <a:pt x="63500" y="67463"/>
                  </a:lnTo>
                  <a:lnTo>
                    <a:pt x="95250" y="525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458"/>
            <p:cNvSpPr/>
            <p:nvPr>
              <p:custDataLst>
                <p:tags r:id="rId202"/>
              </p:custDataLst>
            </p:nvPr>
          </p:nvSpPr>
          <p:spPr>
            <a:xfrm>
              <a:off x="9486900" y="866775"/>
              <a:ext cx="55273" cy="209551"/>
            </a:xfrm>
            <a:custGeom>
              <a:avLst/>
              <a:gdLst/>
              <a:ahLst/>
              <a:cxnLst/>
              <a:rect l="0" t="0" r="0" b="0"/>
              <a:pathLst>
                <a:path w="55273" h="209551">
                  <a:moveTo>
                    <a:pt x="9525" y="0"/>
                  </a:moveTo>
                  <a:lnTo>
                    <a:pt x="9525" y="0"/>
                  </a:lnTo>
                  <a:lnTo>
                    <a:pt x="22782" y="13257"/>
                  </a:lnTo>
                  <a:lnTo>
                    <a:pt x="38174" y="56910"/>
                  </a:lnTo>
                  <a:lnTo>
                    <a:pt x="52926" y="103685"/>
                  </a:lnTo>
                  <a:lnTo>
                    <a:pt x="55272" y="118754"/>
                  </a:lnTo>
                  <a:lnTo>
                    <a:pt x="51537" y="144195"/>
                  </a:lnTo>
                  <a:lnTo>
                    <a:pt x="43728" y="166785"/>
                  </a:lnTo>
                  <a:lnTo>
                    <a:pt x="29655" y="186883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459"/>
            <p:cNvSpPr/>
            <p:nvPr>
              <p:custDataLst>
                <p:tags r:id="rId203"/>
              </p:custDataLst>
            </p:nvPr>
          </p:nvSpPr>
          <p:spPr>
            <a:xfrm>
              <a:off x="9591675" y="1051787"/>
              <a:ext cx="43589" cy="72164"/>
            </a:xfrm>
            <a:custGeom>
              <a:avLst/>
              <a:gdLst/>
              <a:ahLst/>
              <a:cxnLst/>
              <a:rect l="0" t="0" r="0" b="0"/>
              <a:pathLst>
                <a:path w="43589" h="72164">
                  <a:moveTo>
                    <a:pt x="38100" y="5488"/>
                  </a:moveTo>
                  <a:lnTo>
                    <a:pt x="38100" y="5488"/>
                  </a:lnTo>
                  <a:lnTo>
                    <a:pt x="38100" y="431"/>
                  </a:lnTo>
                  <a:lnTo>
                    <a:pt x="39158" y="0"/>
                  </a:lnTo>
                  <a:lnTo>
                    <a:pt x="43157" y="2343"/>
                  </a:lnTo>
                  <a:lnTo>
                    <a:pt x="43588" y="4450"/>
                  </a:lnTo>
                  <a:lnTo>
                    <a:pt x="25119" y="41054"/>
                  </a:lnTo>
                  <a:lnTo>
                    <a:pt x="0" y="72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460"/>
            <p:cNvSpPr/>
            <p:nvPr>
              <p:custDataLst>
                <p:tags r:id="rId204"/>
              </p:custDataLst>
            </p:nvPr>
          </p:nvSpPr>
          <p:spPr>
            <a:xfrm>
              <a:off x="9848850" y="1047750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0" y="9525"/>
                  </a:moveTo>
                  <a:lnTo>
                    <a:pt x="0" y="9525"/>
                  </a:lnTo>
                  <a:lnTo>
                    <a:pt x="43849" y="9525"/>
                  </a:lnTo>
                  <a:lnTo>
                    <a:pt x="88327" y="39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461"/>
            <p:cNvSpPr/>
            <p:nvPr>
              <p:custDataLst>
                <p:tags r:id="rId205"/>
              </p:custDataLst>
            </p:nvPr>
          </p:nvSpPr>
          <p:spPr>
            <a:xfrm>
              <a:off x="10144125" y="1038225"/>
              <a:ext cx="66676" cy="9526"/>
            </a:xfrm>
            <a:custGeom>
              <a:avLst/>
              <a:gdLst/>
              <a:ahLst/>
              <a:cxnLst/>
              <a:rect l="0" t="0" r="0" b="0"/>
              <a:pathLst>
                <a:path w="66676" h="9526">
                  <a:moveTo>
                    <a:pt x="0" y="9525"/>
                  </a:moveTo>
                  <a:lnTo>
                    <a:pt x="0" y="9525"/>
                  </a:lnTo>
                  <a:lnTo>
                    <a:pt x="0" y="4468"/>
                  </a:lnTo>
                  <a:lnTo>
                    <a:pt x="1058" y="4037"/>
                  </a:lnTo>
                  <a:lnTo>
                    <a:pt x="10361" y="8127"/>
                  </a:lnTo>
                  <a:lnTo>
                    <a:pt x="40000" y="9443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462"/>
            <p:cNvSpPr/>
            <p:nvPr>
              <p:custDataLst>
                <p:tags r:id="rId206"/>
              </p:custDataLst>
            </p:nvPr>
          </p:nvSpPr>
          <p:spPr>
            <a:xfrm>
              <a:off x="10334625" y="1038225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463"/>
            <p:cNvSpPr/>
            <p:nvPr>
              <p:custDataLst>
                <p:tags r:id="rId207"/>
              </p:custDataLst>
            </p:nvPr>
          </p:nvSpPr>
          <p:spPr>
            <a:xfrm>
              <a:off x="10506075" y="104775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19050" y="35648"/>
                  </a:lnTo>
                  <a:lnTo>
                    <a:pt x="16933" y="4069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464"/>
            <p:cNvSpPr/>
            <p:nvPr>
              <p:custDataLst>
                <p:tags r:id="rId208"/>
              </p:custDataLst>
            </p:nvPr>
          </p:nvSpPr>
          <p:spPr>
            <a:xfrm>
              <a:off x="10725707" y="810202"/>
              <a:ext cx="85169" cy="234701"/>
            </a:xfrm>
            <a:custGeom>
              <a:avLst/>
              <a:gdLst/>
              <a:ahLst/>
              <a:cxnLst/>
              <a:rect l="0" t="0" r="0" b="0"/>
              <a:pathLst>
                <a:path w="85169" h="234701">
                  <a:moveTo>
                    <a:pt x="47068" y="37523"/>
                  </a:moveTo>
                  <a:lnTo>
                    <a:pt x="47068" y="37523"/>
                  </a:lnTo>
                  <a:lnTo>
                    <a:pt x="65610" y="1372"/>
                  </a:lnTo>
                  <a:lnTo>
                    <a:pt x="64720" y="722"/>
                  </a:lnTo>
                  <a:lnTo>
                    <a:pt x="60911" y="0"/>
                  </a:lnTo>
                  <a:lnTo>
                    <a:pt x="58414" y="1925"/>
                  </a:lnTo>
                  <a:lnTo>
                    <a:pt x="49842" y="15804"/>
                  </a:lnTo>
                  <a:lnTo>
                    <a:pt x="34315" y="57476"/>
                  </a:lnTo>
                  <a:lnTo>
                    <a:pt x="18486" y="96778"/>
                  </a:lnTo>
                  <a:lnTo>
                    <a:pt x="3675" y="141517"/>
                  </a:lnTo>
                  <a:lnTo>
                    <a:pt x="0" y="186815"/>
                  </a:lnTo>
                  <a:lnTo>
                    <a:pt x="5336" y="204769"/>
                  </a:lnTo>
                  <a:lnTo>
                    <a:pt x="20949" y="228486"/>
                  </a:lnTo>
                  <a:lnTo>
                    <a:pt x="36166" y="233520"/>
                  </a:lnTo>
                  <a:lnTo>
                    <a:pt x="54923" y="234700"/>
                  </a:lnTo>
                  <a:lnTo>
                    <a:pt x="85168" y="228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465"/>
            <p:cNvSpPr/>
            <p:nvPr>
              <p:custDataLst>
                <p:tags r:id="rId209"/>
              </p:custDataLst>
            </p:nvPr>
          </p:nvSpPr>
          <p:spPr>
            <a:xfrm>
              <a:off x="10839450" y="857250"/>
              <a:ext cx="57151" cy="85726"/>
            </a:xfrm>
            <a:custGeom>
              <a:avLst/>
              <a:gdLst/>
              <a:ahLst/>
              <a:cxnLst/>
              <a:rect l="0" t="0" r="0" b="0"/>
              <a:pathLst>
                <a:path w="57151" h="85726">
                  <a:moveTo>
                    <a:pt x="0" y="0"/>
                  </a:moveTo>
                  <a:lnTo>
                    <a:pt x="0" y="0"/>
                  </a:lnTo>
                  <a:lnTo>
                    <a:pt x="13184" y="20723"/>
                  </a:lnTo>
                  <a:lnTo>
                    <a:pt x="45989" y="63598"/>
                  </a:lnTo>
                  <a:lnTo>
                    <a:pt x="5715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466"/>
            <p:cNvSpPr/>
            <p:nvPr>
              <p:custDataLst>
                <p:tags r:id="rId210"/>
              </p:custDataLst>
            </p:nvPr>
          </p:nvSpPr>
          <p:spPr>
            <a:xfrm>
              <a:off x="10925585" y="852645"/>
              <a:ext cx="85316" cy="223681"/>
            </a:xfrm>
            <a:custGeom>
              <a:avLst/>
              <a:gdLst/>
              <a:ahLst/>
              <a:cxnLst/>
              <a:rect l="0" t="0" r="0" b="0"/>
              <a:pathLst>
                <a:path w="85316" h="223681">
                  <a:moveTo>
                    <a:pt x="85315" y="14130"/>
                  </a:moveTo>
                  <a:lnTo>
                    <a:pt x="85315" y="14130"/>
                  </a:lnTo>
                  <a:lnTo>
                    <a:pt x="76652" y="6526"/>
                  </a:lnTo>
                  <a:lnTo>
                    <a:pt x="67001" y="873"/>
                  </a:lnTo>
                  <a:lnTo>
                    <a:pt x="61465" y="0"/>
                  </a:lnTo>
                  <a:lnTo>
                    <a:pt x="49668" y="1853"/>
                  </a:lnTo>
                  <a:lnTo>
                    <a:pt x="25905" y="11666"/>
                  </a:lnTo>
                  <a:lnTo>
                    <a:pt x="17283" y="17621"/>
                  </a:lnTo>
                  <a:lnTo>
                    <a:pt x="12746" y="23795"/>
                  </a:lnTo>
                  <a:lnTo>
                    <a:pt x="10727" y="31126"/>
                  </a:lnTo>
                  <a:lnTo>
                    <a:pt x="8535" y="46094"/>
                  </a:lnTo>
                  <a:lnTo>
                    <a:pt x="2709" y="58761"/>
                  </a:lnTo>
                  <a:lnTo>
                    <a:pt x="0" y="87597"/>
                  </a:lnTo>
                  <a:lnTo>
                    <a:pt x="5159" y="119188"/>
                  </a:lnTo>
                  <a:lnTo>
                    <a:pt x="219" y="166472"/>
                  </a:lnTo>
                  <a:lnTo>
                    <a:pt x="834" y="187797"/>
                  </a:lnTo>
                  <a:lnTo>
                    <a:pt x="7248" y="206463"/>
                  </a:lnTo>
                  <a:lnTo>
                    <a:pt x="28165" y="223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467"/>
            <p:cNvSpPr/>
            <p:nvPr>
              <p:custDataLst>
                <p:tags r:id="rId211"/>
              </p:custDataLst>
            </p:nvPr>
          </p:nvSpPr>
          <p:spPr>
            <a:xfrm>
              <a:off x="11021748" y="1030024"/>
              <a:ext cx="65353" cy="73778"/>
            </a:xfrm>
            <a:custGeom>
              <a:avLst/>
              <a:gdLst/>
              <a:ahLst/>
              <a:cxnLst/>
              <a:rect l="0" t="0" r="0" b="0"/>
              <a:pathLst>
                <a:path w="65353" h="73778">
                  <a:moveTo>
                    <a:pt x="8202" y="8201"/>
                  </a:moveTo>
                  <a:lnTo>
                    <a:pt x="8202" y="8201"/>
                  </a:lnTo>
                  <a:lnTo>
                    <a:pt x="8202" y="0"/>
                  </a:lnTo>
                  <a:lnTo>
                    <a:pt x="8202" y="43743"/>
                  </a:lnTo>
                  <a:lnTo>
                    <a:pt x="8202" y="62359"/>
                  </a:lnTo>
                  <a:lnTo>
                    <a:pt x="7144" y="66531"/>
                  </a:lnTo>
                  <a:lnTo>
                    <a:pt x="5378" y="69313"/>
                  </a:lnTo>
                  <a:lnTo>
                    <a:pt x="0" y="73777"/>
                  </a:lnTo>
                  <a:lnTo>
                    <a:pt x="16044" y="30067"/>
                  </a:lnTo>
                  <a:lnTo>
                    <a:pt x="22286" y="11270"/>
                  </a:lnTo>
                  <a:lnTo>
                    <a:pt x="27867" y="4273"/>
                  </a:lnTo>
                  <a:lnTo>
                    <a:pt x="30836" y="2407"/>
                  </a:lnTo>
                  <a:lnTo>
                    <a:pt x="33876" y="2222"/>
                  </a:lnTo>
                  <a:lnTo>
                    <a:pt x="40074" y="4838"/>
                  </a:lnTo>
                  <a:lnTo>
                    <a:pt x="49512" y="12261"/>
                  </a:lnTo>
                  <a:lnTo>
                    <a:pt x="53021" y="20942"/>
                  </a:lnTo>
                  <a:lnTo>
                    <a:pt x="55638" y="30797"/>
                  </a:lnTo>
                  <a:lnTo>
                    <a:pt x="62003" y="43353"/>
                  </a:lnTo>
                  <a:lnTo>
                    <a:pt x="65352" y="65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468"/>
            <p:cNvSpPr/>
            <p:nvPr>
              <p:custDataLst>
                <p:tags r:id="rId212"/>
              </p:custDataLst>
            </p:nvPr>
          </p:nvSpPr>
          <p:spPr>
            <a:xfrm>
              <a:off x="11163300" y="1095375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19050" y="0"/>
                  </a:moveTo>
                  <a:lnTo>
                    <a:pt x="19050" y="0"/>
                  </a:lnTo>
                  <a:lnTo>
                    <a:pt x="19050" y="10113"/>
                  </a:lnTo>
                  <a:lnTo>
                    <a:pt x="16226" y="17900"/>
                  </a:lnTo>
                  <a:lnTo>
                    <a:pt x="12504" y="24889"/>
                  </a:lnTo>
                  <a:lnTo>
                    <a:pt x="9348" y="3477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469"/>
            <p:cNvSpPr/>
            <p:nvPr>
              <p:custDataLst>
                <p:tags r:id="rId213"/>
              </p:custDataLst>
            </p:nvPr>
          </p:nvSpPr>
          <p:spPr>
            <a:xfrm>
              <a:off x="11268075" y="890745"/>
              <a:ext cx="133351" cy="204631"/>
            </a:xfrm>
            <a:custGeom>
              <a:avLst/>
              <a:gdLst/>
              <a:ahLst/>
              <a:cxnLst/>
              <a:rect l="0" t="0" r="0" b="0"/>
              <a:pathLst>
                <a:path w="133351" h="204631">
                  <a:moveTo>
                    <a:pt x="0" y="14130"/>
                  </a:moveTo>
                  <a:lnTo>
                    <a:pt x="0" y="14130"/>
                  </a:lnTo>
                  <a:lnTo>
                    <a:pt x="0" y="873"/>
                  </a:lnTo>
                  <a:lnTo>
                    <a:pt x="1058" y="0"/>
                  </a:lnTo>
                  <a:lnTo>
                    <a:pt x="2824" y="477"/>
                  </a:lnTo>
                  <a:lnTo>
                    <a:pt x="13257" y="8846"/>
                  </a:lnTo>
                  <a:lnTo>
                    <a:pt x="32056" y="35899"/>
                  </a:lnTo>
                  <a:lnTo>
                    <a:pt x="55478" y="81163"/>
                  </a:lnTo>
                  <a:lnTo>
                    <a:pt x="84005" y="121584"/>
                  </a:lnTo>
                  <a:lnTo>
                    <a:pt x="111668" y="166883"/>
                  </a:lnTo>
                  <a:lnTo>
                    <a:pt x="133350" y="2046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470"/>
            <p:cNvSpPr/>
            <p:nvPr>
              <p:custDataLst>
                <p:tags r:id="rId214"/>
              </p:custDataLst>
            </p:nvPr>
          </p:nvSpPr>
          <p:spPr>
            <a:xfrm>
              <a:off x="11277600" y="906199"/>
              <a:ext cx="133351" cy="198702"/>
            </a:xfrm>
            <a:custGeom>
              <a:avLst/>
              <a:gdLst/>
              <a:ahLst/>
              <a:cxnLst/>
              <a:rect l="0" t="0" r="0" b="0"/>
              <a:pathLst>
                <a:path w="133351" h="198702">
                  <a:moveTo>
                    <a:pt x="133350" y="8201"/>
                  </a:moveTo>
                  <a:lnTo>
                    <a:pt x="133350" y="8201"/>
                  </a:lnTo>
                  <a:lnTo>
                    <a:pt x="133350" y="0"/>
                  </a:lnTo>
                  <a:lnTo>
                    <a:pt x="128293" y="4125"/>
                  </a:lnTo>
                  <a:lnTo>
                    <a:pt x="97082" y="50156"/>
                  </a:lnTo>
                  <a:lnTo>
                    <a:pt x="62158" y="97244"/>
                  </a:lnTo>
                  <a:lnTo>
                    <a:pt x="45165" y="129859"/>
                  </a:lnTo>
                  <a:lnTo>
                    <a:pt x="11233" y="176349"/>
                  </a:lnTo>
                  <a:lnTo>
                    <a:pt x="4992" y="186297"/>
                  </a:lnTo>
                  <a:lnTo>
                    <a:pt x="0" y="1987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471"/>
            <p:cNvSpPr/>
            <p:nvPr>
              <p:custDataLst>
                <p:tags r:id="rId215"/>
              </p:custDataLst>
            </p:nvPr>
          </p:nvSpPr>
          <p:spPr>
            <a:xfrm>
              <a:off x="11450373" y="1060052"/>
              <a:ext cx="84403" cy="71520"/>
            </a:xfrm>
            <a:custGeom>
              <a:avLst/>
              <a:gdLst/>
              <a:ahLst/>
              <a:cxnLst/>
              <a:rect l="0" t="0" r="0" b="0"/>
              <a:pathLst>
                <a:path w="84403" h="71520">
                  <a:moveTo>
                    <a:pt x="8202" y="16273"/>
                  </a:moveTo>
                  <a:lnTo>
                    <a:pt x="8202" y="16273"/>
                  </a:lnTo>
                  <a:lnTo>
                    <a:pt x="8202" y="57286"/>
                  </a:lnTo>
                  <a:lnTo>
                    <a:pt x="5378" y="63782"/>
                  </a:lnTo>
                  <a:lnTo>
                    <a:pt x="0" y="71519"/>
                  </a:lnTo>
                  <a:lnTo>
                    <a:pt x="4126" y="67802"/>
                  </a:lnTo>
                  <a:lnTo>
                    <a:pt x="6390" y="62811"/>
                  </a:lnTo>
                  <a:lnTo>
                    <a:pt x="6994" y="59998"/>
                  </a:lnTo>
                  <a:lnTo>
                    <a:pt x="33020" y="16721"/>
                  </a:lnTo>
                  <a:lnTo>
                    <a:pt x="39694" y="6594"/>
                  </a:lnTo>
                  <a:lnTo>
                    <a:pt x="46187" y="1388"/>
                  </a:lnTo>
                  <a:lnTo>
                    <a:pt x="49400" y="0"/>
                  </a:lnTo>
                  <a:lnTo>
                    <a:pt x="52600" y="133"/>
                  </a:lnTo>
                  <a:lnTo>
                    <a:pt x="58980" y="3102"/>
                  </a:lnTo>
                  <a:lnTo>
                    <a:pt x="78050" y="41144"/>
                  </a:lnTo>
                  <a:lnTo>
                    <a:pt x="84402" y="638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472"/>
            <p:cNvSpPr/>
            <p:nvPr>
              <p:custDataLst>
                <p:tags r:id="rId216"/>
              </p:custDataLst>
            </p:nvPr>
          </p:nvSpPr>
          <p:spPr>
            <a:xfrm>
              <a:off x="11572875" y="887658"/>
              <a:ext cx="65345" cy="274393"/>
            </a:xfrm>
            <a:custGeom>
              <a:avLst/>
              <a:gdLst/>
              <a:ahLst/>
              <a:cxnLst/>
              <a:rect l="0" t="0" r="0" b="0"/>
              <a:pathLst>
                <a:path w="65345" h="274393">
                  <a:moveTo>
                    <a:pt x="0" y="26742"/>
                  </a:moveTo>
                  <a:lnTo>
                    <a:pt x="0" y="26742"/>
                  </a:lnTo>
                  <a:lnTo>
                    <a:pt x="0" y="13485"/>
                  </a:lnTo>
                  <a:lnTo>
                    <a:pt x="2824" y="7444"/>
                  </a:lnTo>
                  <a:lnTo>
                    <a:pt x="5058" y="4352"/>
                  </a:lnTo>
                  <a:lnTo>
                    <a:pt x="10361" y="916"/>
                  </a:lnTo>
                  <a:lnTo>
                    <a:pt x="13256" y="0"/>
                  </a:lnTo>
                  <a:lnTo>
                    <a:pt x="16247" y="2564"/>
                  </a:lnTo>
                  <a:lnTo>
                    <a:pt x="36856" y="43157"/>
                  </a:lnTo>
                  <a:lnTo>
                    <a:pt x="49492" y="78643"/>
                  </a:lnTo>
                  <a:lnTo>
                    <a:pt x="59937" y="115968"/>
                  </a:lnTo>
                  <a:lnTo>
                    <a:pt x="65344" y="154473"/>
                  </a:lnTo>
                  <a:lnTo>
                    <a:pt x="65223" y="192764"/>
                  </a:lnTo>
                  <a:lnTo>
                    <a:pt x="53365" y="240046"/>
                  </a:lnTo>
                  <a:lnTo>
                    <a:pt x="49326" y="260923"/>
                  </a:lnTo>
                  <a:lnTo>
                    <a:pt x="45582" y="265412"/>
                  </a:lnTo>
                  <a:lnTo>
                    <a:pt x="19050" y="2743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473"/>
            <p:cNvSpPr/>
            <p:nvPr>
              <p:custDataLst>
                <p:tags r:id="rId217"/>
              </p:custDataLst>
            </p:nvPr>
          </p:nvSpPr>
          <p:spPr>
            <a:xfrm>
              <a:off x="11715750" y="800100"/>
              <a:ext cx="66157" cy="409576"/>
            </a:xfrm>
            <a:custGeom>
              <a:avLst/>
              <a:gdLst/>
              <a:ahLst/>
              <a:cxnLst/>
              <a:rect l="0" t="0" r="0" b="0"/>
              <a:pathLst>
                <a:path w="66157" h="409576">
                  <a:moveTo>
                    <a:pt x="0" y="0"/>
                  </a:moveTo>
                  <a:lnTo>
                    <a:pt x="0" y="0"/>
                  </a:lnTo>
                  <a:lnTo>
                    <a:pt x="22390" y="0"/>
                  </a:lnTo>
                  <a:lnTo>
                    <a:pt x="36856" y="5056"/>
                  </a:lnTo>
                  <a:lnTo>
                    <a:pt x="45660" y="13183"/>
                  </a:lnTo>
                  <a:lnTo>
                    <a:pt x="56569" y="32481"/>
                  </a:lnTo>
                  <a:lnTo>
                    <a:pt x="64678" y="57334"/>
                  </a:lnTo>
                  <a:lnTo>
                    <a:pt x="58676" y="93130"/>
                  </a:lnTo>
                  <a:lnTo>
                    <a:pt x="40825" y="139743"/>
                  </a:lnTo>
                  <a:lnTo>
                    <a:pt x="38208" y="183341"/>
                  </a:lnTo>
                  <a:lnTo>
                    <a:pt x="39189" y="196728"/>
                  </a:lnTo>
                  <a:lnTo>
                    <a:pt x="45646" y="222500"/>
                  </a:lnTo>
                  <a:lnTo>
                    <a:pt x="49861" y="245843"/>
                  </a:lnTo>
                  <a:lnTo>
                    <a:pt x="64049" y="290308"/>
                  </a:lnTo>
                  <a:lnTo>
                    <a:pt x="66156" y="317107"/>
                  </a:lnTo>
                  <a:lnTo>
                    <a:pt x="61466" y="343724"/>
                  </a:lnTo>
                  <a:lnTo>
                    <a:pt x="39818" y="387811"/>
                  </a:lnTo>
                  <a:lnTo>
                    <a:pt x="36071" y="395066"/>
                  </a:lnTo>
                  <a:lnTo>
                    <a:pt x="31456" y="399902"/>
                  </a:lnTo>
                  <a:lnTo>
                    <a:pt x="9525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89"/>
          <p:cNvGrpSpPr/>
          <p:nvPr/>
        </p:nvGrpSpPr>
        <p:grpSpPr>
          <a:xfrm>
            <a:off x="325763" y="1010974"/>
            <a:ext cx="1292048" cy="596268"/>
            <a:chOff x="325763" y="1010974"/>
            <a:chExt cx="1292048" cy="596268"/>
          </a:xfrm>
        </p:grpSpPr>
        <p:sp>
          <p:nvSpPr>
            <p:cNvPr id="129" name="SMARTInkShape-474"/>
            <p:cNvSpPr/>
            <p:nvPr>
              <p:custDataLst>
                <p:tags r:id="rId170"/>
              </p:custDataLst>
            </p:nvPr>
          </p:nvSpPr>
          <p:spPr>
            <a:xfrm>
              <a:off x="325763" y="1219326"/>
              <a:ext cx="112388" cy="387916"/>
            </a:xfrm>
            <a:custGeom>
              <a:avLst/>
              <a:gdLst/>
              <a:ahLst/>
              <a:cxnLst/>
              <a:rect l="0" t="0" r="0" b="0"/>
              <a:pathLst>
                <a:path w="112388" h="387916">
                  <a:moveTo>
                    <a:pt x="74287" y="18924"/>
                  </a:moveTo>
                  <a:lnTo>
                    <a:pt x="74287" y="18924"/>
                  </a:lnTo>
                  <a:lnTo>
                    <a:pt x="56677" y="1314"/>
                  </a:lnTo>
                  <a:lnTo>
                    <a:pt x="50607" y="301"/>
                  </a:lnTo>
                  <a:lnTo>
                    <a:pt x="37049" y="0"/>
                  </a:lnTo>
                  <a:lnTo>
                    <a:pt x="32529" y="2075"/>
                  </a:lnTo>
                  <a:lnTo>
                    <a:pt x="14316" y="21344"/>
                  </a:lnTo>
                  <a:lnTo>
                    <a:pt x="2390" y="41196"/>
                  </a:lnTo>
                  <a:lnTo>
                    <a:pt x="0" y="49284"/>
                  </a:lnTo>
                  <a:lnTo>
                    <a:pt x="420" y="52922"/>
                  </a:lnTo>
                  <a:lnTo>
                    <a:pt x="14988" y="88946"/>
                  </a:lnTo>
                  <a:lnTo>
                    <a:pt x="43786" y="134721"/>
                  </a:lnTo>
                  <a:lnTo>
                    <a:pt x="51844" y="159420"/>
                  </a:lnTo>
                  <a:lnTo>
                    <a:pt x="54567" y="186729"/>
                  </a:lnTo>
                  <a:lnTo>
                    <a:pt x="49982" y="206110"/>
                  </a:lnTo>
                  <a:lnTo>
                    <a:pt x="47500" y="210389"/>
                  </a:lnTo>
                  <a:lnTo>
                    <a:pt x="44788" y="213243"/>
                  </a:lnTo>
                  <a:lnTo>
                    <a:pt x="41921" y="215145"/>
                  </a:lnTo>
                  <a:lnTo>
                    <a:pt x="23169" y="218197"/>
                  </a:lnTo>
                  <a:lnTo>
                    <a:pt x="15232" y="218615"/>
                  </a:lnTo>
                  <a:lnTo>
                    <a:pt x="12692" y="217668"/>
                  </a:lnTo>
                  <a:lnTo>
                    <a:pt x="10999" y="215978"/>
                  </a:lnTo>
                  <a:lnTo>
                    <a:pt x="9870" y="213793"/>
                  </a:lnTo>
                  <a:lnTo>
                    <a:pt x="10176" y="212337"/>
                  </a:lnTo>
                  <a:lnTo>
                    <a:pt x="11438" y="211366"/>
                  </a:lnTo>
                  <a:lnTo>
                    <a:pt x="18271" y="209999"/>
                  </a:lnTo>
                  <a:lnTo>
                    <a:pt x="30061" y="209538"/>
                  </a:lnTo>
                  <a:lnTo>
                    <a:pt x="36287" y="212297"/>
                  </a:lnTo>
                  <a:lnTo>
                    <a:pt x="39428" y="214514"/>
                  </a:lnTo>
                  <a:lnTo>
                    <a:pt x="48907" y="227748"/>
                  </a:lnTo>
                  <a:lnTo>
                    <a:pt x="53361" y="250131"/>
                  </a:lnTo>
                  <a:lnTo>
                    <a:pt x="49625" y="271815"/>
                  </a:lnTo>
                  <a:lnTo>
                    <a:pt x="35866" y="314889"/>
                  </a:lnTo>
                  <a:lnTo>
                    <a:pt x="28480" y="347379"/>
                  </a:lnTo>
                  <a:lnTo>
                    <a:pt x="27201" y="367657"/>
                  </a:lnTo>
                  <a:lnTo>
                    <a:pt x="29724" y="377822"/>
                  </a:lnTo>
                  <a:lnTo>
                    <a:pt x="31878" y="382014"/>
                  </a:lnTo>
                  <a:lnTo>
                    <a:pt x="35431" y="384809"/>
                  </a:lnTo>
                  <a:lnTo>
                    <a:pt x="45023" y="387915"/>
                  </a:lnTo>
                  <a:lnTo>
                    <a:pt x="56342" y="386473"/>
                  </a:lnTo>
                  <a:lnTo>
                    <a:pt x="77437" y="382533"/>
                  </a:lnTo>
                  <a:lnTo>
                    <a:pt x="92620" y="380553"/>
                  </a:lnTo>
                  <a:lnTo>
                    <a:pt x="112387" y="371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475"/>
            <p:cNvSpPr/>
            <p:nvPr>
              <p:custDataLst>
                <p:tags r:id="rId171"/>
              </p:custDataLst>
            </p:nvPr>
          </p:nvSpPr>
          <p:spPr>
            <a:xfrm>
              <a:off x="534991" y="1249215"/>
              <a:ext cx="103185" cy="274786"/>
            </a:xfrm>
            <a:custGeom>
              <a:avLst/>
              <a:gdLst/>
              <a:ahLst/>
              <a:cxnLst/>
              <a:rect l="0" t="0" r="0" b="0"/>
              <a:pathLst>
                <a:path w="103185" h="274786">
                  <a:moveTo>
                    <a:pt x="55559" y="17610"/>
                  </a:moveTo>
                  <a:lnTo>
                    <a:pt x="55559" y="17610"/>
                  </a:lnTo>
                  <a:lnTo>
                    <a:pt x="63760" y="17610"/>
                  </a:lnTo>
                  <a:lnTo>
                    <a:pt x="64201" y="16552"/>
                  </a:lnTo>
                  <a:lnTo>
                    <a:pt x="65050" y="3421"/>
                  </a:lnTo>
                  <a:lnTo>
                    <a:pt x="64003" y="1800"/>
                  </a:lnTo>
                  <a:lnTo>
                    <a:pt x="62246" y="720"/>
                  </a:lnTo>
                  <a:lnTo>
                    <a:pt x="60017" y="0"/>
                  </a:lnTo>
                  <a:lnTo>
                    <a:pt x="57473" y="1637"/>
                  </a:lnTo>
                  <a:lnTo>
                    <a:pt x="26074" y="42856"/>
                  </a:lnTo>
                  <a:lnTo>
                    <a:pt x="6461" y="83627"/>
                  </a:lnTo>
                  <a:lnTo>
                    <a:pt x="0" y="129859"/>
                  </a:lnTo>
                  <a:lnTo>
                    <a:pt x="1545" y="174113"/>
                  </a:lnTo>
                  <a:lnTo>
                    <a:pt x="13639" y="216058"/>
                  </a:lnTo>
                  <a:lnTo>
                    <a:pt x="15761" y="226812"/>
                  </a:lnTo>
                  <a:lnTo>
                    <a:pt x="27069" y="243873"/>
                  </a:lnTo>
                  <a:lnTo>
                    <a:pt x="48881" y="262333"/>
                  </a:lnTo>
                  <a:lnTo>
                    <a:pt x="103184" y="274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476"/>
            <p:cNvSpPr/>
            <p:nvPr>
              <p:custDataLst>
                <p:tags r:id="rId172"/>
              </p:custDataLst>
            </p:nvPr>
          </p:nvSpPr>
          <p:spPr>
            <a:xfrm>
              <a:off x="704850" y="1238366"/>
              <a:ext cx="114301" cy="111863"/>
            </a:xfrm>
            <a:custGeom>
              <a:avLst/>
              <a:gdLst/>
              <a:ahLst/>
              <a:cxnLst/>
              <a:rect l="0" t="0" r="0" b="0"/>
              <a:pathLst>
                <a:path w="114301" h="111863">
                  <a:moveTo>
                    <a:pt x="0" y="9409"/>
                  </a:moveTo>
                  <a:lnTo>
                    <a:pt x="0" y="9409"/>
                  </a:lnTo>
                  <a:lnTo>
                    <a:pt x="0" y="0"/>
                  </a:lnTo>
                  <a:lnTo>
                    <a:pt x="22120" y="38484"/>
                  </a:lnTo>
                  <a:lnTo>
                    <a:pt x="51775" y="73306"/>
                  </a:lnTo>
                  <a:lnTo>
                    <a:pt x="53567" y="77407"/>
                  </a:lnTo>
                  <a:lnTo>
                    <a:pt x="86495" y="106347"/>
                  </a:lnTo>
                  <a:lnTo>
                    <a:pt x="94181" y="110701"/>
                  </a:lnTo>
                  <a:lnTo>
                    <a:pt x="97712" y="111862"/>
                  </a:lnTo>
                  <a:lnTo>
                    <a:pt x="101125" y="111578"/>
                  </a:lnTo>
                  <a:lnTo>
                    <a:pt x="114300" y="104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477"/>
            <p:cNvSpPr/>
            <p:nvPr>
              <p:custDataLst>
                <p:tags r:id="rId173"/>
              </p:custDataLst>
            </p:nvPr>
          </p:nvSpPr>
          <p:spPr>
            <a:xfrm>
              <a:off x="776218" y="1238319"/>
              <a:ext cx="71392" cy="228532"/>
            </a:xfrm>
            <a:custGeom>
              <a:avLst/>
              <a:gdLst/>
              <a:ahLst/>
              <a:cxnLst/>
              <a:rect l="0" t="0" r="0" b="0"/>
              <a:pathLst>
                <a:path w="71392" h="228532">
                  <a:moveTo>
                    <a:pt x="61982" y="18981"/>
                  </a:moveTo>
                  <a:lnTo>
                    <a:pt x="61982" y="18981"/>
                  </a:lnTo>
                  <a:lnTo>
                    <a:pt x="71391" y="164"/>
                  </a:lnTo>
                  <a:lnTo>
                    <a:pt x="66416" y="0"/>
                  </a:lnTo>
                  <a:lnTo>
                    <a:pt x="61130" y="5606"/>
                  </a:lnTo>
                  <a:lnTo>
                    <a:pt x="54195" y="14095"/>
                  </a:lnTo>
                  <a:lnTo>
                    <a:pt x="16028" y="46196"/>
                  </a:lnTo>
                  <a:lnTo>
                    <a:pt x="9808" y="55065"/>
                  </a:lnTo>
                  <a:lnTo>
                    <a:pt x="8149" y="58912"/>
                  </a:lnTo>
                  <a:lnTo>
                    <a:pt x="5985" y="61477"/>
                  </a:lnTo>
                  <a:lnTo>
                    <a:pt x="758" y="64326"/>
                  </a:lnTo>
                  <a:lnTo>
                    <a:pt x="0" y="66144"/>
                  </a:lnTo>
                  <a:lnTo>
                    <a:pt x="552" y="68415"/>
                  </a:lnTo>
                  <a:lnTo>
                    <a:pt x="2930" y="73760"/>
                  </a:lnTo>
                  <a:lnTo>
                    <a:pt x="5327" y="82719"/>
                  </a:lnTo>
                  <a:lnTo>
                    <a:pt x="27200" y="129349"/>
                  </a:lnTo>
                  <a:lnTo>
                    <a:pt x="32590" y="172118"/>
                  </a:lnTo>
                  <a:lnTo>
                    <a:pt x="33375" y="217213"/>
                  </a:lnTo>
                  <a:lnTo>
                    <a:pt x="42932" y="228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478"/>
            <p:cNvSpPr/>
            <p:nvPr>
              <p:custDataLst>
                <p:tags r:id="rId174"/>
              </p:custDataLst>
            </p:nvPr>
          </p:nvSpPr>
          <p:spPr>
            <a:xfrm>
              <a:off x="876300" y="1451837"/>
              <a:ext cx="19051" cy="62639"/>
            </a:xfrm>
            <a:custGeom>
              <a:avLst/>
              <a:gdLst/>
              <a:ahLst/>
              <a:cxnLst/>
              <a:rect l="0" t="0" r="0" b="0"/>
              <a:pathLst>
                <a:path w="19051" h="626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4"/>
                  </a:lnTo>
                  <a:lnTo>
                    <a:pt x="15809" y="46753"/>
                  </a:lnTo>
                  <a:lnTo>
                    <a:pt x="19050" y="62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479"/>
            <p:cNvSpPr/>
            <p:nvPr>
              <p:custDataLst>
                <p:tags r:id="rId175"/>
              </p:custDataLst>
            </p:nvPr>
          </p:nvSpPr>
          <p:spPr>
            <a:xfrm>
              <a:off x="933450" y="1524000"/>
              <a:ext cx="28576" cy="76201"/>
            </a:xfrm>
            <a:custGeom>
              <a:avLst/>
              <a:gdLst/>
              <a:ahLst/>
              <a:cxnLst/>
              <a:rect l="0" t="0" r="0" b="0"/>
              <a:pathLst>
                <a:path w="28576" h="76201">
                  <a:moveTo>
                    <a:pt x="28575" y="0"/>
                  </a:moveTo>
                  <a:lnTo>
                    <a:pt x="28575" y="0"/>
                  </a:lnTo>
                  <a:lnTo>
                    <a:pt x="23518" y="5056"/>
                  </a:lnTo>
                  <a:lnTo>
                    <a:pt x="21036" y="10361"/>
                  </a:lnTo>
                  <a:lnTo>
                    <a:pt x="20374" y="13257"/>
                  </a:lnTo>
                  <a:lnTo>
                    <a:pt x="12766" y="2762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480"/>
            <p:cNvSpPr/>
            <p:nvPr>
              <p:custDataLst>
                <p:tags r:id="rId176"/>
              </p:custDataLst>
            </p:nvPr>
          </p:nvSpPr>
          <p:spPr>
            <a:xfrm>
              <a:off x="1114425" y="1267218"/>
              <a:ext cx="152401" cy="190108"/>
            </a:xfrm>
            <a:custGeom>
              <a:avLst/>
              <a:gdLst/>
              <a:ahLst/>
              <a:cxnLst/>
              <a:rect l="0" t="0" r="0" b="0"/>
              <a:pathLst>
                <a:path w="152401" h="190108">
                  <a:moveTo>
                    <a:pt x="0" y="9132"/>
                  </a:moveTo>
                  <a:lnTo>
                    <a:pt x="0" y="9132"/>
                  </a:lnTo>
                  <a:lnTo>
                    <a:pt x="0" y="931"/>
                  </a:lnTo>
                  <a:lnTo>
                    <a:pt x="1058" y="490"/>
                  </a:lnTo>
                  <a:lnTo>
                    <a:pt x="5056" y="0"/>
                  </a:lnTo>
                  <a:lnTo>
                    <a:pt x="6546" y="927"/>
                  </a:lnTo>
                  <a:lnTo>
                    <a:pt x="7539" y="2604"/>
                  </a:lnTo>
                  <a:lnTo>
                    <a:pt x="8201" y="4780"/>
                  </a:lnTo>
                  <a:lnTo>
                    <a:pt x="43238" y="49338"/>
                  </a:lnTo>
                  <a:lnTo>
                    <a:pt x="81123" y="94795"/>
                  </a:lnTo>
                  <a:lnTo>
                    <a:pt x="100589" y="113888"/>
                  </a:lnTo>
                  <a:lnTo>
                    <a:pt x="126755" y="158356"/>
                  </a:lnTo>
                  <a:lnTo>
                    <a:pt x="152400" y="1901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481"/>
            <p:cNvSpPr/>
            <p:nvPr>
              <p:custDataLst>
                <p:tags r:id="rId177"/>
              </p:custDataLst>
            </p:nvPr>
          </p:nvSpPr>
          <p:spPr>
            <a:xfrm>
              <a:off x="1143975" y="1250000"/>
              <a:ext cx="103801" cy="207326"/>
            </a:xfrm>
            <a:custGeom>
              <a:avLst/>
              <a:gdLst/>
              <a:ahLst/>
              <a:cxnLst/>
              <a:rect l="0" t="0" r="0" b="0"/>
              <a:pathLst>
                <a:path w="103801" h="207326">
                  <a:moveTo>
                    <a:pt x="103800" y="35875"/>
                  </a:moveTo>
                  <a:lnTo>
                    <a:pt x="103800" y="35875"/>
                  </a:lnTo>
                  <a:lnTo>
                    <a:pt x="98743" y="30819"/>
                  </a:lnTo>
                  <a:lnTo>
                    <a:pt x="96261" y="22692"/>
                  </a:lnTo>
                  <a:lnTo>
                    <a:pt x="94391" y="0"/>
                  </a:lnTo>
                  <a:lnTo>
                    <a:pt x="66831" y="44525"/>
                  </a:lnTo>
                  <a:lnTo>
                    <a:pt x="50039" y="87265"/>
                  </a:lnTo>
                  <a:lnTo>
                    <a:pt x="46040" y="98932"/>
                  </a:lnTo>
                  <a:lnTo>
                    <a:pt x="25390" y="141428"/>
                  </a:lnTo>
                  <a:lnTo>
                    <a:pt x="2315" y="179555"/>
                  </a:lnTo>
                  <a:lnTo>
                    <a:pt x="0" y="190747"/>
                  </a:lnTo>
                  <a:lnTo>
                    <a:pt x="1792" y="194157"/>
                  </a:lnTo>
                  <a:lnTo>
                    <a:pt x="18075" y="207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482"/>
            <p:cNvSpPr/>
            <p:nvPr>
              <p:custDataLst>
                <p:tags r:id="rId178"/>
              </p:custDataLst>
            </p:nvPr>
          </p:nvSpPr>
          <p:spPr>
            <a:xfrm>
              <a:off x="1333500" y="145732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0" y="0"/>
                  </a:moveTo>
                  <a:lnTo>
                    <a:pt x="0" y="0"/>
                  </a:lnTo>
                  <a:lnTo>
                    <a:pt x="0" y="22390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483"/>
            <p:cNvSpPr/>
            <p:nvPr>
              <p:custDataLst>
                <p:tags r:id="rId179"/>
              </p:custDataLst>
            </p:nvPr>
          </p:nvSpPr>
          <p:spPr>
            <a:xfrm>
              <a:off x="1028713" y="1085850"/>
              <a:ext cx="238113" cy="38101"/>
            </a:xfrm>
            <a:custGeom>
              <a:avLst/>
              <a:gdLst/>
              <a:ahLst/>
              <a:cxnLst/>
              <a:rect l="0" t="0" r="0" b="0"/>
              <a:pathLst>
                <a:path w="238113" h="38101">
                  <a:moveTo>
                    <a:pt x="19037" y="38100"/>
                  </a:moveTo>
                  <a:lnTo>
                    <a:pt x="19037" y="38100"/>
                  </a:lnTo>
                  <a:lnTo>
                    <a:pt x="0" y="38100"/>
                  </a:lnTo>
                  <a:lnTo>
                    <a:pt x="40008" y="35278"/>
                  </a:lnTo>
                  <a:lnTo>
                    <a:pt x="87023" y="29458"/>
                  </a:lnTo>
                  <a:lnTo>
                    <a:pt x="128579" y="28749"/>
                  </a:lnTo>
                  <a:lnTo>
                    <a:pt x="167910" y="23553"/>
                  </a:lnTo>
                  <a:lnTo>
                    <a:pt x="215020" y="19445"/>
                  </a:lnTo>
                  <a:lnTo>
                    <a:pt x="219542" y="18255"/>
                  </a:lnTo>
                  <a:lnTo>
                    <a:pt x="222557" y="16404"/>
                  </a:lnTo>
                  <a:lnTo>
                    <a:pt x="224567" y="14111"/>
                  </a:lnTo>
                  <a:lnTo>
                    <a:pt x="229623" y="11563"/>
                  </a:lnTo>
                  <a:lnTo>
                    <a:pt x="236435" y="9928"/>
                  </a:lnTo>
                  <a:lnTo>
                    <a:pt x="236994" y="8735"/>
                  </a:lnTo>
                  <a:lnTo>
                    <a:pt x="2381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484"/>
            <p:cNvSpPr/>
            <p:nvPr>
              <p:custDataLst>
                <p:tags r:id="rId180"/>
              </p:custDataLst>
            </p:nvPr>
          </p:nvSpPr>
          <p:spPr>
            <a:xfrm>
              <a:off x="1219204" y="1010974"/>
              <a:ext cx="66658" cy="141552"/>
            </a:xfrm>
            <a:custGeom>
              <a:avLst/>
              <a:gdLst/>
              <a:ahLst/>
              <a:cxnLst/>
              <a:rect l="0" t="0" r="0" b="0"/>
              <a:pathLst>
                <a:path w="66658" h="141552">
                  <a:moveTo>
                    <a:pt x="19046" y="8201"/>
                  </a:moveTo>
                  <a:lnTo>
                    <a:pt x="19046" y="8201"/>
                  </a:lnTo>
                  <a:lnTo>
                    <a:pt x="147" y="8201"/>
                  </a:lnTo>
                  <a:lnTo>
                    <a:pt x="9" y="0"/>
                  </a:lnTo>
                  <a:lnTo>
                    <a:pt x="0" y="4125"/>
                  </a:lnTo>
                  <a:lnTo>
                    <a:pt x="2820" y="9212"/>
                  </a:lnTo>
                  <a:lnTo>
                    <a:pt x="8659" y="15000"/>
                  </a:lnTo>
                  <a:lnTo>
                    <a:pt x="53903" y="52654"/>
                  </a:lnTo>
                  <a:lnTo>
                    <a:pt x="64781" y="63470"/>
                  </a:lnTo>
                  <a:lnTo>
                    <a:pt x="65831" y="67337"/>
                  </a:lnTo>
                  <a:lnTo>
                    <a:pt x="66657" y="74745"/>
                  </a:lnTo>
                  <a:lnTo>
                    <a:pt x="59130" y="92759"/>
                  </a:lnTo>
                  <a:lnTo>
                    <a:pt x="56349" y="109647"/>
                  </a:lnTo>
                  <a:lnTo>
                    <a:pt x="49659" y="122471"/>
                  </a:lnTo>
                  <a:lnTo>
                    <a:pt x="47740" y="136523"/>
                  </a:lnTo>
                  <a:lnTo>
                    <a:pt x="48759" y="138199"/>
                  </a:lnTo>
                  <a:lnTo>
                    <a:pt x="50496" y="139316"/>
                  </a:lnTo>
                  <a:lnTo>
                    <a:pt x="57146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85"/>
            <p:cNvSpPr/>
            <p:nvPr>
              <p:custDataLst>
                <p:tags r:id="rId181"/>
              </p:custDataLst>
            </p:nvPr>
          </p:nvSpPr>
          <p:spPr>
            <a:xfrm>
              <a:off x="1428750" y="1228725"/>
              <a:ext cx="72989" cy="222146"/>
            </a:xfrm>
            <a:custGeom>
              <a:avLst/>
              <a:gdLst/>
              <a:ahLst/>
              <a:cxnLst/>
              <a:rect l="0" t="0" r="0" b="0"/>
              <a:pathLst>
                <a:path w="72989" h="22214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8642" y="1058"/>
                  </a:lnTo>
                  <a:lnTo>
                    <a:pt x="9133" y="5056"/>
                  </a:lnTo>
                  <a:lnTo>
                    <a:pt x="37744" y="52663"/>
                  </a:lnTo>
                  <a:lnTo>
                    <a:pt x="47519" y="70990"/>
                  </a:lnTo>
                  <a:lnTo>
                    <a:pt x="65361" y="110684"/>
                  </a:lnTo>
                  <a:lnTo>
                    <a:pt x="72988" y="136747"/>
                  </a:lnTo>
                  <a:lnTo>
                    <a:pt x="68238" y="183317"/>
                  </a:lnTo>
                  <a:lnTo>
                    <a:pt x="66311" y="194716"/>
                  </a:lnTo>
                  <a:lnTo>
                    <a:pt x="59277" y="211975"/>
                  </a:lnTo>
                  <a:lnTo>
                    <a:pt x="53509" y="220506"/>
                  </a:lnTo>
                  <a:lnTo>
                    <a:pt x="51548" y="222145"/>
                  </a:lnTo>
                  <a:lnTo>
                    <a:pt x="47625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486"/>
            <p:cNvSpPr/>
            <p:nvPr>
              <p:custDataLst>
                <p:tags r:id="rId182"/>
              </p:custDataLst>
            </p:nvPr>
          </p:nvSpPr>
          <p:spPr>
            <a:xfrm>
              <a:off x="1600200" y="1466850"/>
              <a:ext cx="17611" cy="76201"/>
            </a:xfrm>
            <a:custGeom>
              <a:avLst/>
              <a:gdLst/>
              <a:ahLst/>
              <a:cxnLst/>
              <a:rect l="0" t="0" r="0" b="0"/>
              <a:pathLst>
                <a:path w="17611" h="7620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9" y="10361"/>
                  </a:lnTo>
                  <a:lnTo>
                    <a:pt x="8201" y="13257"/>
                  </a:lnTo>
                  <a:lnTo>
                    <a:pt x="15810" y="27627"/>
                  </a:lnTo>
                  <a:lnTo>
                    <a:pt x="17610" y="41912"/>
                  </a:lnTo>
                  <a:lnTo>
                    <a:pt x="15973" y="48050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SMARTInkShape-Group90"/>
          <p:cNvGrpSpPr/>
          <p:nvPr/>
        </p:nvGrpSpPr>
        <p:grpSpPr>
          <a:xfrm>
            <a:off x="1905165" y="971550"/>
            <a:ext cx="1323811" cy="561976"/>
            <a:chOff x="1905165" y="971550"/>
            <a:chExt cx="1323811" cy="561976"/>
          </a:xfrm>
        </p:grpSpPr>
        <p:sp>
          <p:nvSpPr>
            <p:cNvPr id="143" name="SMARTInkShape-487"/>
            <p:cNvSpPr/>
            <p:nvPr>
              <p:custDataLst>
                <p:tags r:id="rId157"/>
              </p:custDataLst>
            </p:nvPr>
          </p:nvSpPr>
          <p:spPr>
            <a:xfrm>
              <a:off x="1905165" y="1182424"/>
              <a:ext cx="66511" cy="229299"/>
            </a:xfrm>
            <a:custGeom>
              <a:avLst/>
              <a:gdLst/>
              <a:ahLst/>
              <a:cxnLst/>
              <a:rect l="0" t="0" r="0" b="0"/>
              <a:pathLst>
                <a:path w="66511" h="229299">
                  <a:moveTo>
                    <a:pt x="56985" y="8201"/>
                  </a:moveTo>
                  <a:lnTo>
                    <a:pt x="56985" y="8201"/>
                  </a:lnTo>
                  <a:lnTo>
                    <a:pt x="51929" y="3145"/>
                  </a:lnTo>
                  <a:lnTo>
                    <a:pt x="46624" y="662"/>
                  </a:lnTo>
                  <a:lnTo>
                    <a:pt x="43727" y="0"/>
                  </a:lnTo>
                  <a:lnTo>
                    <a:pt x="40738" y="617"/>
                  </a:lnTo>
                  <a:lnTo>
                    <a:pt x="34595" y="4125"/>
                  </a:lnTo>
                  <a:lnTo>
                    <a:pt x="25186" y="17106"/>
                  </a:lnTo>
                  <a:lnTo>
                    <a:pt x="12525" y="55664"/>
                  </a:lnTo>
                  <a:lnTo>
                    <a:pt x="2655" y="98402"/>
                  </a:lnTo>
                  <a:lnTo>
                    <a:pt x="392" y="137966"/>
                  </a:lnTo>
                  <a:lnTo>
                    <a:pt x="0" y="179177"/>
                  </a:lnTo>
                  <a:lnTo>
                    <a:pt x="5553" y="200960"/>
                  </a:lnTo>
                  <a:lnTo>
                    <a:pt x="15076" y="216638"/>
                  </a:lnTo>
                  <a:lnTo>
                    <a:pt x="26364" y="227134"/>
                  </a:lnTo>
                  <a:lnTo>
                    <a:pt x="33396" y="229298"/>
                  </a:lnTo>
                  <a:lnTo>
                    <a:pt x="66510" y="227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488"/>
            <p:cNvSpPr/>
            <p:nvPr>
              <p:custDataLst>
                <p:tags r:id="rId158"/>
              </p:custDataLst>
            </p:nvPr>
          </p:nvSpPr>
          <p:spPr>
            <a:xfrm>
              <a:off x="2004549" y="1209675"/>
              <a:ext cx="90952" cy="95251"/>
            </a:xfrm>
            <a:custGeom>
              <a:avLst/>
              <a:gdLst/>
              <a:ahLst/>
              <a:cxnLst/>
              <a:rect l="0" t="0" r="0" b="0"/>
              <a:pathLst>
                <a:path w="90952" h="95251">
                  <a:moveTo>
                    <a:pt x="14751" y="0"/>
                  </a:moveTo>
                  <a:lnTo>
                    <a:pt x="14751" y="0"/>
                  </a:lnTo>
                  <a:lnTo>
                    <a:pt x="562" y="0"/>
                  </a:lnTo>
                  <a:lnTo>
                    <a:pt x="0" y="1058"/>
                  </a:lnTo>
                  <a:lnTo>
                    <a:pt x="683" y="2822"/>
                  </a:lnTo>
                  <a:lnTo>
                    <a:pt x="41726" y="45988"/>
                  </a:lnTo>
                  <a:lnTo>
                    <a:pt x="88973" y="93272"/>
                  </a:lnTo>
                  <a:lnTo>
                    <a:pt x="90951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489"/>
            <p:cNvSpPr/>
            <p:nvPr>
              <p:custDataLst>
                <p:tags r:id="rId159"/>
              </p:custDataLst>
            </p:nvPr>
          </p:nvSpPr>
          <p:spPr>
            <a:xfrm>
              <a:off x="2095500" y="1211507"/>
              <a:ext cx="38101" cy="188669"/>
            </a:xfrm>
            <a:custGeom>
              <a:avLst/>
              <a:gdLst/>
              <a:ahLst/>
              <a:cxnLst/>
              <a:rect l="0" t="0" r="0" b="0"/>
              <a:pathLst>
                <a:path w="38101" h="188669">
                  <a:moveTo>
                    <a:pt x="38100" y="26743"/>
                  </a:moveTo>
                  <a:lnTo>
                    <a:pt x="38100" y="26743"/>
                  </a:lnTo>
                  <a:lnTo>
                    <a:pt x="38100" y="0"/>
                  </a:lnTo>
                  <a:lnTo>
                    <a:pt x="27987" y="3767"/>
                  </a:lnTo>
                  <a:lnTo>
                    <a:pt x="25008" y="6134"/>
                  </a:lnTo>
                  <a:lnTo>
                    <a:pt x="21698" y="11586"/>
                  </a:lnTo>
                  <a:lnTo>
                    <a:pt x="6025" y="51439"/>
                  </a:lnTo>
                  <a:lnTo>
                    <a:pt x="1190" y="91554"/>
                  </a:lnTo>
                  <a:lnTo>
                    <a:pt x="157" y="135741"/>
                  </a:lnTo>
                  <a:lnTo>
                    <a:pt x="0" y="188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90"/>
            <p:cNvSpPr/>
            <p:nvPr>
              <p:custDataLst>
                <p:tags r:id="rId160"/>
              </p:custDataLst>
            </p:nvPr>
          </p:nvSpPr>
          <p:spPr>
            <a:xfrm>
              <a:off x="2125399" y="1391158"/>
              <a:ext cx="93927" cy="75693"/>
            </a:xfrm>
            <a:custGeom>
              <a:avLst/>
              <a:gdLst/>
              <a:ahLst/>
              <a:cxnLst/>
              <a:rect l="0" t="0" r="0" b="0"/>
              <a:pathLst>
                <a:path w="93927" h="75693">
                  <a:moveTo>
                    <a:pt x="8201" y="18542"/>
                  </a:moveTo>
                  <a:lnTo>
                    <a:pt x="8201" y="18542"/>
                  </a:lnTo>
                  <a:lnTo>
                    <a:pt x="0" y="18542"/>
                  </a:lnTo>
                  <a:lnTo>
                    <a:pt x="4125" y="13486"/>
                  </a:lnTo>
                  <a:lnTo>
                    <a:pt x="16044" y="1208"/>
                  </a:lnTo>
                  <a:lnTo>
                    <a:pt x="27341" y="0"/>
                  </a:lnTo>
                  <a:lnTo>
                    <a:pt x="30486" y="889"/>
                  </a:lnTo>
                  <a:lnTo>
                    <a:pt x="32582" y="2540"/>
                  </a:lnTo>
                  <a:lnTo>
                    <a:pt x="41004" y="17851"/>
                  </a:lnTo>
                  <a:lnTo>
                    <a:pt x="44732" y="35153"/>
                  </a:lnTo>
                  <a:lnTo>
                    <a:pt x="42781" y="44622"/>
                  </a:lnTo>
                  <a:lnTo>
                    <a:pt x="35733" y="55903"/>
                  </a:lnTo>
                  <a:lnTo>
                    <a:pt x="31021" y="62663"/>
                  </a:lnTo>
                  <a:lnTo>
                    <a:pt x="27747" y="73767"/>
                  </a:lnTo>
                  <a:lnTo>
                    <a:pt x="28640" y="74409"/>
                  </a:lnTo>
                  <a:lnTo>
                    <a:pt x="36012" y="75312"/>
                  </a:lnTo>
                  <a:lnTo>
                    <a:pt x="93926" y="75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91"/>
            <p:cNvSpPr/>
            <p:nvPr>
              <p:custDataLst>
                <p:tags r:id="rId161"/>
              </p:custDataLst>
            </p:nvPr>
          </p:nvSpPr>
          <p:spPr>
            <a:xfrm>
              <a:off x="2247900" y="1466850"/>
              <a:ext cx="47626" cy="66676"/>
            </a:xfrm>
            <a:custGeom>
              <a:avLst/>
              <a:gdLst/>
              <a:ahLst/>
              <a:cxnLst/>
              <a:rect l="0" t="0" r="0" b="0"/>
              <a:pathLst>
                <a:path w="47626" h="66676">
                  <a:moveTo>
                    <a:pt x="47625" y="0"/>
                  </a:moveTo>
                  <a:lnTo>
                    <a:pt x="47625" y="0"/>
                  </a:lnTo>
                  <a:lnTo>
                    <a:pt x="25235" y="44781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492"/>
            <p:cNvSpPr/>
            <p:nvPr>
              <p:custDataLst>
                <p:tags r:id="rId162"/>
              </p:custDataLst>
            </p:nvPr>
          </p:nvSpPr>
          <p:spPr>
            <a:xfrm>
              <a:off x="2371725" y="1230165"/>
              <a:ext cx="161926" cy="236686"/>
            </a:xfrm>
            <a:custGeom>
              <a:avLst/>
              <a:gdLst/>
              <a:ahLst/>
              <a:cxnLst/>
              <a:rect l="0" t="0" r="0" b="0"/>
              <a:pathLst>
                <a:path w="161926" h="236686">
                  <a:moveTo>
                    <a:pt x="0" y="17610"/>
                  </a:moveTo>
                  <a:lnTo>
                    <a:pt x="0" y="17610"/>
                  </a:lnTo>
                  <a:lnTo>
                    <a:pt x="0" y="9409"/>
                  </a:lnTo>
                  <a:lnTo>
                    <a:pt x="8201" y="0"/>
                  </a:lnTo>
                  <a:lnTo>
                    <a:pt x="19246" y="9100"/>
                  </a:lnTo>
                  <a:lnTo>
                    <a:pt x="54271" y="56635"/>
                  </a:lnTo>
                  <a:lnTo>
                    <a:pt x="81047" y="98740"/>
                  </a:lnTo>
                  <a:lnTo>
                    <a:pt x="110313" y="138321"/>
                  </a:lnTo>
                  <a:lnTo>
                    <a:pt x="130995" y="178606"/>
                  </a:lnTo>
                  <a:lnTo>
                    <a:pt x="150381" y="224697"/>
                  </a:lnTo>
                  <a:lnTo>
                    <a:pt x="152112" y="228693"/>
                  </a:lnTo>
                  <a:lnTo>
                    <a:pt x="161925" y="236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493"/>
            <p:cNvSpPr/>
            <p:nvPr>
              <p:custDataLst>
                <p:tags r:id="rId163"/>
              </p:custDataLst>
            </p:nvPr>
          </p:nvSpPr>
          <p:spPr>
            <a:xfrm>
              <a:off x="2442864" y="1212323"/>
              <a:ext cx="81262" cy="235478"/>
            </a:xfrm>
            <a:custGeom>
              <a:avLst/>
              <a:gdLst/>
              <a:ahLst/>
              <a:cxnLst/>
              <a:rect l="0" t="0" r="0" b="0"/>
              <a:pathLst>
                <a:path w="81262" h="235478">
                  <a:moveTo>
                    <a:pt x="81261" y="16402"/>
                  </a:moveTo>
                  <a:lnTo>
                    <a:pt x="81261" y="16402"/>
                  </a:lnTo>
                  <a:lnTo>
                    <a:pt x="81261" y="6289"/>
                  </a:lnTo>
                  <a:lnTo>
                    <a:pt x="80203" y="3310"/>
                  </a:lnTo>
                  <a:lnTo>
                    <a:pt x="78439" y="1324"/>
                  </a:lnTo>
                  <a:lnTo>
                    <a:pt x="76205" y="0"/>
                  </a:lnTo>
                  <a:lnTo>
                    <a:pt x="74715" y="176"/>
                  </a:lnTo>
                  <a:lnTo>
                    <a:pt x="73722" y="1351"/>
                  </a:lnTo>
                  <a:lnTo>
                    <a:pt x="66680" y="13706"/>
                  </a:lnTo>
                  <a:lnTo>
                    <a:pt x="46924" y="54343"/>
                  </a:lnTo>
                  <a:lnTo>
                    <a:pt x="38043" y="77856"/>
                  </a:lnTo>
                  <a:lnTo>
                    <a:pt x="32825" y="109635"/>
                  </a:lnTo>
                  <a:lnTo>
                    <a:pt x="12350" y="153955"/>
                  </a:lnTo>
                  <a:lnTo>
                    <a:pt x="5442" y="194170"/>
                  </a:lnTo>
                  <a:lnTo>
                    <a:pt x="0" y="216653"/>
                  </a:lnTo>
                  <a:lnTo>
                    <a:pt x="5061" y="235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494"/>
            <p:cNvSpPr/>
            <p:nvPr>
              <p:custDataLst>
                <p:tags r:id="rId164"/>
              </p:custDataLst>
            </p:nvPr>
          </p:nvSpPr>
          <p:spPr>
            <a:xfrm>
              <a:off x="2581667" y="1409943"/>
              <a:ext cx="123434" cy="84463"/>
            </a:xfrm>
            <a:custGeom>
              <a:avLst/>
              <a:gdLst/>
              <a:ahLst/>
              <a:cxnLst/>
              <a:rect l="0" t="0" r="0" b="0"/>
              <a:pathLst>
                <a:path w="123434" h="84463">
                  <a:moveTo>
                    <a:pt x="9133" y="28332"/>
                  </a:moveTo>
                  <a:lnTo>
                    <a:pt x="9133" y="28332"/>
                  </a:lnTo>
                  <a:lnTo>
                    <a:pt x="932" y="20131"/>
                  </a:lnTo>
                  <a:lnTo>
                    <a:pt x="0" y="9086"/>
                  </a:lnTo>
                  <a:lnTo>
                    <a:pt x="928" y="5976"/>
                  </a:lnTo>
                  <a:lnTo>
                    <a:pt x="2605" y="3903"/>
                  </a:lnTo>
                  <a:lnTo>
                    <a:pt x="7290" y="1600"/>
                  </a:lnTo>
                  <a:lnTo>
                    <a:pt x="22008" y="0"/>
                  </a:lnTo>
                  <a:lnTo>
                    <a:pt x="25125" y="2036"/>
                  </a:lnTo>
                  <a:lnTo>
                    <a:pt x="31410" y="9942"/>
                  </a:lnTo>
                  <a:lnTo>
                    <a:pt x="34909" y="17689"/>
                  </a:lnTo>
                  <a:lnTo>
                    <a:pt x="35842" y="21237"/>
                  </a:lnTo>
                  <a:lnTo>
                    <a:pt x="31234" y="33645"/>
                  </a:lnTo>
                  <a:lnTo>
                    <a:pt x="12223" y="68048"/>
                  </a:lnTo>
                  <a:lnTo>
                    <a:pt x="11193" y="73860"/>
                  </a:lnTo>
                  <a:lnTo>
                    <a:pt x="11565" y="77734"/>
                  </a:lnTo>
                  <a:lnTo>
                    <a:pt x="12871" y="80317"/>
                  </a:lnTo>
                  <a:lnTo>
                    <a:pt x="14800" y="82038"/>
                  </a:lnTo>
                  <a:lnTo>
                    <a:pt x="22587" y="83951"/>
                  </a:lnTo>
                  <a:lnTo>
                    <a:pt x="27627" y="84462"/>
                  </a:lnTo>
                  <a:lnTo>
                    <a:pt x="67464" y="70269"/>
                  </a:lnTo>
                  <a:lnTo>
                    <a:pt x="123433" y="47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95"/>
            <p:cNvSpPr/>
            <p:nvPr>
              <p:custDataLst>
                <p:tags r:id="rId165"/>
              </p:custDataLst>
            </p:nvPr>
          </p:nvSpPr>
          <p:spPr>
            <a:xfrm>
              <a:off x="2314575" y="1057275"/>
              <a:ext cx="238126" cy="28576"/>
            </a:xfrm>
            <a:custGeom>
              <a:avLst/>
              <a:gdLst/>
              <a:ahLst/>
              <a:cxnLst/>
              <a:rect l="0" t="0" r="0" b="0"/>
              <a:pathLst>
                <a:path w="238126" h="28576">
                  <a:moveTo>
                    <a:pt x="0" y="28575"/>
                  </a:moveTo>
                  <a:lnTo>
                    <a:pt x="0" y="28575"/>
                  </a:lnTo>
                  <a:lnTo>
                    <a:pt x="0" y="20374"/>
                  </a:lnTo>
                  <a:lnTo>
                    <a:pt x="1058" y="19933"/>
                  </a:lnTo>
                  <a:lnTo>
                    <a:pt x="42835" y="12527"/>
                  </a:lnTo>
                  <a:lnTo>
                    <a:pt x="81601" y="10414"/>
                  </a:lnTo>
                  <a:lnTo>
                    <a:pt x="121427" y="9788"/>
                  </a:lnTo>
                  <a:lnTo>
                    <a:pt x="163096" y="9603"/>
                  </a:lnTo>
                  <a:lnTo>
                    <a:pt x="203392" y="6718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96"/>
            <p:cNvSpPr/>
            <p:nvPr>
              <p:custDataLst>
                <p:tags r:id="rId166"/>
              </p:custDataLst>
            </p:nvPr>
          </p:nvSpPr>
          <p:spPr>
            <a:xfrm>
              <a:off x="2536690" y="971550"/>
              <a:ext cx="62340" cy="133351"/>
            </a:xfrm>
            <a:custGeom>
              <a:avLst/>
              <a:gdLst/>
              <a:ahLst/>
              <a:cxnLst/>
              <a:rect l="0" t="0" r="0" b="0"/>
              <a:pathLst>
                <a:path w="62340" h="133351">
                  <a:moveTo>
                    <a:pt x="25535" y="0"/>
                  </a:moveTo>
                  <a:lnTo>
                    <a:pt x="25535" y="0"/>
                  </a:lnTo>
                  <a:lnTo>
                    <a:pt x="7221" y="0"/>
                  </a:lnTo>
                  <a:lnTo>
                    <a:pt x="3801" y="1058"/>
                  </a:lnTo>
                  <a:lnTo>
                    <a:pt x="1520" y="2822"/>
                  </a:lnTo>
                  <a:lnTo>
                    <a:pt x="0" y="5057"/>
                  </a:lnTo>
                  <a:lnTo>
                    <a:pt x="45" y="6546"/>
                  </a:lnTo>
                  <a:lnTo>
                    <a:pt x="1133" y="7539"/>
                  </a:lnTo>
                  <a:lnTo>
                    <a:pt x="2917" y="8201"/>
                  </a:lnTo>
                  <a:lnTo>
                    <a:pt x="26477" y="10322"/>
                  </a:lnTo>
                  <a:lnTo>
                    <a:pt x="39808" y="17052"/>
                  </a:lnTo>
                  <a:lnTo>
                    <a:pt x="47048" y="22748"/>
                  </a:lnTo>
                  <a:lnTo>
                    <a:pt x="57074" y="42018"/>
                  </a:lnTo>
                  <a:lnTo>
                    <a:pt x="62339" y="70428"/>
                  </a:lnTo>
                  <a:lnTo>
                    <a:pt x="62193" y="96362"/>
                  </a:lnTo>
                  <a:lnTo>
                    <a:pt x="5411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497"/>
            <p:cNvSpPr/>
            <p:nvPr>
              <p:custDataLst>
                <p:tags r:id="rId167"/>
              </p:custDataLst>
            </p:nvPr>
          </p:nvSpPr>
          <p:spPr>
            <a:xfrm>
              <a:off x="2733675" y="1123950"/>
              <a:ext cx="76104" cy="276226"/>
            </a:xfrm>
            <a:custGeom>
              <a:avLst/>
              <a:gdLst/>
              <a:ahLst/>
              <a:cxnLst/>
              <a:rect l="0" t="0" r="0" b="0"/>
              <a:pathLst>
                <a:path w="76104" h="276226">
                  <a:moveTo>
                    <a:pt x="0" y="0"/>
                  </a:moveTo>
                  <a:lnTo>
                    <a:pt x="0" y="0"/>
                  </a:lnTo>
                  <a:lnTo>
                    <a:pt x="10113" y="5056"/>
                  </a:lnTo>
                  <a:lnTo>
                    <a:pt x="44780" y="48905"/>
                  </a:lnTo>
                  <a:lnTo>
                    <a:pt x="67798" y="91465"/>
                  </a:lnTo>
                  <a:lnTo>
                    <a:pt x="73711" y="117530"/>
                  </a:lnTo>
                  <a:lnTo>
                    <a:pt x="75708" y="163190"/>
                  </a:lnTo>
                  <a:lnTo>
                    <a:pt x="76103" y="202862"/>
                  </a:lnTo>
                  <a:lnTo>
                    <a:pt x="71114" y="229441"/>
                  </a:lnTo>
                  <a:lnTo>
                    <a:pt x="57878" y="252368"/>
                  </a:lnTo>
                  <a:lnTo>
                    <a:pt x="38100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498"/>
            <p:cNvSpPr/>
            <p:nvPr>
              <p:custDataLst>
                <p:tags r:id="rId168"/>
              </p:custDataLst>
            </p:nvPr>
          </p:nvSpPr>
          <p:spPr>
            <a:xfrm>
              <a:off x="2952750" y="1438275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28575" y="0"/>
                  </a:moveTo>
                  <a:lnTo>
                    <a:pt x="28575" y="0"/>
                  </a:lnTo>
                  <a:lnTo>
                    <a:pt x="28575" y="5056"/>
                  </a:lnTo>
                  <a:lnTo>
                    <a:pt x="25753" y="1036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99"/>
            <p:cNvSpPr/>
            <p:nvPr>
              <p:custDataLst>
                <p:tags r:id="rId169"/>
              </p:custDataLst>
            </p:nvPr>
          </p:nvSpPr>
          <p:spPr>
            <a:xfrm>
              <a:off x="3209925" y="1438275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28575"/>
                  </a:moveTo>
                  <a:lnTo>
                    <a:pt x="0" y="28575"/>
                  </a:lnTo>
                  <a:lnTo>
                    <a:pt x="0" y="15318"/>
                  </a:lnTo>
                  <a:lnTo>
                    <a:pt x="2117" y="12328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91"/>
          <p:cNvGrpSpPr/>
          <p:nvPr/>
        </p:nvGrpSpPr>
        <p:grpSpPr>
          <a:xfrm>
            <a:off x="3514725" y="1419225"/>
            <a:ext cx="247651" cy="38101"/>
            <a:chOff x="3514725" y="1419225"/>
            <a:chExt cx="247651" cy="38101"/>
          </a:xfrm>
        </p:grpSpPr>
        <p:sp>
          <p:nvSpPr>
            <p:cNvPr id="157" name="SMARTInkShape-500"/>
            <p:cNvSpPr/>
            <p:nvPr>
              <p:custDataLst>
                <p:tags r:id="rId155"/>
              </p:custDataLst>
            </p:nvPr>
          </p:nvSpPr>
          <p:spPr>
            <a:xfrm>
              <a:off x="3514725" y="1438275"/>
              <a:ext cx="66676" cy="19051"/>
            </a:xfrm>
            <a:custGeom>
              <a:avLst/>
              <a:gdLst/>
              <a:ahLst/>
              <a:cxnLst/>
              <a:rect l="0" t="0" r="0" b="0"/>
              <a:pathLst>
                <a:path w="66676" h="19051">
                  <a:moveTo>
                    <a:pt x="0" y="0"/>
                  </a:moveTo>
                  <a:lnTo>
                    <a:pt x="0" y="0"/>
                  </a:lnTo>
                  <a:lnTo>
                    <a:pt x="15208" y="6546"/>
                  </a:lnTo>
                  <a:lnTo>
                    <a:pt x="666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501"/>
            <p:cNvSpPr/>
            <p:nvPr>
              <p:custDataLst>
                <p:tags r:id="rId156"/>
              </p:custDataLst>
            </p:nvPr>
          </p:nvSpPr>
          <p:spPr>
            <a:xfrm>
              <a:off x="3705225" y="1419225"/>
              <a:ext cx="57151" cy="9526"/>
            </a:xfrm>
            <a:custGeom>
              <a:avLst/>
              <a:gdLst/>
              <a:ahLst/>
              <a:cxnLst/>
              <a:rect l="0" t="0" r="0" b="0"/>
              <a:pathLst>
                <a:path w="57151" h="9526">
                  <a:moveTo>
                    <a:pt x="0" y="9525"/>
                  </a:moveTo>
                  <a:lnTo>
                    <a:pt x="0" y="9525"/>
                  </a:lnTo>
                  <a:lnTo>
                    <a:pt x="21459" y="9525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SMARTInkShape-Group92"/>
          <p:cNvGrpSpPr/>
          <p:nvPr/>
        </p:nvGrpSpPr>
        <p:grpSpPr>
          <a:xfrm>
            <a:off x="3990975" y="1052126"/>
            <a:ext cx="1646761" cy="490925"/>
            <a:chOff x="3990975" y="1052126"/>
            <a:chExt cx="1646761" cy="490925"/>
          </a:xfrm>
        </p:grpSpPr>
        <p:sp>
          <p:nvSpPr>
            <p:cNvPr id="160" name="SMARTInkShape-502"/>
            <p:cNvSpPr/>
            <p:nvPr>
              <p:custDataLst>
                <p:tags r:id="rId142"/>
              </p:custDataLst>
            </p:nvPr>
          </p:nvSpPr>
          <p:spPr>
            <a:xfrm>
              <a:off x="3990975" y="14478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9050" y="18314"/>
                  </a:lnTo>
                  <a:lnTo>
                    <a:pt x="16933" y="2279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503"/>
            <p:cNvSpPr/>
            <p:nvPr>
              <p:custDataLst>
                <p:tags r:id="rId143"/>
              </p:custDataLst>
            </p:nvPr>
          </p:nvSpPr>
          <p:spPr>
            <a:xfrm>
              <a:off x="4310609" y="1154241"/>
              <a:ext cx="80417" cy="322135"/>
            </a:xfrm>
            <a:custGeom>
              <a:avLst/>
              <a:gdLst/>
              <a:ahLst/>
              <a:cxnLst/>
              <a:rect l="0" t="0" r="0" b="0"/>
              <a:pathLst>
                <a:path w="80417" h="322135">
                  <a:moveTo>
                    <a:pt x="80416" y="17334"/>
                  </a:moveTo>
                  <a:lnTo>
                    <a:pt x="80416" y="17334"/>
                  </a:lnTo>
                  <a:lnTo>
                    <a:pt x="80416" y="4077"/>
                  </a:lnTo>
                  <a:lnTo>
                    <a:pt x="79358" y="2146"/>
                  </a:lnTo>
                  <a:lnTo>
                    <a:pt x="77594" y="859"/>
                  </a:lnTo>
                  <a:lnTo>
                    <a:pt x="75359" y="0"/>
                  </a:lnTo>
                  <a:lnTo>
                    <a:pt x="73870" y="487"/>
                  </a:lnTo>
                  <a:lnTo>
                    <a:pt x="72877" y="1869"/>
                  </a:lnTo>
                  <a:lnTo>
                    <a:pt x="72215" y="3849"/>
                  </a:lnTo>
                  <a:lnTo>
                    <a:pt x="55988" y="25188"/>
                  </a:lnTo>
                  <a:lnTo>
                    <a:pt x="34305" y="69307"/>
                  </a:lnTo>
                  <a:lnTo>
                    <a:pt x="17115" y="115940"/>
                  </a:lnTo>
                  <a:lnTo>
                    <a:pt x="4255" y="161499"/>
                  </a:lnTo>
                  <a:lnTo>
                    <a:pt x="0" y="184066"/>
                  </a:lnTo>
                  <a:lnTo>
                    <a:pt x="3070" y="221444"/>
                  </a:lnTo>
                  <a:lnTo>
                    <a:pt x="4765" y="241400"/>
                  </a:lnTo>
                  <a:lnTo>
                    <a:pt x="21476" y="285587"/>
                  </a:lnTo>
                  <a:lnTo>
                    <a:pt x="36259" y="309894"/>
                  </a:lnTo>
                  <a:lnTo>
                    <a:pt x="44210" y="316694"/>
                  </a:lnTo>
                  <a:lnTo>
                    <a:pt x="54094" y="319716"/>
                  </a:lnTo>
                  <a:lnTo>
                    <a:pt x="80416" y="322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504"/>
            <p:cNvSpPr/>
            <p:nvPr>
              <p:custDataLst>
                <p:tags r:id="rId144"/>
              </p:custDataLst>
            </p:nvPr>
          </p:nvSpPr>
          <p:spPr>
            <a:xfrm>
              <a:off x="4467225" y="1210459"/>
              <a:ext cx="76201" cy="103992"/>
            </a:xfrm>
            <a:custGeom>
              <a:avLst/>
              <a:gdLst/>
              <a:ahLst/>
              <a:cxnLst/>
              <a:rect l="0" t="0" r="0" b="0"/>
              <a:pathLst>
                <a:path w="76201" h="103992">
                  <a:moveTo>
                    <a:pt x="0" y="18266"/>
                  </a:moveTo>
                  <a:lnTo>
                    <a:pt x="0" y="18266"/>
                  </a:lnTo>
                  <a:lnTo>
                    <a:pt x="0" y="0"/>
                  </a:lnTo>
                  <a:lnTo>
                    <a:pt x="5057" y="4505"/>
                  </a:lnTo>
                  <a:lnTo>
                    <a:pt x="33114" y="50687"/>
                  </a:lnTo>
                  <a:lnTo>
                    <a:pt x="76200" y="103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505"/>
            <p:cNvSpPr/>
            <p:nvPr>
              <p:custDataLst>
                <p:tags r:id="rId145"/>
              </p:custDataLst>
            </p:nvPr>
          </p:nvSpPr>
          <p:spPr>
            <a:xfrm>
              <a:off x="4553440" y="1195185"/>
              <a:ext cx="90724" cy="262141"/>
            </a:xfrm>
            <a:custGeom>
              <a:avLst/>
              <a:gdLst/>
              <a:ahLst/>
              <a:cxnLst/>
              <a:rect l="0" t="0" r="0" b="0"/>
              <a:pathLst>
                <a:path w="90724" h="262141">
                  <a:moveTo>
                    <a:pt x="85235" y="24015"/>
                  </a:moveTo>
                  <a:lnTo>
                    <a:pt x="85235" y="24015"/>
                  </a:lnTo>
                  <a:lnTo>
                    <a:pt x="90292" y="13902"/>
                  </a:lnTo>
                  <a:lnTo>
                    <a:pt x="90723" y="10923"/>
                  </a:lnTo>
                  <a:lnTo>
                    <a:pt x="89951" y="8937"/>
                  </a:lnTo>
                  <a:lnTo>
                    <a:pt x="76054" y="693"/>
                  </a:lnTo>
                  <a:lnTo>
                    <a:pt x="70648" y="0"/>
                  </a:lnTo>
                  <a:lnTo>
                    <a:pt x="58996" y="2053"/>
                  </a:lnTo>
                  <a:lnTo>
                    <a:pt x="40537" y="14215"/>
                  </a:lnTo>
                  <a:lnTo>
                    <a:pt x="21661" y="31224"/>
                  </a:lnTo>
                  <a:lnTo>
                    <a:pt x="14647" y="43447"/>
                  </a:lnTo>
                  <a:lnTo>
                    <a:pt x="1989" y="89665"/>
                  </a:lnTo>
                  <a:lnTo>
                    <a:pt x="0" y="136231"/>
                  </a:lnTo>
                  <a:lnTo>
                    <a:pt x="2397" y="180949"/>
                  </a:lnTo>
                  <a:lnTo>
                    <a:pt x="12780" y="223054"/>
                  </a:lnTo>
                  <a:lnTo>
                    <a:pt x="18560" y="262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506"/>
            <p:cNvSpPr/>
            <p:nvPr>
              <p:custDataLst>
                <p:tags r:id="rId146"/>
              </p:custDataLst>
            </p:nvPr>
          </p:nvSpPr>
          <p:spPr>
            <a:xfrm>
              <a:off x="4649524" y="1421334"/>
              <a:ext cx="65352" cy="83617"/>
            </a:xfrm>
            <a:custGeom>
              <a:avLst/>
              <a:gdLst/>
              <a:ahLst/>
              <a:cxnLst/>
              <a:rect l="0" t="0" r="0" b="0"/>
              <a:pathLst>
                <a:path w="65352" h="83617">
                  <a:moveTo>
                    <a:pt x="8201" y="26466"/>
                  </a:moveTo>
                  <a:lnTo>
                    <a:pt x="8201" y="26466"/>
                  </a:lnTo>
                  <a:lnTo>
                    <a:pt x="3144" y="26466"/>
                  </a:lnTo>
                  <a:lnTo>
                    <a:pt x="1655" y="27524"/>
                  </a:lnTo>
                  <a:lnTo>
                    <a:pt x="662" y="29288"/>
                  </a:lnTo>
                  <a:lnTo>
                    <a:pt x="0" y="31522"/>
                  </a:lnTo>
                  <a:lnTo>
                    <a:pt x="617" y="34070"/>
                  </a:lnTo>
                  <a:lnTo>
                    <a:pt x="6389" y="45764"/>
                  </a:lnTo>
                  <a:lnTo>
                    <a:pt x="8170" y="64013"/>
                  </a:lnTo>
                  <a:lnTo>
                    <a:pt x="8192" y="59346"/>
                  </a:lnTo>
                  <a:lnTo>
                    <a:pt x="11019" y="54132"/>
                  </a:lnTo>
                  <a:lnTo>
                    <a:pt x="13255" y="51260"/>
                  </a:lnTo>
                  <a:lnTo>
                    <a:pt x="18960" y="25954"/>
                  </a:lnTo>
                  <a:lnTo>
                    <a:pt x="44158" y="0"/>
                  </a:lnTo>
                  <a:lnTo>
                    <a:pt x="45930" y="356"/>
                  </a:lnTo>
                  <a:lnTo>
                    <a:pt x="50722" y="3572"/>
                  </a:lnTo>
                  <a:lnTo>
                    <a:pt x="59370" y="16390"/>
                  </a:lnTo>
                  <a:lnTo>
                    <a:pt x="63579" y="33594"/>
                  </a:lnTo>
                  <a:lnTo>
                    <a:pt x="65351" y="83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507"/>
            <p:cNvSpPr/>
            <p:nvPr>
              <p:custDataLst>
                <p:tags r:id="rId147"/>
              </p:custDataLst>
            </p:nvPr>
          </p:nvSpPr>
          <p:spPr>
            <a:xfrm>
              <a:off x="4819650" y="1466850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16228" y="10361"/>
                  </a:lnTo>
                  <a:lnTo>
                    <a:pt x="13993" y="13257"/>
                  </a:lnTo>
                  <a:lnTo>
                    <a:pt x="3240" y="59826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508"/>
            <p:cNvSpPr/>
            <p:nvPr>
              <p:custDataLst>
                <p:tags r:id="rId148"/>
              </p:custDataLst>
            </p:nvPr>
          </p:nvSpPr>
          <p:spPr>
            <a:xfrm>
              <a:off x="4981575" y="1249099"/>
              <a:ext cx="209551" cy="217752"/>
            </a:xfrm>
            <a:custGeom>
              <a:avLst/>
              <a:gdLst/>
              <a:ahLst/>
              <a:cxnLst/>
              <a:rect l="0" t="0" r="0" b="0"/>
              <a:pathLst>
                <a:path w="209551" h="217752">
                  <a:moveTo>
                    <a:pt x="0" y="8201"/>
                  </a:moveTo>
                  <a:lnTo>
                    <a:pt x="0" y="8201"/>
                  </a:lnTo>
                  <a:lnTo>
                    <a:pt x="5056" y="3145"/>
                  </a:lnTo>
                  <a:lnTo>
                    <a:pt x="10361" y="662"/>
                  </a:lnTo>
                  <a:lnTo>
                    <a:pt x="13257" y="0"/>
                  </a:lnTo>
                  <a:lnTo>
                    <a:pt x="16247" y="617"/>
                  </a:lnTo>
                  <a:lnTo>
                    <a:pt x="22390" y="4125"/>
                  </a:lnTo>
                  <a:lnTo>
                    <a:pt x="54547" y="47616"/>
                  </a:lnTo>
                  <a:lnTo>
                    <a:pt x="97182" y="92221"/>
                  </a:lnTo>
                  <a:lnTo>
                    <a:pt x="131615" y="136118"/>
                  </a:lnTo>
                  <a:lnTo>
                    <a:pt x="171813" y="182620"/>
                  </a:lnTo>
                  <a:lnTo>
                    <a:pt x="190608" y="203461"/>
                  </a:lnTo>
                  <a:lnTo>
                    <a:pt x="209550" y="217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509"/>
            <p:cNvSpPr/>
            <p:nvPr>
              <p:custDataLst>
                <p:tags r:id="rId149"/>
              </p:custDataLst>
            </p:nvPr>
          </p:nvSpPr>
          <p:spPr>
            <a:xfrm>
              <a:off x="5048250" y="1247775"/>
              <a:ext cx="152401" cy="238126"/>
            </a:xfrm>
            <a:custGeom>
              <a:avLst/>
              <a:gdLst/>
              <a:ahLst/>
              <a:cxnLst/>
              <a:rect l="0" t="0" r="0" b="0"/>
              <a:pathLst>
                <a:path w="152401" h="238126">
                  <a:moveTo>
                    <a:pt x="152400" y="0"/>
                  </a:moveTo>
                  <a:lnTo>
                    <a:pt x="152400" y="0"/>
                  </a:lnTo>
                  <a:lnTo>
                    <a:pt x="130941" y="13257"/>
                  </a:lnTo>
                  <a:lnTo>
                    <a:pt x="88329" y="57419"/>
                  </a:lnTo>
                  <a:lnTo>
                    <a:pt x="55452" y="104760"/>
                  </a:lnTo>
                  <a:lnTo>
                    <a:pt x="27933" y="146950"/>
                  </a:lnTo>
                  <a:lnTo>
                    <a:pt x="3602" y="191171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510"/>
            <p:cNvSpPr/>
            <p:nvPr>
              <p:custDataLst>
                <p:tags r:id="rId150"/>
              </p:custDataLst>
            </p:nvPr>
          </p:nvSpPr>
          <p:spPr>
            <a:xfrm>
              <a:off x="5238788" y="1457325"/>
              <a:ext cx="85688" cy="66676"/>
            </a:xfrm>
            <a:custGeom>
              <a:avLst/>
              <a:gdLst/>
              <a:ahLst/>
              <a:cxnLst/>
              <a:rect l="0" t="0" r="0" b="0"/>
              <a:pathLst>
                <a:path w="85688" h="66676">
                  <a:moveTo>
                    <a:pt x="19012" y="0"/>
                  </a:moveTo>
                  <a:lnTo>
                    <a:pt x="19012" y="0"/>
                  </a:lnTo>
                  <a:lnTo>
                    <a:pt x="4823" y="14189"/>
                  </a:lnTo>
                  <a:lnTo>
                    <a:pt x="2122" y="22534"/>
                  </a:lnTo>
                  <a:lnTo>
                    <a:pt x="0" y="46963"/>
                  </a:lnTo>
                  <a:lnTo>
                    <a:pt x="25472" y="7352"/>
                  </a:lnTo>
                  <a:lnTo>
                    <a:pt x="31760" y="3268"/>
                  </a:lnTo>
                  <a:lnTo>
                    <a:pt x="58967" y="287"/>
                  </a:lnTo>
                  <a:lnTo>
                    <a:pt x="68873" y="5772"/>
                  </a:lnTo>
                  <a:lnTo>
                    <a:pt x="78213" y="14207"/>
                  </a:lnTo>
                  <a:lnTo>
                    <a:pt x="82366" y="21484"/>
                  </a:lnTo>
                  <a:lnTo>
                    <a:pt x="85687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511"/>
            <p:cNvSpPr/>
            <p:nvPr>
              <p:custDataLst>
                <p:tags r:id="rId151"/>
              </p:custDataLst>
            </p:nvPr>
          </p:nvSpPr>
          <p:spPr>
            <a:xfrm>
              <a:off x="4974158" y="1114425"/>
              <a:ext cx="255068" cy="28576"/>
            </a:xfrm>
            <a:custGeom>
              <a:avLst/>
              <a:gdLst/>
              <a:ahLst/>
              <a:cxnLst/>
              <a:rect l="0" t="0" r="0" b="0"/>
              <a:pathLst>
                <a:path w="255068" h="28576">
                  <a:moveTo>
                    <a:pt x="26467" y="28575"/>
                  </a:moveTo>
                  <a:lnTo>
                    <a:pt x="26467" y="28575"/>
                  </a:lnTo>
                  <a:lnTo>
                    <a:pt x="8567" y="21036"/>
                  </a:lnTo>
                  <a:lnTo>
                    <a:pt x="0" y="19443"/>
                  </a:lnTo>
                  <a:lnTo>
                    <a:pt x="356" y="19312"/>
                  </a:lnTo>
                  <a:lnTo>
                    <a:pt x="40818" y="19065"/>
                  </a:lnTo>
                  <a:lnTo>
                    <a:pt x="87035" y="17994"/>
                  </a:lnTo>
                  <a:lnTo>
                    <a:pt x="121554" y="12505"/>
                  </a:lnTo>
                  <a:lnTo>
                    <a:pt x="161650" y="10408"/>
                  </a:lnTo>
                  <a:lnTo>
                    <a:pt x="201416" y="9699"/>
                  </a:lnTo>
                  <a:lnTo>
                    <a:pt x="2550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512"/>
            <p:cNvSpPr/>
            <p:nvPr>
              <p:custDataLst>
                <p:tags r:id="rId152"/>
              </p:custDataLst>
            </p:nvPr>
          </p:nvSpPr>
          <p:spPr>
            <a:xfrm>
              <a:off x="5192026" y="1052126"/>
              <a:ext cx="55302" cy="138500"/>
            </a:xfrm>
            <a:custGeom>
              <a:avLst/>
              <a:gdLst/>
              <a:ahLst/>
              <a:cxnLst/>
              <a:rect l="0" t="0" r="0" b="0"/>
              <a:pathLst>
                <a:path w="55302" h="138500">
                  <a:moveTo>
                    <a:pt x="27674" y="24199"/>
                  </a:moveTo>
                  <a:lnTo>
                    <a:pt x="27674" y="24199"/>
                  </a:lnTo>
                  <a:lnTo>
                    <a:pt x="19012" y="16595"/>
                  </a:lnTo>
                  <a:lnTo>
                    <a:pt x="2140" y="6865"/>
                  </a:lnTo>
                  <a:lnTo>
                    <a:pt x="1126" y="5235"/>
                  </a:lnTo>
                  <a:lnTo>
                    <a:pt x="0" y="601"/>
                  </a:lnTo>
                  <a:lnTo>
                    <a:pt x="758" y="0"/>
                  </a:lnTo>
                  <a:lnTo>
                    <a:pt x="9579" y="3818"/>
                  </a:lnTo>
                  <a:lnTo>
                    <a:pt x="12436" y="4262"/>
                  </a:lnTo>
                  <a:lnTo>
                    <a:pt x="18432" y="7577"/>
                  </a:lnTo>
                  <a:lnTo>
                    <a:pt x="24625" y="13636"/>
                  </a:lnTo>
                  <a:lnTo>
                    <a:pt x="49048" y="46890"/>
                  </a:lnTo>
                  <a:lnTo>
                    <a:pt x="54115" y="65612"/>
                  </a:lnTo>
                  <a:lnTo>
                    <a:pt x="55301" y="78235"/>
                  </a:lnTo>
                  <a:lnTo>
                    <a:pt x="50911" y="97242"/>
                  </a:lnTo>
                  <a:lnTo>
                    <a:pt x="36914" y="126154"/>
                  </a:lnTo>
                  <a:lnTo>
                    <a:pt x="27674" y="138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513"/>
            <p:cNvSpPr/>
            <p:nvPr>
              <p:custDataLst>
                <p:tags r:id="rId153"/>
              </p:custDataLst>
            </p:nvPr>
          </p:nvSpPr>
          <p:spPr>
            <a:xfrm>
              <a:off x="5362575" y="1223237"/>
              <a:ext cx="89842" cy="262664"/>
            </a:xfrm>
            <a:custGeom>
              <a:avLst/>
              <a:gdLst/>
              <a:ahLst/>
              <a:cxnLst/>
              <a:rect l="0" t="0" r="0" b="0"/>
              <a:pathLst>
                <a:path w="89842" h="262664">
                  <a:moveTo>
                    <a:pt x="0" y="5488"/>
                  </a:moveTo>
                  <a:lnTo>
                    <a:pt x="0" y="5488"/>
                  </a:lnTo>
                  <a:lnTo>
                    <a:pt x="10113" y="432"/>
                  </a:lnTo>
                  <a:lnTo>
                    <a:pt x="13092" y="0"/>
                  </a:lnTo>
                  <a:lnTo>
                    <a:pt x="15078" y="771"/>
                  </a:lnTo>
                  <a:lnTo>
                    <a:pt x="53533" y="44984"/>
                  </a:lnTo>
                  <a:lnTo>
                    <a:pt x="71684" y="87452"/>
                  </a:lnTo>
                  <a:lnTo>
                    <a:pt x="85460" y="124062"/>
                  </a:lnTo>
                  <a:lnTo>
                    <a:pt x="89841" y="147088"/>
                  </a:lnTo>
                  <a:lnTo>
                    <a:pt x="86852" y="190719"/>
                  </a:lnTo>
                  <a:lnTo>
                    <a:pt x="80891" y="225404"/>
                  </a:lnTo>
                  <a:lnTo>
                    <a:pt x="67477" y="248331"/>
                  </a:lnTo>
                  <a:lnTo>
                    <a:pt x="38100" y="2626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514"/>
            <p:cNvSpPr/>
            <p:nvPr>
              <p:custDataLst>
                <p:tags r:id="rId154"/>
              </p:custDataLst>
            </p:nvPr>
          </p:nvSpPr>
          <p:spPr>
            <a:xfrm>
              <a:off x="5534025" y="1129131"/>
              <a:ext cx="103711" cy="413920"/>
            </a:xfrm>
            <a:custGeom>
              <a:avLst/>
              <a:gdLst/>
              <a:ahLst/>
              <a:cxnLst/>
              <a:rect l="0" t="0" r="0" b="0"/>
              <a:pathLst>
                <a:path w="103711" h="413920">
                  <a:moveTo>
                    <a:pt x="38100" y="23394"/>
                  </a:moveTo>
                  <a:lnTo>
                    <a:pt x="38100" y="23394"/>
                  </a:lnTo>
                  <a:lnTo>
                    <a:pt x="38100" y="18338"/>
                  </a:lnTo>
                  <a:lnTo>
                    <a:pt x="40922" y="13033"/>
                  </a:lnTo>
                  <a:lnTo>
                    <a:pt x="51357" y="1004"/>
                  </a:lnTo>
                  <a:lnTo>
                    <a:pt x="54347" y="0"/>
                  </a:lnTo>
                  <a:lnTo>
                    <a:pt x="57398" y="390"/>
                  </a:lnTo>
                  <a:lnTo>
                    <a:pt x="74956" y="8619"/>
                  </a:lnTo>
                  <a:lnTo>
                    <a:pt x="92647" y="27483"/>
                  </a:lnTo>
                  <a:lnTo>
                    <a:pt x="101181" y="43068"/>
                  </a:lnTo>
                  <a:lnTo>
                    <a:pt x="103710" y="64501"/>
                  </a:lnTo>
                  <a:lnTo>
                    <a:pt x="99403" y="101073"/>
                  </a:lnTo>
                  <a:lnTo>
                    <a:pt x="85436" y="145323"/>
                  </a:lnTo>
                  <a:lnTo>
                    <a:pt x="68540" y="186501"/>
                  </a:lnTo>
                  <a:lnTo>
                    <a:pt x="67228" y="202485"/>
                  </a:lnTo>
                  <a:lnTo>
                    <a:pt x="78455" y="247328"/>
                  </a:lnTo>
                  <a:lnTo>
                    <a:pt x="92371" y="285246"/>
                  </a:lnTo>
                  <a:lnTo>
                    <a:pt x="102011" y="326923"/>
                  </a:lnTo>
                  <a:lnTo>
                    <a:pt x="102488" y="346679"/>
                  </a:lnTo>
                  <a:lnTo>
                    <a:pt x="99172" y="366043"/>
                  </a:lnTo>
                  <a:lnTo>
                    <a:pt x="86299" y="389738"/>
                  </a:lnTo>
                  <a:lnTo>
                    <a:pt x="69079" y="405108"/>
                  </a:lnTo>
                  <a:lnTo>
                    <a:pt x="40458" y="411308"/>
                  </a:lnTo>
                  <a:lnTo>
                    <a:pt x="0" y="413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SMARTInkShape-Group93"/>
          <p:cNvGrpSpPr/>
          <p:nvPr/>
        </p:nvGrpSpPr>
        <p:grpSpPr>
          <a:xfrm>
            <a:off x="571675" y="1952704"/>
            <a:ext cx="352251" cy="552372"/>
            <a:chOff x="571675" y="1952704"/>
            <a:chExt cx="352251" cy="552372"/>
          </a:xfrm>
        </p:grpSpPr>
        <p:sp>
          <p:nvSpPr>
            <p:cNvPr id="174" name="SMARTInkShape-515"/>
            <p:cNvSpPr/>
            <p:nvPr>
              <p:custDataLst>
                <p:tags r:id="rId136"/>
              </p:custDataLst>
            </p:nvPr>
          </p:nvSpPr>
          <p:spPr>
            <a:xfrm>
              <a:off x="657225" y="2247900"/>
              <a:ext cx="161926" cy="190501"/>
            </a:xfrm>
            <a:custGeom>
              <a:avLst/>
              <a:gdLst/>
              <a:ahLst/>
              <a:cxnLst/>
              <a:rect l="0" t="0" r="0" b="0"/>
              <a:pathLst>
                <a:path w="161926" h="190501">
                  <a:moveTo>
                    <a:pt x="0" y="0"/>
                  </a:moveTo>
                  <a:lnTo>
                    <a:pt x="0" y="0"/>
                  </a:lnTo>
                  <a:lnTo>
                    <a:pt x="22390" y="0"/>
                  </a:lnTo>
                  <a:lnTo>
                    <a:pt x="36855" y="10113"/>
                  </a:lnTo>
                  <a:lnTo>
                    <a:pt x="69751" y="48957"/>
                  </a:lnTo>
                  <a:lnTo>
                    <a:pt x="90517" y="76595"/>
                  </a:lnTo>
                  <a:lnTo>
                    <a:pt x="118106" y="117331"/>
                  </a:lnTo>
                  <a:lnTo>
                    <a:pt x="144252" y="162324"/>
                  </a:lnTo>
                  <a:lnTo>
                    <a:pt x="16192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516"/>
            <p:cNvSpPr/>
            <p:nvPr>
              <p:custDataLst>
                <p:tags r:id="rId137"/>
              </p:custDataLst>
            </p:nvPr>
          </p:nvSpPr>
          <p:spPr>
            <a:xfrm>
              <a:off x="714550" y="2219325"/>
              <a:ext cx="85551" cy="247651"/>
            </a:xfrm>
            <a:custGeom>
              <a:avLst/>
              <a:gdLst/>
              <a:ahLst/>
              <a:cxnLst/>
              <a:rect l="0" t="0" r="0" b="0"/>
              <a:pathLst>
                <a:path w="85551" h="247651">
                  <a:moveTo>
                    <a:pt x="85550" y="0"/>
                  </a:moveTo>
                  <a:lnTo>
                    <a:pt x="85550" y="0"/>
                  </a:lnTo>
                  <a:lnTo>
                    <a:pt x="84492" y="23851"/>
                  </a:lnTo>
                  <a:lnTo>
                    <a:pt x="72293" y="64302"/>
                  </a:lnTo>
                  <a:lnTo>
                    <a:pt x="56902" y="101732"/>
                  </a:lnTo>
                  <a:lnTo>
                    <a:pt x="47428" y="126804"/>
                  </a:lnTo>
                  <a:lnTo>
                    <a:pt x="20859" y="172548"/>
                  </a:lnTo>
                  <a:lnTo>
                    <a:pt x="2821" y="210796"/>
                  </a:lnTo>
                  <a:lnTo>
                    <a:pt x="0" y="232614"/>
                  </a:lnTo>
                  <a:lnTo>
                    <a:pt x="93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517"/>
            <p:cNvSpPr/>
            <p:nvPr>
              <p:custDataLst>
                <p:tags r:id="rId138"/>
              </p:custDataLst>
            </p:nvPr>
          </p:nvSpPr>
          <p:spPr>
            <a:xfrm>
              <a:off x="914400" y="2409825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2822" y="41418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518"/>
            <p:cNvSpPr/>
            <p:nvPr>
              <p:custDataLst>
                <p:tags r:id="rId139"/>
              </p:custDataLst>
            </p:nvPr>
          </p:nvSpPr>
          <p:spPr>
            <a:xfrm>
              <a:off x="895350" y="2286000"/>
              <a:ext cx="19051" cy="36659"/>
            </a:xfrm>
            <a:custGeom>
              <a:avLst/>
              <a:gdLst/>
              <a:ahLst/>
              <a:cxnLst/>
              <a:rect l="0" t="0" r="0" b="0"/>
              <a:pathLst>
                <a:path w="19051" h="36659">
                  <a:moveTo>
                    <a:pt x="19050" y="28575"/>
                  </a:moveTo>
                  <a:lnTo>
                    <a:pt x="19050" y="28575"/>
                  </a:lnTo>
                  <a:lnTo>
                    <a:pt x="19050" y="23519"/>
                  </a:lnTo>
                  <a:lnTo>
                    <a:pt x="17992" y="22029"/>
                  </a:lnTo>
                  <a:lnTo>
                    <a:pt x="16228" y="21036"/>
                  </a:lnTo>
                  <a:lnTo>
                    <a:pt x="10849" y="19442"/>
                  </a:lnTo>
                  <a:lnTo>
                    <a:pt x="10113" y="16403"/>
                  </a:lnTo>
                  <a:lnTo>
                    <a:pt x="9917" y="14110"/>
                  </a:lnTo>
                  <a:lnTo>
                    <a:pt x="8728" y="13640"/>
                  </a:lnTo>
                  <a:lnTo>
                    <a:pt x="402" y="18777"/>
                  </a:lnTo>
                  <a:lnTo>
                    <a:pt x="35" y="27227"/>
                  </a:lnTo>
                  <a:lnTo>
                    <a:pt x="8204" y="36658"/>
                  </a:lnTo>
                  <a:lnTo>
                    <a:pt x="8644" y="36081"/>
                  </a:lnTo>
                  <a:lnTo>
                    <a:pt x="9491" y="23873"/>
                  </a:lnTo>
                  <a:lnTo>
                    <a:pt x="6687" y="18372"/>
                  </a:lnTo>
                  <a:lnTo>
                    <a:pt x="1321" y="1127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519"/>
            <p:cNvSpPr/>
            <p:nvPr>
              <p:custDataLst>
                <p:tags r:id="rId140"/>
              </p:custDataLst>
            </p:nvPr>
          </p:nvSpPr>
          <p:spPr>
            <a:xfrm>
              <a:off x="571675" y="2047875"/>
              <a:ext cx="266526" cy="47626"/>
            </a:xfrm>
            <a:custGeom>
              <a:avLst/>
              <a:gdLst/>
              <a:ahLst/>
              <a:cxnLst/>
              <a:rect l="0" t="0" r="0" b="0"/>
              <a:pathLst>
                <a:path w="266526" h="47626">
                  <a:moveTo>
                    <a:pt x="56975" y="47625"/>
                  </a:moveTo>
                  <a:lnTo>
                    <a:pt x="56975" y="47625"/>
                  </a:lnTo>
                  <a:lnTo>
                    <a:pt x="43718" y="47625"/>
                  </a:lnTo>
                  <a:lnTo>
                    <a:pt x="29528" y="42568"/>
                  </a:lnTo>
                  <a:lnTo>
                    <a:pt x="9917" y="31149"/>
                  </a:lnTo>
                  <a:lnTo>
                    <a:pt x="0" y="28620"/>
                  </a:lnTo>
                  <a:lnTo>
                    <a:pt x="45441" y="27519"/>
                  </a:lnTo>
                  <a:lnTo>
                    <a:pt x="82720" y="22030"/>
                  </a:lnTo>
                  <a:lnTo>
                    <a:pt x="121636" y="19933"/>
                  </a:lnTo>
                  <a:lnTo>
                    <a:pt x="163035" y="19312"/>
                  </a:lnTo>
                  <a:lnTo>
                    <a:pt x="203240" y="16279"/>
                  </a:lnTo>
                  <a:lnTo>
                    <a:pt x="247529" y="9356"/>
                  </a:lnTo>
                  <a:lnTo>
                    <a:pt x="266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520"/>
            <p:cNvSpPr/>
            <p:nvPr>
              <p:custDataLst>
                <p:tags r:id="rId141"/>
              </p:custDataLst>
            </p:nvPr>
          </p:nvSpPr>
          <p:spPr>
            <a:xfrm>
              <a:off x="762151" y="1952704"/>
              <a:ext cx="79854" cy="142797"/>
            </a:xfrm>
            <a:custGeom>
              <a:avLst/>
              <a:gdLst/>
              <a:ahLst/>
              <a:cxnLst/>
              <a:rect l="0" t="0" r="0" b="0"/>
              <a:pathLst>
                <a:path w="79854" h="142797">
                  <a:moveTo>
                    <a:pt x="18899" y="28496"/>
                  </a:moveTo>
                  <a:lnTo>
                    <a:pt x="18899" y="28496"/>
                  </a:lnTo>
                  <a:lnTo>
                    <a:pt x="11295" y="19833"/>
                  </a:lnTo>
                  <a:lnTo>
                    <a:pt x="0" y="188"/>
                  </a:lnTo>
                  <a:lnTo>
                    <a:pt x="10007" y="0"/>
                  </a:lnTo>
                  <a:lnTo>
                    <a:pt x="52834" y="21387"/>
                  </a:lnTo>
                  <a:lnTo>
                    <a:pt x="63262" y="30981"/>
                  </a:lnTo>
                  <a:lnTo>
                    <a:pt x="78580" y="54387"/>
                  </a:lnTo>
                  <a:lnTo>
                    <a:pt x="79853" y="60573"/>
                  </a:lnTo>
                  <a:lnTo>
                    <a:pt x="76759" y="86983"/>
                  </a:lnTo>
                  <a:lnTo>
                    <a:pt x="70720" y="97176"/>
                  </a:lnTo>
                  <a:lnTo>
                    <a:pt x="63097" y="107704"/>
                  </a:lnTo>
                  <a:lnTo>
                    <a:pt x="58806" y="119581"/>
                  </a:lnTo>
                  <a:lnTo>
                    <a:pt x="56999" y="1427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94"/>
          <p:cNvGrpSpPr/>
          <p:nvPr/>
        </p:nvGrpSpPr>
        <p:grpSpPr>
          <a:xfrm>
            <a:off x="1175612" y="2039674"/>
            <a:ext cx="910364" cy="493977"/>
            <a:chOff x="1175612" y="2039674"/>
            <a:chExt cx="910364" cy="493977"/>
          </a:xfrm>
        </p:grpSpPr>
        <p:sp>
          <p:nvSpPr>
            <p:cNvPr id="181" name="SMARTInkShape-521"/>
            <p:cNvSpPr/>
            <p:nvPr>
              <p:custDataLst>
                <p:tags r:id="rId127"/>
              </p:custDataLst>
            </p:nvPr>
          </p:nvSpPr>
          <p:spPr>
            <a:xfrm>
              <a:off x="1191949" y="2305050"/>
              <a:ext cx="74877" cy="9526"/>
            </a:xfrm>
            <a:custGeom>
              <a:avLst/>
              <a:gdLst/>
              <a:ahLst/>
              <a:cxnLst/>
              <a:rect l="0" t="0" r="0" b="0"/>
              <a:pathLst>
                <a:path w="74877" h="9526">
                  <a:moveTo>
                    <a:pt x="8201" y="9525"/>
                  </a:moveTo>
                  <a:lnTo>
                    <a:pt x="8201" y="9525"/>
                  </a:lnTo>
                  <a:lnTo>
                    <a:pt x="0" y="9525"/>
                  </a:lnTo>
                  <a:lnTo>
                    <a:pt x="40456" y="8467"/>
                  </a:lnTo>
                  <a:lnTo>
                    <a:pt x="748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522"/>
            <p:cNvSpPr/>
            <p:nvPr>
              <p:custDataLst>
                <p:tags r:id="rId128"/>
              </p:custDataLst>
            </p:nvPr>
          </p:nvSpPr>
          <p:spPr>
            <a:xfrm>
              <a:off x="1191949" y="2390775"/>
              <a:ext cx="103452" cy="9526"/>
            </a:xfrm>
            <a:custGeom>
              <a:avLst/>
              <a:gdLst/>
              <a:ahLst/>
              <a:cxnLst/>
              <a:rect l="0" t="0" r="0" b="0"/>
              <a:pathLst>
                <a:path w="103452" h="9526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5" y="1058"/>
                  </a:lnTo>
                  <a:lnTo>
                    <a:pt x="662" y="2822"/>
                  </a:lnTo>
                  <a:lnTo>
                    <a:pt x="0" y="5056"/>
                  </a:lnTo>
                  <a:lnTo>
                    <a:pt x="617" y="6546"/>
                  </a:lnTo>
                  <a:lnTo>
                    <a:pt x="2087" y="7539"/>
                  </a:lnTo>
                  <a:lnTo>
                    <a:pt x="8659" y="8642"/>
                  </a:lnTo>
                  <a:lnTo>
                    <a:pt x="55574" y="9473"/>
                  </a:lnTo>
                  <a:lnTo>
                    <a:pt x="103451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523"/>
            <p:cNvSpPr/>
            <p:nvPr>
              <p:custDataLst>
                <p:tags r:id="rId129"/>
              </p:custDataLst>
            </p:nvPr>
          </p:nvSpPr>
          <p:spPr>
            <a:xfrm>
              <a:off x="1175612" y="2457450"/>
              <a:ext cx="100739" cy="9351"/>
            </a:xfrm>
            <a:custGeom>
              <a:avLst/>
              <a:gdLst/>
              <a:ahLst/>
              <a:cxnLst/>
              <a:rect l="0" t="0" r="0" b="0"/>
              <a:pathLst>
                <a:path w="100739" h="9351">
                  <a:moveTo>
                    <a:pt x="5488" y="0"/>
                  </a:moveTo>
                  <a:lnTo>
                    <a:pt x="5488" y="0"/>
                  </a:lnTo>
                  <a:lnTo>
                    <a:pt x="432" y="0"/>
                  </a:lnTo>
                  <a:lnTo>
                    <a:pt x="0" y="1058"/>
                  </a:lnTo>
                  <a:lnTo>
                    <a:pt x="2344" y="5056"/>
                  </a:lnTo>
                  <a:lnTo>
                    <a:pt x="9735" y="7539"/>
                  </a:lnTo>
                  <a:lnTo>
                    <a:pt x="51500" y="9350"/>
                  </a:lnTo>
                  <a:lnTo>
                    <a:pt x="1007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524"/>
            <p:cNvSpPr/>
            <p:nvPr>
              <p:custDataLst>
                <p:tags r:id="rId130"/>
              </p:custDataLst>
            </p:nvPr>
          </p:nvSpPr>
          <p:spPr>
            <a:xfrm>
              <a:off x="1628909" y="2190785"/>
              <a:ext cx="85592" cy="298736"/>
            </a:xfrm>
            <a:custGeom>
              <a:avLst/>
              <a:gdLst/>
              <a:ahLst/>
              <a:cxnLst/>
              <a:rect l="0" t="0" r="0" b="0"/>
              <a:pathLst>
                <a:path w="85592" h="298736">
                  <a:moveTo>
                    <a:pt x="66541" y="9490"/>
                  </a:moveTo>
                  <a:lnTo>
                    <a:pt x="66541" y="9490"/>
                  </a:lnTo>
                  <a:lnTo>
                    <a:pt x="75674" y="357"/>
                  </a:lnTo>
                  <a:lnTo>
                    <a:pt x="67830" y="0"/>
                  </a:lnTo>
                  <a:lnTo>
                    <a:pt x="52645" y="7576"/>
                  </a:lnTo>
                  <a:lnTo>
                    <a:pt x="45196" y="13226"/>
                  </a:lnTo>
                  <a:lnTo>
                    <a:pt x="21018" y="56875"/>
                  </a:lnTo>
                  <a:lnTo>
                    <a:pt x="12836" y="82797"/>
                  </a:lnTo>
                  <a:lnTo>
                    <a:pt x="5015" y="120631"/>
                  </a:lnTo>
                  <a:lnTo>
                    <a:pt x="883" y="166754"/>
                  </a:lnTo>
                  <a:lnTo>
                    <a:pt x="0" y="210365"/>
                  </a:lnTo>
                  <a:lnTo>
                    <a:pt x="10019" y="238342"/>
                  </a:lnTo>
                  <a:lnTo>
                    <a:pt x="39593" y="285149"/>
                  </a:lnTo>
                  <a:lnTo>
                    <a:pt x="60321" y="297307"/>
                  </a:lnTo>
                  <a:lnTo>
                    <a:pt x="66627" y="298735"/>
                  </a:lnTo>
                  <a:lnTo>
                    <a:pt x="85591" y="295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525"/>
            <p:cNvSpPr/>
            <p:nvPr>
              <p:custDataLst>
                <p:tags r:id="rId131"/>
              </p:custDataLst>
            </p:nvPr>
          </p:nvSpPr>
          <p:spPr>
            <a:xfrm>
              <a:off x="1820991" y="2228850"/>
              <a:ext cx="150685" cy="219076"/>
            </a:xfrm>
            <a:custGeom>
              <a:avLst/>
              <a:gdLst/>
              <a:ahLst/>
              <a:cxnLst/>
              <a:rect l="0" t="0" r="0" b="0"/>
              <a:pathLst>
                <a:path w="150685" h="219076">
                  <a:moveTo>
                    <a:pt x="17334" y="0"/>
                  </a:moveTo>
                  <a:lnTo>
                    <a:pt x="17334" y="0"/>
                  </a:lnTo>
                  <a:lnTo>
                    <a:pt x="0" y="0"/>
                  </a:lnTo>
                  <a:lnTo>
                    <a:pt x="487" y="1058"/>
                  </a:lnTo>
                  <a:lnTo>
                    <a:pt x="29775" y="41832"/>
                  </a:lnTo>
                  <a:lnTo>
                    <a:pt x="53505" y="78612"/>
                  </a:lnTo>
                  <a:lnTo>
                    <a:pt x="89576" y="118466"/>
                  </a:lnTo>
                  <a:lnTo>
                    <a:pt x="125494" y="165270"/>
                  </a:lnTo>
                  <a:lnTo>
                    <a:pt x="145081" y="195041"/>
                  </a:lnTo>
                  <a:lnTo>
                    <a:pt x="150684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526"/>
            <p:cNvSpPr/>
            <p:nvPr>
              <p:custDataLst>
                <p:tags r:id="rId132"/>
              </p:custDataLst>
            </p:nvPr>
          </p:nvSpPr>
          <p:spPr>
            <a:xfrm>
              <a:off x="1859956" y="2192074"/>
              <a:ext cx="111720" cy="265377"/>
            </a:xfrm>
            <a:custGeom>
              <a:avLst/>
              <a:gdLst/>
              <a:ahLst/>
              <a:cxnLst/>
              <a:rect l="0" t="0" r="0" b="0"/>
              <a:pathLst>
                <a:path w="111720" h="265377">
                  <a:moveTo>
                    <a:pt x="111719" y="8201"/>
                  </a:moveTo>
                  <a:lnTo>
                    <a:pt x="111719" y="8201"/>
                  </a:lnTo>
                  <a:lnTo>
                    <a:pt x="103518" y="0"/>
                  </a:lnTo>
                  <a:lnTo>
                    <a:pt x="102018" y="617"/>
                  </a:lnTo>
                  <a:lnTo>
                    <a:pt x="97530" y="4125"/>
                  </a:lnTo>
                  <a:lnTo>
                    <a:pt x="86025" y="23663"/>
                  </a:lnTo>
                  <a:lnTo>
                    <a:pt x="61255" y="69671"/>
                  </a:lnTo>
                  <a:lnTo>
                    <a:pt x="47025" y="98028"/>
                  </a:lnTo>
                  <a:lnTo>
                    <a:pt x="28372" y="138328"/>
                  </a:lnTo>
                  <a:lnTo>
                    <a:pt x="8981" y="178701"/>
                  </a:lnTo>
                  <a:lnTo>
                    <a:pt x="845" y="207944"/>
                  </a:lnTo>
                  <a:lnTo>
                    <a:pt x="0" y="226092"/>
                  </a:lnTo>
                  <a:lnTo>
                    <a:pt x="6944" y="265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527"/>
            <p:cNvSpPr/>
            <p:nvPr>
              <p:custDataLst>
                <p:tags r:id="rId133"/>
              </p:custDataLst>
            </p:nvPr>
          </p:nvSpPr>
          <p:spPr>
            <a:xfrm>
              <a:off x="2057400" y="246697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0" y="0"/>
                  </a:moveTo>
                  <a:lnTo>
                    <a:pt x="0" y="0"/>
                  </a:lnTo>
                  <a:lnTo>
                    <a:pt x="0" y="40000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528"/>
            <p:cNvSpPr/>
            <p:nvPr>
              <p:custDataLst>
                <p:tags r:id="rId134"/>
              </p:custDataLst>
            </p:nvPr>
          </p:nvSpPr>
          <p:spPr>
            <a:xfrm>
              <a:off x="2038858" y="2333625"/>
              <a:ext cx="37040" cy="43240"/>
            </a:xfrm>
            <a:custGeom>
              <a:avLst/>
              <a:gdLst/>
              <a:ahLst/>
              <a:cxnLst/>
              <a:rect l="0" t="0" r="0" b="0"/>
              <a:pathLst>
                <a:path w="37040" h="43240">
                  <a:moveTo>
                    <a:pt x="18542" y="0"/>
                  </a:moveTo>
                  <a:lnTo>
                    <a:pt x="18542" y="0"/>
                  </a:lnTo>
                  <a:lnTo>
                    <a:pt x="1208" y="17334"/>
                  </a:lnTo>
                  <a:lnTo>
                    <a:pt x="255" y="21109"/>
                  </a:lnTo>
                  <a:lnTo>
                    <a:pt x="0" y="23598"/>
                  </a:lnTo>
                  <a:lnTo>
                    <a:pt x="2540" y="29185"/>
                  </a:lnTo>
                  <a:lnTo>
                    <a:pt x="4699" y="32157"/>
                  </a:lnTo>
                  <a:lnTo>
                    <a:pt x="9920" y="35458"/>
                  </a:lnTo>
                  <a:lnTo>
                    <a:pt x="15769" y="37984"/>
                  </a:lnTo>
                  <a:lnTo>
                    <a:pt x="21895" y="42635"/>
                  </a:lnTo>
                  <a:lnTo>
                    <a:pt x="25011" y="43239"/>
                  </a:lnTo>
                  <a:lnTo>
                    <a:pt x="28146" y="42584"/>
                  </a:lnTo>
                  <a:lnTo>
                    <a:pt x="31295" y="41090"/>
                  </a:lnTo>
                  <a:lnTo>
                    <a:pt x="33394" y="39035"/>
                  </a:lnTo>
                  <a:lnTo>
                    <a:pt x="35726" y="33929"/>
                  </a:lnTo>
                  <a:lnTo>
                    <a:pt x="37039" y="25105"/>
                  </a:lnTo>
                  <a:lnTo>
                    <a:pt x="34524" y="18919"/>
                  </a:lnTo>
                  <a:lnTo>
                    <a:pt x="32372" y="15788"/>
                  </a:lnTo>
                  <a:lnTo>
                    <a:pt x="28820" y="13700"/>
                  </a:lnTo>
                  <a:lnTo>
                    <a:pt x="9017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529"/>
            <p:cNvSpPr/>
            <p:nvPr>
              <p:custDataLst>
                <p:tags r:id="rId135"/>
              </p:custDataLst>
            </p:nvPr>
          </p:nvSpPr>
          <p:spPr>
            <a:xfrm>
              <a:off x="2068249" y="2039674"/>
              <a:ext cx="17727" cy="132027"/>
            </a:xfrm>
            <a:custGeom>
              <a:avLst/>
              <a:gdLst/>
              <a:ahLst/>
              <a:cxnLst/>
              <a:rect l="0" t="0" r="0" b="0"/>
              <a:pathLst>
                <a:path w="17727" h="132027">
                  <a:moveTo>
                    <a:pt x="8201" y="8201"/>
                  </a:moveTo>
                  <a:lnTo>
                    <a:pt x="8201" y="8201"/>
                  </a:lnTo>
                  <a:lnTo>
                    <a:pt x="8201" y="0"/>
                  </a:lnTo>
                  <a:lnTo>
                    <a:pt x="3145" y="9181"/>
                  </a:lnTo>
                  <a:lnTo>
                    <a:pt x="0" y="25307"/>
                  </a:lnTo>
                  <a:lnTo>
                    <a:pt x="6993" y="70485"/>
                  </a:lnTo>
                  <a:lnTo>
                    <a:pt x="17726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SMARTInkShape-Group95"/>
          <p:cNvGrpSpPr/>
          <p:nvPr/>
        </p:nvGrpSpPr>
        <p:grpSpPr>
          <a:xfrm>
            <a:off x="2333625" y="2076450"/>
            <a:ext cx="942976" cy="476251"/>
            <a:chOff x="2333625" y="2076450"/>
            <a:chExt cx="942976" cy="476251"/>
          </a:xfrm>
        </p:grpSpPr>
        <p:sp>
          <p:nvSpPr>
            <p:cNvPr id="191" name="SMARTInkShape-530"/>
            <p:cNvSpPr/>
            <p:nvPr>
              <p:custDataLst>
                <p:tags r:id="rId119"/>
              </p:custDataLst>
            </p:nvPr>
          </p:nvSpPr>
          <p:spPr>
            <a:xfrm>
              <a:off x="2333625" y="2476500"/>
              <a:ext cx="14582" cy="76201"/>
            </a:xfrm>
            <a:custGeom>
              <a:avLst/>
              <a:gdLst/>
              <a:ahLst/>
              <a:cxnLst/>
              <a:rect l="0" t="0" r="0" b="0"/>
              <a:pathLst>
                <a:path w="14582" h="76201">
                  <a:moveTo>
                    <a:pt x="9525" y="0"/>
                  </a:moveTo>
                  <a:lnTo>
                    <a:pt x="9525" y="0"/>
                  </a:lnTo>
                  <a:lnTo>
                    <a:pt x="14581" y="5056"/>
                  </a:lnTo>
                  <a:lnTo>
                    <a:pt x="14242" y="16006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531"/>
            <p:cNvSpPr/>
            <p:nvPr>
              <p:custDataLst>
                <p:tags r:id="rId120"/>
              </p:custDataLst>
            </p:nvPr>
          </p:nvSpPr>
          <p:spPr>
            <a:xfrm>
              <a:off x="2533650" y="2248292"/>
              <a:ext cx="161926" cy="209159"/>
            </a:xfrm>
            <a:custGeom>
              <a:avLst/>
              <a:gdLst/>
              <a:ahLst/>
              <a:cxnLst/>
              <a:rect l="0" t="0" r="0" b="0"/>
              <a:pathLst>
                <a:path w="161926" h="20915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18314" y="17956"/>
                  </a:lnTo>
                  <a:lnTo>
                    <a:pt x="40407" y="52275"/>
                  </a:lnTo>
                  <a:lnTo>
                    <a:pt x="51825" y="64291"/>
                  </a:lnTo>
                  <a:lnTo>
                    <a:pt x="79225" y="103676"/>
                  </a:lnTo>
                  <a:lnTo>
                    <a:pt x="115715" y="146393"/>
                  </a:lnTo>
                  <a:lnTo>
                    <a:pt x="128125" y="166572"/>
                  </a:lnTo>
                  <a:lnTo>
                    <a:pt x="133145" y="176472"/>
                  </a:lnTo>
                  <a:lnTo>
                    <a:pt x="161925" y="209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532"/>
            <p:cNvSpPr/>
            <p:nvPr>
              <p:custDataLst>
                <p:tags r:id="rId121"/>
              </p:custDataLst>
            </p:nvPr>
          </p:nvSpPr>
          <p:spPr>
            <a:xfrm>
              <a:off x="2575109" y="2229242"/>
              <a:ext cx="129992" cy="237734"/>
            </a:xfrm>
            <a:custGeom>
              <a:avLst/>
              <a:gdLst/>
              <a:ahLst/>
              <a:cxnLst/>
              <a:rect l="0" t="0" r="0" b="0"/>
              <a:pathLst>
                <a:path w="129992" h="237734">
                  <a:moveTo>
                    <a:pt x="129991" y="9133"/>
                  </a:moveTo>
                  <a:lnTo>
                    <a:pt x="129991" y="9133"/>
                  </a:lnTo>
                  <a:lnTo>
                    <a:pt x="129991" y="0"/>
                  </a:lnTo>
                  <a:lnTo>
                    <a:pt x="121328" y="9407"/>
                  </a:lnTo>
                  <a:lnTo>
                    <a:pt x="103154" y="39643"/>
                  </a:lnTo>
                  <a:lnTo>
                    <a:pt x="79224" y="84529"/>
                  </a:lnTo>
                  <a:lnTo>
                    <a:pt x="55507" y="124790"/>
                  </a:lnTo>
                  <a:lnTo>
                    <a:pt x="23794" y="170589"/>
                  </a:lnTo>
                  <a:lnTo>
                    <a:pt x="1680" y="204706"/>
                  </a:lnTo>
                  <a:lnTo>
                    <a:pt x="0" y="209365"/>
                  </a:lnTo>
                  <a:lnTo>
                    <a:pt x="956" y="220186"/>
                  </a:lnTo>
                  <a:lnTo>
                    <a:pt x="6166" y="237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533"/>
            <p:cNvSpPr/>
            <p:nvPr>
              <p:custDataLst>
                <p:tags r:id="rId122"/>
              </p:custDataLst>
            </p:nvPr>
          </p:nvSpPr>
          <p:spPr>
            <a:xfrm>
              <a:off x="2809875" y="2476500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41757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534"/>
            <p:cNvSpPr/>
            <p:nvPr>
              <p:custDataLst>
                <p:tags r:id="rId123"/>
              </p:custDataLst>
            </p:nvPr>
          </p:nvSpPr>
          <p:spPr>
            <a:xfrm>
              <a:off x="2782740" y="2343150"/>
              <a:ext cx="36497" cy="37551"/>
            </a:xfrm>
            <a:custGeom>
              <a:avLst/>
              <a:gdLst/>
              <a:ahLst/>
              <a:cxnLst/>
              <a:rect l="0" t="0" r="0" b="0"/>
              <a:pathLst>
                <a:path w="36497" h="37551">
                  <a:moveTo>
                    <a:pt x="17610" y="9525"/>
                  </a:moveTo>
                  <a:lnTo>
                    <a:pt x="17610" y="9525"/>
                  </a:lnTo>
                  <a:lnTo>
                    <a:pt x="12554" y="9525"/>
                  </a:lnTo>
                  <a:lnTo>
                    <a:pt x="11064" y="8467"/>
                  </a:lnTo>
                  <a:lnTo>
                    <a:pt x="10071" y="6703"/>
                  </a:lnTo>
                  <a:lnTo>
                    <a:pt x="9409" y="4469"/>
                  </a:lnTo>
                  <a:lnTo>
                    <a:pt x="7909" y="4037"/>
                  </a:lnTo>
                  <a:lnTo>
                    <a:pt x="3421" y="6380"/>
                  </a:lnTo>
                  <a:lnTo>
                    <a:pt x="1801" y="8487"/>
                  </a:lnTo>
                  <a:lnTo>
                    <a:pt x="0" y="13650"/>
                  </a:lnTo>
                  <a:lnTo>
                    <a:pt x="578" y="16508"/>
                  </a:lnTo>
                  <a:lnTo>
                    <a:pt x="6449" y="25587"/>
                  </a:lnTo>
                  <a:lnTo>
                    <a:pt x="11944" y="31833"/>
                  </a:lnTo>
                  <a:lnTo>
                    <a:pt x="17914" y="35315"/>
                  </a:lnTo>
                  <a:lnTo>
                    <a:pt x="30370" y="37550"/>
                  </a:lnTo>
                  <a:lnTo>
                    <a:pt x="32467" y="36675"/>
                  </a:lnTo>
                  <a:lnTo>
                    <a:pt x="33864" y="35034"/>
                  </a:lnTo>
                  <a:lnTo>
                    <a:pt x="35417" y="30387"/>
                  </a:lnTo>
                  <a:lnTo>
                    <a:pt x="36496" y="15696"/>
                  </a:lnTo>
                  <a:lnTo>
                    <a:pt x="33765" y="9445"/>
                  </a:lnTo>
                  <a:lnTo>
                    <a:pt x="271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535"/>
            <p:cNvSpPr/>
            <p:nvPr>
              <p:custDataLst>
                <p:tags r:id="rId124"/>
              </p:custDataLst>
            </p:nvPr>
          </p:nvSpPr>
          <p:spPr>
            <a:xfrm>
              <a:off x="2781300" y="2076450"/>
              <a:ext cx="95251" cy="76201"/>
            </a:xfrm>
            <a:custGeom>
              <a:avLst/>
              <a:gdLst/>
              <a:ahLst/>
              <a:cxnLst/>
              <a:rect l="0" t="0" r="0" b="0"/>
              <a:pathLst>
                <a:path w="95251" h="762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8314" y="5057"/>
                  </a:lnTo>
                  <a:lnTo>
                    <a:pt x="21734" y="7604"/>
                  </a:lnTo>
                  <a:lnTo>
                    <a:pt x="32731" y="22390"/>
                  </a:lnTo>
                  <a:lnTo>
                    <a:pt x="35714" y="31471"/>
                  </a:lnTo>
                  <a:lnTo>
                    <a:pt x="36509" y="36856"/>
                  </a:lnTo>
                  <a:lnTo>
                    <a:pt x="34571" y="45661"/>
                  </a:lnTo>
                  <a:lnTo>
                    <a:pt x="31240" y="53102"/>
                  </a:lnTo>
                  <a:lnTo>
                    <a:pt x="28306" y="63241"/>
                  </a:lnTo>
                  <a:lnTo>
                    <a:pt x="20478" y="74284"/>
                  </a:lnTo>
                  <a:lnTo>
                    <a:pt x="21060" y="74923"/>
                  </a:lnTo>
                  <a:lnTo>
                    <a:pt x="26936" y="75822"/>
                  </a:lnTo>
                  <a:lnTo>
                    <a:pt x="9525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536"/>
            <p:cNvSpPr/>
            <p:nvPr>
              <p:custDataLst>
                <p:tags r:id="rId125"/>
              </p:custDataLst>
            </p:nvPr>
          </p:nvSpPr>
          <p:spPr>
            <a:xfrm>
              <a:off x="3019425" y="2466975"/>
              <a:ext cx="28576" cy="66676"/>
            </a:xfrm>
            <a:custGeom>
              <a:avLst/>
              <a:gdLst/>
              <a:ahLst/>
              <a:cxnLst/>
              <a:rect l="0" t="0" r="0" b="0"/>
              <a:pathLst>
                <a:path w="28576" h="66676">
                  <a:moveTo>
                    <a:pt x="28575" y="0"/>
                  </a:moveTo>
                  <a:lnTo>
                    <a:pt x="28575" y="0"/>
                  </a:lnTo>
                  <a:lnTo>
                    <a:pt x="28575" y="10113"/>
                  </a:lnTo>
                  <a:lnTo>
                    <a:pt x="25753" y="17900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537"/>
            <p:cNvSpPr/>
            <p:nvPr>
              <p:custDataLst>
                <p:tags r:id="rId126"/>
              </p:custDataLst>
            </p:nvPr>
          </p:nvSpPr>
          <p:spPr>
            <a:xfrm>
              <a:off x="3209925" y="2486025"/>
              <a:ext cx="66676" cy="9526"/>
            </a:xfrm>
            <a:custGeom>
              <a:avLst/>
              <a:gdLst/>
              <a:ahLst/>
              <a:cxnLst/>
              <a:rect l="0" t="0" r="0" b="0"/>
              <a:pathLst>
                <a:path w="66676" h="9526">
                  <a:moveTo>
                    <a:pt x="0" y="9525"/>
                  </a:moveTo>
                  <a:lnTo>
                    <a:pt x="0" y="9525"/>
                  </a:lnTo>
                  <a:lnTo>
                    <a:pt x="21459" y="9525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96"/>
          <p:cNvGrpSpPr/>
          <p:nvPr/>
        </p:nvGrpSpPr>
        <p:grpSpPr>
          <a:xfrm>
            <a:off x="3514725" y="2145267"/>
            <a:ext cx="1075807" cy="455059"/>
            <a:chOff x="3514725" y="2145267"/>
            <a:chExt cx="1075807" cy="455059"/>
          </a:xfrm>
        </p:grpSpPr>
        <p:sp>
          <p:nvSpPr>
            <p:cNvPr id="200" name="SMARTInkShape-538"/>
            <p:cNvSpPr/>
            <p:nvPr>
              <p:custDataLst>
                <p:tags r:id="rId110"/>
              </p:custDataLst>
            </p:nvPr>
          </p:nvSpPr>
          <p:spPr>
            <a:xfrm>
              <a:off x="3514725" y="2466975"/>
              <a:ext cx="57151" cy="9526"/>
            </a:xfrm>
            <a:custGeom>
              <a:avLst/>
              <a:gdLst/>
              <a:ahLst/>
              <a:cxnLst/>
              <a:rect l="0" t="0" r="0" b="0"/>
              <a:pathLst>
                <a:path w="57151" h="9526">
                  <a:moveTo>
                    <a:pt x="0" y="9525"/>
                  </a:moveTo>
                  <a:lnTo>
                    <a:pt x="0" y="9525"/>
                  </a:lnTo>
                  <a:lnTo>
                    <a:pt x="17333" y="9525"/>
                  </a:lnTo>
                  <a:lnTo>
                    <a:pt x="27374" y="2979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539"/>
            <p:cNvSpPr/>
            <p:nvPr>
              <p:custDataLst>
                <p:tags r:id="rId111"/>
              </p:custDataLst>
            </p:nvPr>
          </p:nvSpPr>
          <p:spPr>
            <a:xfrm>
              <a:off x="3705225" y="2457450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0" y="0"/>
                  </a:moveTo>
                  <a:lnTo>
                    <a:pt x="0" y="0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540"/>
            <p:cNvSpPr/>
            <p:nvPr>
              <p:custDataLst>
                <p:tags r:id="rId112"/>
              </p:custDataLst>
            </p:nvPr>
          </p:nvSpPr>
          <p:spPr>
            <a:xfrm>
              <a:off x="3781425" y="2457450"/>
              <a:ext cx="76201" cy="85726"/>
            </a:xfrm>
            <a:custGeom>
              <a:avLst/>
              <a:gdLst/>
              <a:ahLst/>
              <a:cxnLst/>
              <a:rect l="0" t="0" r="0" b="0"/>
              <a:pathLst>
                <a:path w="76201" h="85726">
                  <a:moveTo>
                    <a:pt x="76200" y="0"/>
                  </a:moveTo>
                  <a:lnTo>
                    <a:pt x="76200" y="0"/>
                  </a:lnTo>
                  <a:lnTo>
                    <a:pt x="75142" y="23851"/>
                  </a:lnTo>
                  <a:lnTo>
                    <a:pt x="71143" y="35648"/>
                  </a:lnTo>
                  <a:lnTo>
                    <a:pt x="57886" y="54190"/>
                  </a:lnTo>
                  <a:lnTo>
                    <a:pt x="40552" y="68032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541"/>
            <p:cNvSpPr/>
            <p:nvPr>
              <p:custDataLst>
                <p:tags r:id="rId113"/>
              </p:custDataLst>
            </p:nvPr>
          </p:nvSpPr>
          <p:spPr>
            <a:xfrm>
              <a:off x="4029075" y="2277915"/>
              <a:ext cx="147699" cy="189061"/>
            </a:xfrm>
            <a:custGeom>
              <a:avLst/>
              <a:gdLst/>
              <a:ahLst/>
              <a:cxnLst/>
              <a:rect l="0" t="0" r="0" b="0"/>
              <a:pathLst>
                <a:path w="147699" h="189061">
                  <a:moveTo>
                    <a:pt x="0" y="17610"/>
                  </a:moveTo>
                  <a:lnTo>
                    <a:pt x="0" y="17610"/>
                  </a:lnTo>
                  <a:lnTo>
                    <a:pt x="8201" y="9409"/>
                  </a:lnTo>
                  <a:lnTo>
                    <a:pt x="9132" y="3421"/>
                  </a:lnTo>
                  <a:lnTo>
                    <a:pt x="10321" y="1801"/>
                  </a:lnTo>
                  <a:lnTo>
                    <a:pt x="12173" y="720"/>
                  </a:lnTo>
                  <a:lnTo>
                    <a:pt x="14465" y="0"/>
                  </a:lnTo>
                  <a:lnTo>
                    <a:pt x="17052" y="1637"/>
                  </a:lnTo>
                  <a:lnTo>
                    <a:pt x="54181" y="44117"/>
                  </a:lnTo>
                  <a:lnTo>
                    <a:pt x="82995" y="85267"/>
                  </a:lnTo>
                  <a:lnTo>
                    <a:pt x="115632" y="128264"/>
                  </a:lnTo>
                  <a:lnTo>
                    <a:pt x="137824" y="157601"/>
                  </a:lnTo>
                  <a:lnTo>
                    <a:pt x="147698" y="181468"/>
                  </a:lnTo>
                  <a:lnTo>
                    <a:pt x="142875" y="189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542"/>
            <p:cNvSpPr/>
            <p:nvPr>
              <p:custDataLst>
                <p:tags r:id="rId114"/>
              </p:custDataLst>
            </p:nvPr>
          </p:nvSpPr>
          <p:spPr>
            <a:xfrm>
              <a:off x="4067175" y="2268274"/>
              <a:ext cx="142876" cy="217752"/>
            </a:xfrm>
            <a:custGeom>
              <a:avLst/>
              <a:gdLst/>
              <a:ahLst/>
              <a:cxnLst/>
              <a:rect l="0" t="0" r="0" b="0"/>
              <a:pathLst>
                <a:path w="142876" h="217752">
                  <a:moveTo>
                    <a:pt x="142875" y="8201"/>
                  </a:moveTo>
                  <a:lnTo>
                    <a:pt x="142875" y="8201"/>
                  </a:lnTo>
                  <a:lnTo>
                    <a:pt x="142875" y="3145"/>
                  </a:lnTo>
                  <a:lnTo>
                    <a:pt x="141817" y="1655"/>
                  </a:lnTo>
                  <a:lnTo>
                    <a:pt x="140053" y="662"/>
                  </a:lnTo>
                  <a:lnTo>
                    <a:pt x="137818" y="0"/>
                  </a:lnTo>
                  <a:lnTo>
                    <a:pt x="135270" y="617"/>
                  </a:lnTo>
                  <a:lnTo>
                    <a:pt x="129618" y="4125"/>
                  </a:lnTo>
                  <a:lnTo>
                    <a:pt x="127687" y="6542"/>
                  </a:lnTo>
                  <a:lnTo>
                    <a:pt x="106151" y="48062"/>
                  </a:lnTo>
                  <a:lnTo>
                    <a:pt x="83023" y="91350"/>
                  </a:lnTo>
                  <a:lnTo>
                    <a:pt x="54678" y="133607"/>
                  </a:lnTo>
                  <a:lnTo>
                    <a:pt x="25980" y="179558"/>
                  </a:lnTo>
                  <a:lnTo>
                    <a:pt x="14400" y="195851"/>
                  </a:lnTo>
                  <a:lnTo>
                    <a:pt x="10633" y="203785"/>
                  </a:lnTo>
                  <a:lnTo>
                    <a:pt x="0" y="217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543"/>
            <p:cNvSpPr/>
            <p:nvPr>
              <p:custDataLst>
                <p:tags r:id="rId115"/>
              </p:custDataLst>
            </p:nvPr>
          </p:nvSpPr>
          <p:spPr>
            <a:xfrm>
              <a:off x="4286250" y="2515924"/>
              <a:ext cx="8202" cy="55827"/>
            </a:xfrm>
            <a:custGeom>
              <a:avLst/>
              <a:gdLst/>
              <a:ahLst/>
              <a:cxnLst/>
              <a:rect l="0" t="0" r="0" b="0"/>
              <a:pathLst>
                <a:path w="8202" h="55827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5"/>
                  </a:lnTo>
                  <a:lnTo>
                    <a:pt x="2822" y="662"/>
                  </a:lnTo>
                  <a:lnTo>
                    <a:pt x="5057" y="0"/>
                  </a:lnTo>
                  <a:lnTo>
                    <a:pt x="6546" y="1675"/>
                  </a:lnTo>
                  <a:lnTo>
                    <a:pt x="8201" y="9182"/>
                  </a:lnTo>
                  <a:lnTo>
                    <a:pt x="0" y="55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544"/>
            <p:cNvSpPr/>
            <p:nvPr>
              <p:custDataLst>
                <p:tags r:id="rId116"/>
              </p:custDataLst>
            </p:nvPr>
          </p:nvSpPr>
          <p:spPr>
            <a:xfrm>
              <a:off x="4305310" y="2409825"/>
              <a:ext cx="27091" cy="19006"/>
            </a:xfrm>
            <a:custGeom>
              <a:avLst/>
              <a:gdLst/>
              <a:ahLst/>
              <a:cxnLst/>
              <a:rect l="0" t="0" r="0" b="0"/>
              <a:pathLst>
                <a:path w="27091" h="19006">
                  <a:moveTo>
                    <a:pt x="9515" y="0"/>
                  </a:moveTo>
                  <a:lnTo>
                    <a:pt x="9515" y="0"/>
                  </a:lnTo>
                  <a:lnTo>
                    <a:pt x="383" y="0"/>
                  </a:lnTo>
                  <a:lnTo>
                    <a:pt x="0" y="17334"/>
                  </a:lnTo>
                  <a:lnTo>
                    <a:pt x="1055" y="17906"/>
                  </a:lnTo>
                  <a:lnTo>
                    <a:pt x="17323" y="19005"/>
                  </a:lnTo>
                  <a:lnTo>
                    <a:pt x="27090" y="10845"/>
                  </a:lnTo>
                  <a:lnTo>
                    <a:pt x="26524" y="9347"/>
                  </a:lnTo>
                  <a:lnTo>
                    <a:pt x="190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545"/>
            <p:cNvSpPr/>
            <p:nvPr>
              <p:custDataLst>
                <p:tags r:id="rId117"/>
              </p:custDataLst>
            </p:nvPr>
          </p:nvSpPr>
          <p:spPr>
            <a:xfrm>
              <a:off x="4305300" y="2145267"/>
              <a:ext cx="142876" cy="93109"/>
            </a:xfrm>
            <a:custGeom>
              <a:avLst/>
              <a:gdLst/>
              <a:ahLst/>
              <a:cxnLst/>
              <a:rect l="0" t="0" r="0" b="0"/>
              <a:pathLst>
                <a:path w="142876" h="93109">
                  <a:moveTo>
                    <a:pt x="0" y="26433"/>
                  </a:moveTo>
                  <a:lnTo>
                    <a:pt x="0" y="26433"/>
                  </a:lnTo>
                  <a:lnTo>
                    <a:pt x="0" y="21376"/>
                  </a:lnTo>
                  <a:lnTo>
                    <a:pt x="1058" y="19887"/>
                  </a:lnTo>
                  <a:lnTo>
                    <a:pt x="2822" y="18894"/>
                  </a:lnTo>
                  <a:lnTo>
                    <a:pt x="9701" y="17169"/>
                  </a:lnTo>
                  <a:lnTo>
                    <a:pt x="17610" y="16943"/>
                  </a:lnTo>
                  <a:lnTo>
                    <a:pt x="23680" y="21975"/>
                  </a:lnTo>
                  <a:lnTo>
                    <a:pt x="26400" y="30096"/>
                  </a:lnTo>
                  <a:lnTo>
                    <a:pt x="27124" y="35225"/>
                  </a:lnTo>
                  <a:lnTo>
                    <a:pt x="25108" y="43746"/>
                  </a:lnTo>
                  <a:lnTo>
                    <a:pt x="21742" y="51061"/>
                  </a:lnTo>
                  <a:lnTo>
                    <a:pt x="19405" y="62550"/>
                  </a:lnTo>
                  <a:lnTo>
                    <a:pt x="20345" y="62153"/>
                  </a:lnTo>
                  <a:lnTo>
                    <a:pt x="24211" y="58889"/>
                  </a:lnTo>
                  <a:lnTo>
                    <a:pt x="26636" y="53910"/>
                  </a:lnTo>
                  <a:lnTo>
                    <a:pt x="33249" y="37035"/>
                  </a:lnTo>
                  <a:lnTo>
                    <a:pt x="50931" y="14106"/>
                  </a:lnTo>
                  <a:lnTo>
                    <a:pt x="53005" y="12924"/>
                  </a:lnTo>
                  <a:lnTo>
                    <a:pt x="54386" y="13193"/>
                  </a:lnTo>
                  <a:lnTo>
                    <a:pt x="55308" y="14432"/>
                  </a:lnTo>
                  <a:lnTo>
                    <a:pt x="56604" y="21231"/>
                  </a:lnTo>
                  <a:lnTo>
                    <a:pt x="57845" y="22965"/>
                  </a:lnTo>
                  <a:lnTo>
                    <a:pt x="59730" y="24121"/>
                  </a:lnTo>
                  <a:lnTo>
                    <a:pt x="62045" y="24891"/>
                  </a:lnTo>
                  <a:lnTo>
                    <a:pt x="63588" y="26464"/>
                  </a:lnTo>
                  <a:lnTo>
                    <a:pt x="66554" y="35526"/>
                  </a:lnTo>
                  <a:lnTo>
                    <a:pt x="66639" y="30773"/>
                  </a:lnTo>
                  <a:lnTo>
                    <a:pt x="67709" y="29327"/>
                  </a:lnTo>
                  <a:lnTo>
                    <a:pt x="71721" y="27719"/>
                  </a:lnTo>
                  <a:lnTo>
                    <a:pt x="77031" y="21360"/>
                  </a:lnTo>
                  <a:lnTo>
                    <a:pt x="89064" y="5088"/>
                  </a:lnTo>
                  <a:lnTo>
                    <a:pt x="98145" y="1071"/>
                  </a:lnTo>
                  <a:lnTo>
                    <a:pt x="103530" y="0"/>
                  </a:lnTo>
                  <a:lnTo>
                    <a:pt x="108178" y="344"/>
                  </a:lnTo>
                  <a:lnTo>
                    <a:pt x="116165" y="3549"/>
                  </a:lnTo>
                  <a:lnTo>
                    <a:pt x="126612" y="11303"/>
                  </a:lnTo>
                  <a:lnTo>
                    <a:pt x="136410" y="30417"/>
                  </a:lnTo>
                  <a:lnTo>
                    <a:pt x="141598" y="57716"/>
                  </a:lnTo>
                  <a:lnTo>
                    <a:pt x="142875" y="93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546"/>
            <p:cNvSpPr/>
            <p:nvPr>
              <p:custDataLst>
                <p:tags r:id="rId118"/>
              </p:custDataLst>
            </p:nvPr>
          </p:nvSpPr>
          <p:spPr>
            <a:xfrm>
              <a:off x="4486275" y="2228850"/>
              <a:ext cx="104257" cy="371476"/>
            </a:xfrm>
            <a:custGeom>
              <a:avLst/>
              <a:gdLst/>
              <a:ahLst/>
              <a:cxnLst/>
              <a:rect l="0" t="0" r="0" b="0"/>
              <a:pathLst>
                <a:path w="104257" h="371476">
                  <a:moveTo>
                    <a:pt x="66675" y="0"/>
                  </a:moveTo>
                  <a:lnTo>
                    <a:pt x="66675" y="0"/>
                  </a:lnTo>
                  <a:lnTo>
                    <a:pt x="71732" y="5056"/>
                  </a:lnTo>
                  <a:lnTo>
                    <a:pt x="74214" y="13183"/>
                  </a:lnTo>
                  <a:lnTo>
                    <a:pt x="84285" y="57334"/>
                  </a:lnTo>
                  <a:lnTo>
                    <a:pt x="95897" y="104067"/>
                  </a:lnTo>
                  <a:lnTo>
                    <a:pt x="103021" y="147792"/>
                  </a:lnTo>
                  <a:lnTo>
                    <a:pt x="104256" y="189723"/>
                  </a:lnTo>
                  <a:lnTo>
                    <a:pt x="99564" y="235660"/>
                  </a:lnTo>
                  <a:lnTo>
                    <a:pt x="95044" y="276836"/>
                  </a:lnTo>
                  <a:lnTo>
                    <a:pt x="87161" y="313817"/>
                  </a:lnTo>
                  <a:lnTo>
                    <a:pt x="60475" y="347968"/>
                  </a:lnTo>
                  <a:lnTo>
                    <a:pt x="50161" y="356794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97"/>
          <p:cNvGrpSpPr/>
          <p:nvPr/>
        </p:nvGrpSpPr>
        <p:grpSpPr>
          <a:xfrm>
            <a:off x="5019675" y="2353999"/>
            <a:ext cx="457201" cy="160602"/>
            <a:chOff x="5019675" y="2353999"/>
            <a:chExt cx="457201" cy="160602"/>
          </a:xfrm>
        </p:grpSpPr>
        <p:sp>
          <p:nvSpPr>
            <p:cNvPr id="210" name="SMARTInkShape-547"/>
            <p:cNvSpPr/>
            <p:nvPr>
              <p:custDataLst>
                <p:tags r:id="rId107"/>
              </p:custDataLst>
            </p:nvPr>
          </p:nvSpPr>
          <p:spPr>
            <a:xfrm>
              <a:off x="5029200" y="2353999"/>
              <a:ext cx="9526" cy="8202"/>
            </a:xfrm>
            <a:custGeom>
              <a:avLst/>
              <a:gdLst/>
              <a:ahLst/>
              <a:cxnLst/>
              <a:rect l="0" t="0" r="0" b="0"/>
              <a:pathLst>
                <a:path w="9526" h="8202">
                  <a:moveTo>
                    <a:pt x="0" y="8201"/>
                  </a:moveTo>
                  <a:lnTo>
                    <a:pt x="0" y="8201"/>
                  </a:lnTo>
                  <a:lnTo>
                    <a:pt x="5056" y="8201"/>
                  </a:lnTo>
                  <a:lnTo>
                    <a:pt x="6545" y="7143"/>
                  </a:lnTo>
                  <a:lnTo>
                    <a:pt x="7539" y="5379"/>
                  </a:lnTo>
                  <a:lnTo>
                    <a:pt x="9133" y="0"/>
                  </a:lnTo>
                  <a:lnTo>
                    <a:pt x="9525" y="8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548"/>
            <p:cNvSpPr/>
            <p:nvPr>
              <p:custDataLst>
                <p:tags r:id="rId108"/>
              </p:custDataLst>
            </p:nvPr>
          </p:nvSpPr>
          <p:spPr>
            <a:xfrm>
              <a:off x="5019675" y="24574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0"/>
                  </a:moveTo>
                  <a:lnTo>
                    <a:pt x="0" y="0"/>
                  </a:lnTo>
                  <a:lnTo>
                    <a:pt x="0" y="26466"/>
                  </a:lnTo>
                  <a:lnTo>
                    <a:pt x="1058" y="27169"/>
                  </a:lnTo>
                  <a:lnTo>
                    <a:pt x="952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549"/>
            <p:cNvSpPr/>
            <p:nvPr>
              <p:custDataLst>
                <p:tags r:id="rId109"/>
              </p:custDataLst>
            </p:nvPr>
          </p:nvSpPr>
          <p:spPr>
            <a:xfrm>
              <a:off x="5306783" y="2401430"/>
              <a:ext cx="170093" cy="113171"/>
            </a:xfrm>
            <a:custGeom>
              <a:avLst/>
              <a:gdLst/>
              <a:ahLst/>
              <a:cxnLst/>
              <a:rect l="0" t="0" r="0" b="0"/>
              <a:pathLst>
                <a:path w="170093" h="113171">
                  <a:moveTo>
                    <a:pt x="17692" y="8395"/>
                  </a:moveTo>
                  <a:lnTo>
                    <a:pt x="17692" y="8395"/>
                  </a:lnTo>
                  <a:lnTo>
                    <a:pt x="8559" y="8395"/>
                  </a:lnTo>
                  <a:lnTo>
                    <a:pt x="8283" y="13451"/>
                  </a:lnTo>
                  <a:lnTo>
                    <a:pt x="16816" y="50152"/>
                  </a:lnTo>
                  <a:lnTo>
                    <a:pt x="16373" y="68863"/>
                  </a:lnTo>
                  <a:lnTo>
                    <a:pt x="8549" y="101212"/>
                  </a:lnTo>
                  <a:lnTo>
                    <a:pt x="7363" y="102023"/>
                  </a:lnTo>
                  <a:lnTo>
                    <a:pt x="3224" y="102924"/>
                  </a:lnTo>
                  <a:lnTo>
                    <a:pt x="1696" y="99989"/>
                  </a:lnTo>
                  <a:lnTo>
                    <a:pt x="0" y="88262"/>
                  </a:lnTo>
                  <a:lnTo>
                    <a:pt x="9182" y="53263"/>
                  </a:lnTo>
                  <a:lnTo>
                    <a:pt x="25395" y="7498"/>
                  </a:lnTo>
                  <a:lnTo>
                    <a:pt x="28119" y="4622"/>
                  </a:lnTo>
                  <a:lnTo>
                    <a:pt x="36790" y="1426"/>
                  </a:lnTo>
                  <a:lnTo>
                    <a:pt x="41007" y="1633"/>
                  </a:lnTo>
                  <a:lnTo>
                    <a:pt x="58693" y="7295"/>
                  </a:lnTo>
                  <a:lnTo>
                    <a:pt x="65195" y="16373"/>
                  </a:lnTo>
                  <a:lnTo>
                    <a:pt x="71984" y="36512"/>
                  </a:lnTo>
                  <a:lnTo>
                    <a:pt x="74792" y="73947"/>
                  </a:lnTo>
                  <a:lnTo>
                    <a:pt x="75890" y="65127"/>
                  </a:lnTo>
                  <a:lnTo>
                    <a:pt x="88098" y="31192"/>
                  </a:lnTo>
                  <a:lnTo>
                    <a:pt x="102288" y="11740"/>
                  </a:lnTo>
                  <a:lnTo>
                    <a:pt x="111029" y="4590"/>
                  </a:lnTo>
                  <a:lnTo>
                    <a:pt x="119500" y="1412"/>
                  </a:lnTo>
                  <a:lnTo>
                    <a:pt x="130321" y="0"/>
                  </a:lnTo>
                  <a:lnTo>
                    <a:pt x="135111" y="1740"/>
                  </a:lnTo>
                  <a:lnTo>
                    <a:pt x="153791" y="20428"/>
                  </a:lnTo>
                  <a:lnTo>
                    <a:pt x="157555" y="32793"/>
                  </a:lnTo>
                  <a:lnTo>
                    <a:pt x="160302" y="74703"/>
                  </a:lnTo>
                  <a:lnTo>
                    <a:pt x="161508" y="87607"/>
                  </a:lnTo>
                  <a:lnTo>
                    <a:pt x="170092" y="113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98"/>
          <p:cNvGrpSpPr/>
          <p:nvPr/>
        </p:nvGrpSpPr>
        <p:grpSpPr>
          <a:xfrm>
            <a:off x="5781675" y="2240242"/>
            <a:ext cx="1007457" cy="341034"/>
            <a:chOff x="5781675" y="2240242"/>
            <a:chExt cx="1007457" cy="341034"/>
          </a:xfrm>
        </p:grpSpPr>
        <p:sp>
          <p:nvSpPr>
            <p:cNvPr id="214" name="SMARTInkShape-550"/>
            <p:cNvSpPr/>
            <p:nvPr>
              <p:custDataLst>
                <p:tags r:id="rId99"/>
              </p:custDataLst>
            </p:nvPr>
          </p:nvSpPr>
          <p:spPr>
            <a:xfrm>
              <a:off x="5829300" y="2240242"/>
              <a:ext cx="95251" cy="324023"/>
            </a:xfrm>
            <a:custGeom>
              <a:avLst/>
              <a:gdLst/>
              <a:ahLst/>
              <a:cxnLst/>
              <a:rect l="0" t="0" r="0" b="0"/>
              <a:pathLst>
                <a:path w="95251" h="324023">
                  <a:moveTo>
                    <a:pt x="95250" y="36233"/>
                  </a:moveTo>
                  <a:lnTo>
                    <a:pt x="95250" y="36233"/>
                  </a:lnTo>
                  <a:lnTo>
                    <a:pt x="95250" y="22975"/>
                  </a:lnTo>
                  <a:lnTo>
                    <a:pt x="92428" y="16936"/>
                  </a:lnTo>
                  <a:lnTo>
                    <a:pt x="77917" y="0"/>
                  </a:lnTo>
                  <a:lnTo>
                    <a:pt x="76287" y="436"/>
                  </a:lnTo>
                  <a:lnTo>
                    <a:pt x="71653" y="3743"/>
                  </a:lnTo>
                  <a:lnTo>
                    <a:pt x="45231" y="39922"/>
                  </a:lnTo>
                  <a:lnTo>
                    <a:pt x="32180" y="84099"/>
                  </a:lnTo>
                  <a:lnTo>
                    <a:pt x="23993" y="128510"/>
                  </a:lnTo>
                  <a:lnTo>
                    <a:pt x="20515" y="164234"/>
                  </a:lnTo>
                  <a:lnTo>
                    <a:pt x="14428" y="206686"/>
                  </a:lnTo>
                  <a:lnTo>
                    <a:pt x="10977" y="247722"/>
                  </a:lnTo>
                  <a:lnTo>
                    <a:pt x="9955" y="286692"/>
                  </a:lnTo>
                  <a:lnTo>
                    <a:pt x="9562" y="323453"/>
                  </a:lnTo>
                  <a:lnTo>
                    <a:pt x="8491" y="324022"/>
                  </a:lnTo>
                  <a:lnTo>
                    <a:pt x="0" y="312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551"/>
            <p:cNvSpPr/>
            <p:nvPr>
              <p:custDataLst>
                <p:tags r:id="rId100"/>
              </p:custDataLst>
            </p:nvPr>
          </p:nvSpPr>
          <p:spPr>
            <a:xfrm>
              <a:off x="5781675" y="244792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34715" y="1084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552"/>
            <p:cNvSpPr/>
            <p:nvPr>
              <p:custDataLst>
                <p:tags r:id="rId101"/>
              </p:custDataLst>
            </p:nvPr>
          </p:nvSpPr>
          <p:spPr>
            <a:xfrm>
              <a:off x="5963974" y="2431676"/>
              <a:ext cx="93927" cy="118366"/>
            </a:xfrm>
            <a:custGeom>
              <a:avLst/>
              <a:gdLst/>
              <a:ahLst/>
              <a:cxnLst/>
              <a:rect l="0" t="0" r="0" b="0"/>
              <a:pathLst>
                <a:path w="93927" h="118366">
                  <a:moveTo>
                    <a:pt x="8201" y="35299"/>
                  </a:moveTo>
                  <a:lnTo>
                    <a:pt x="8201" y="35299"/>
                  </a:lnTo>
                  <a:lnTo>
                    <a:pt x="0" y="43500"/>
                  </a:lnTo>
                  <a:lnTo>
                    <a:pt x="4125" y="39375"/>
                  </a:lnTo>
                  <a:lnTo>
                    <a:pt x="12034" y="37111"/>
                  </a:lnTo>
                  <a:lnTo>
                    <a:pt x="21546" y="35046"/>
                  </a:lnTo>
                  <a:lnTo>
                    <a:pt x="36276" y="25097"/>
                  </a:lnTo>
                  <a:lnTo>
                    <a:pt x="42904" y="20181"/>
                  </a:lnTo>
                  <a:lnTo>
                    <a:pt x="49377" y="17997"/>
                  </a:lnTo>
                  <a:lnTo>
                    <a:pt x="51527" y="15298"/>
                  </a:lnTo>
                  <a:lnTo>
                    <a:pt x="53914" y="6654"/>
                  </a:lnTo>
                  <a:lnTo>
                    <a:pt x="53493" y="3502"/>
                  </a:lnTo>
                  <a:lnTo>
                    <a:pt x="52154" y="1401"/>
                  </a:lnTo>
                  <a:lnTo>
                    <a:pt x="50203" y="0"/>
                  </a:lnTo>
                  <a:lnTo>
                    <a:pt x="42391" y="1266"/>
                  </a:lnTo>
                  <a:lnTo>
                    <a:pt x="31864" y="6415"/>
                  </a:lnTo>
                  <a:lnTo>
                    <a:pt x="16153" y="20156"/>
                  </a:lnTo>
                  <a:lnTo>
                    <a:pt x="4192" y="43209"/>
                  </a:lnTo>
                  <a:lnTo>
                    <a:pt x="310" y="71274"/>
                  </a:lnTo>
                  <a:lnTo>
                    <a:pt x="4217" y="96288"/>
                  </a:lnTo>
                  <a:lnTo>
                    <a:pt x="8720" y="102417"/>
                  </a:lnTo>
                  <a:lnTo>
                    <a:pt x="22190" y="112049"/>
                  </a:lnTo>
                  <a:lnTo>
                    <a:pt x="37510" y="118365"/>
                  </a:lnTo>
                  <a:lnTo>
                    <a:pt x="93926" y="111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553"/>
            <p:cNvSpPr/>
            <p:nvPr>
              <p:custDataLst>
                <p:tags r:id="rId102"/>
              </p:custDataLst>
            </p:nvPr>
          </p:nvSpPr>
          <p:spPr>
            <a:xfrm>
              <a:off x="6059928" y="2290414"/>
              <a:ext cx="264673" cy="261231"/>
            </a:xfrm>
            <a:custGeom>
              <a:avLst/>
              <a:gdLst/>
              <a:ahLst/>
              <a:cxnLst/>
              <a:rect l="0" t="0" r="0" b="0"/>
              <a:pathLst>
                <a:path w="264673" h="261231">
                  <a:moveTo>
                    <a:pt x="74172" y="186086"/>
                  </a:moveTo>
                  <a:lnTo>
                    <a:pt x="74172" y="186086"/>
                  </a:lnTo>
                  <a:lnTo>
                    <a:pt x="69116" y="181030"/>
                  </a:lnTo>
                  <a:lnTo>
                    <a:pt x="66633" y="175725"/>
                  </a:lnTo>
                  <a:lnTo>
                    <a:pt x="65971" y="172828"/>
                  </a:lnTo>
                  <a:lnTo>
                    <a:pt x="64471" y="170898"/>
                  </a:lnTo>
                  <a:lnTo>
                    <a:pt x="59983" y="168752"/>
                  </a:lnTo>
                  <a:lnTo>
                    <a:pt x="46450" y="167544"/>
                  </a:lnTo>
                  <a:lnTo>
                    <a:pt x="29035" y="172243"/>
                  </a:lnTo>
                  <a:lnTo>
                    <a:pt x="15525" y="180338"/>
                  </a:lnTo>
                  <a:lnTo>
                    <a:pt x="4819" y="199552"/>
                  </a:lnTo>
                  <a:lnTo>
                    <a:pt x="0" y="220297"/>
                  </a:lnTo>
                  <a:lnTo>
                    <a:pt x="1696" y="230571"/>
                  </a:lnTo>
                  <a:lnTo>
                    <a:pt x="3629" y="234793"/>
                  </a:lnTo>
                  <a:lnTo>
                    <a:pt x="14245" y="242306"/>
                  </a:lnTo>
                  <a:lnTo>
                    <a:pt x="21521" y="245791"/>
                  </a:lnTo>
                  <a:lnTo>
                    <a:pt x="27430" y="247056"/>
                  </a:lnTo>
                  <a:lnTo>
                    <a:pt x="32427" y="246841"/>
                  </a:lnTo>
                  <a:lnTo>
                    <a:pt x="36817" y="245640"/>
                  </a:lnTo>
                  <a:lnTo>
                    <a:pt x="66284" y="213788"/>
                  </a:lnTo>
                  <a:lnTo>
                    <a:pt x="83099" y="187096"/>
                  </a:lnTo>
                  <a:lnTo>
                    <a:pt x="86441" y="206942"/>
                  </a:lnTo>
                  <a:lnTo>
                    <a:pt x="91883" y="225836"/>
                  </a:lnTo>
                  <a:lnTo>
                    <a:pt x="98271" y="233033"/>
                  </a:lnTo>
                  <a:lnTo>
                    <a:pt x="108166" y="238701"/>
                  </a:lnTo>
                  <a:lnTo>
                    <a:pt x="119620" y="241221"/>
                  </a:lnTo>
                  <a:lnTo>
                    <a:pt x="125637" y="239776"/>
                  </a:lnTo>
                  <a:lnTo>
                    <a:pt x="151753" y="226657"/>
                  </a:lnTo>
                  <a:lnTo>
                    <a:pt x="167597" y="209749"/>
                  </a:lnTo>
                  <a:lnTo>
                    <a:pt x="190636" y="171106"/>
                  </a:lnTo>
                  <a:lnTo>
                    <a:pt x="214299" y="124684"/>
                  </a:lnTo>
                  <a:lnTo>
                    <a:pt x="235317" y="77197"/>
                  </a:lnTo>
                  <a:lnTo>
                    <a:pt x="248643" y="34755"/>
                  </a:lnTo>
                  <a:lnTo>
                    <a:pt x="262778" y="0"/>
                  </a:lnTo>
                  <a:lnTo>
                    <a:pt x="255635" y="19271"/>
                  </a:lnTo>
                  <a:lnTo>
                    <a:pt x="240582" y="50829"/>
                  </a:lnTo>
                  <a:lnTo>
                    <a:pt x="231927" y="87872"/>
                  </a:lnTo>
                  <a:lnTo>
                    <a:pt x="226572" y="133838"/>
                  </a:lnTo>
                  <a:lnTo>
                    <a:pt x="219242" y="171140"/>
                  </a:lnTo>
                  <a:lnTo>
                    <a:pt x="212424" y="213590"/>
                  </a:lnTo>
                  <a:lnTo>
                    <a:pt x="212523" y="227591"/>
                  </a:lnTo>
                  <a:lnTo>
                    <a:pt x="217510" y="254268"/>
                  </a:lnTo>
                  <a:lnTo>
                    <a:pt x="219473" y="256940"/>
                  </a:lnTo>
                  <a:lnTo>
                    <a:pt x="221839" y="258722"/>
                  </a:lnTo>
                  <a:lnTo>
                    <a:pt x="235283" y="261230"/>
                  </a:lnTo>
                  <a:lnTo>
                    <a:pt x="246671" y="256172"/>
                  </a:lnTo>
                  <a:lnTo>
                    <a:pt x="256671" y="247927"/>
                  </a:lnTo>
                  <a:lnTo>
                    <a:pt x="261117" y="240735"/>
                  </a:lnTo>
                  <a:lnTo>
                    <a:pt x="264672" y="2241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554"/>
            <p:cNvSpPr/>
            <p:nvPr>
              <p:custDataLst>
                <p:tags r:id="rId103"/>
              </p:custDataLst>
            </p:nvPr>
          </p:nvSpPr>
          <p:spPr>
            <a:xfrm>
              <a:off x="6221149" y="2419350"/>
              <a:ext cx="122502" cy="9526"/>
            </a:xfrm>
            <a:custGeom>
              <a:avLst/>
              <a:gdLst/>
              <a:ahLst/>
              <a:cxnLst/>
              <a:rect l="0" t="0" r="0" b="0"/>
              <a:pathLst>
                <a:path w="122502" h="9526">
                  <a:moveTo>
                    <a:pt x="8201" y="9525"/>
                  </a:moveTo>
                  <a:lnTo>
                    <a:pt x="8201" y="9525"/>
                  </a:lnTo>
                  <a:lnTo>
                    <a:pt x="0" y="9525"/>
                  </a:lnTo>
                  <a:lnTo>
                    <a:pt x="41571" y="6703"/>
                  </a:lnTo>
                  <a:lnTo>
                    <a:pt x="83467" y="1324"/>
                  </a:lnTo>
                  <a:lnTo>
                    <a:pt x="122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555"/>
            <p:cNvSpPr/>
            <p:nvPr>
              <p:custDataLst>
                <p:tags r:id="rId104"/>
              </p:custDataLst>
            </p:nvPr>
          </p:nvSpPr>
          <p:spPr>
            <a:xfrm>
              <a:off x="6345135" y="2419350"/>
              <a:ext cx="131866" cy="104776"/>
            </a:xfrm>
            <a:custGeom>
              <a:avLst/>
              <a:gdLst/>
              <a:ahLst/>
              <a:cxnLst/>
              <a:rect l="0" t="0" r="0" b="0"/>
              <a:pathLst>
                <a:path w="131866" h="104776">
                  <a:moveTo>
                    <a:pt x="36615" y="0"/>
                  </a:moveTo>
                  <a:lnTo>
                    <a:pt x="36615" y="0"/>
                  </a:lnTo>
                  <a:lnTo>
                    <a:pt x="14225" y="0"/>
                  </a:lnTo>
                  <a:lnTo>
                    <a:pt x="12163" y="1058"/>
                  </a:lnTo>
                  <a:lnTo>
                    <a:pt x="10789" y="2822"/>
                  </a:lnTo>
                  <a:lnTo>
                    <a:pt x="8203" y="7604"/>
                  </a:lnTo>
                  <a:lnTo>
                    <a:pt x="3527" y="13258"/>
                  </a:lnTo>
                  <a:lnTo>
                    <a:pt x="0" y="32503"/>
                  </a:lnTo>
                  <a:lnTo>
                    <a:pt x="6846" y="75957"/>
                  </a:lnTo>
                  <a:lnTo>
                    <a:pt x="9361" y="80271"/>
                  </a:lnTo>
                  <a:lnTo>
                    <a:pt x="17799" y="87887"/>
                  </a:lnTo>
                  <a:lnTo>
                    <a:pt x="25783" y="91978"/>
                  </a:lnTo>
                  <a:lnTo>
                    <a:pt x="29394" y="93069"/>
                  </a:lnTo>
                  <a:lnTo>
                    <a:pt x="39050" y="91459"/>
                  </a:lnTo>
                  <a:lnTo>
                    <a:pt x="44588" y="89547"/>
                  </a:lnTo>
                  <a:lnTo>
                    <a:pt x="62496" y="71688"/>
                  </a:lnTo>
                  <a:lnTo>
                    <a:pt x="79905" y="43755"/>
                  </a:lnTo>
                  <a:lnTo>
                    <a:pt x="93162" y="11046"/>
                  </a:lnTo>
                  <a:lnTo>
                    <a:pt x="93363" y="11598"/>
                  </a:lnTo>
                  <a:lnTo>
                    <a:pt x="95872" y="52366"/>
                  </a:lnTo>
                  <a:lnTo>
                    <a:pt x="111664" y="81017"/>
                  </a:lnTo>
                  <a:lnTo>
                    <a:pt x="131865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556"/>
            <p:cNvSpPr/>
            <p:nvPr>
              <p:custDataLst>
                <p:tags r:id="rId105"/>
              </p:custDataLst>
            </p:nvPr>
          </p:nvSpPr>
          <p:spPr>
            <a:xfrm>
              <a:off x="6497767" y="2400300"/>
              <a:ext cx="93534" cy="122576"/>
            </a:xfrm>
            <a:custGeom>
              <a:avLst/>
              <a:gdLst/>
              <a:ahLst/>
              <a:cxnLst/>
              <a:rect l="0" t="0" r="0" b="0"/>
              <a:pathLst>
                <a:path w="93534" h="122576">
                  <a:moveTo>
                    <a:pt x="17333" y="57150"/>
                  </a:moveTo>
                  <a:lnTo>
                    <a:pt x="17333" y="57150"/>
                  </a:lnTo>
                  <a:lnTo>
                    <a:pt x="2145" y="40904"/>
                  </a:lnTo>
                  <a:lnTo>
                    <a:pt x="0" y="34760"/>
                  </a:lnTo>
                  <a:lnTo>
                    <a:pt x="486" y="32698"/>
                  </a:lnTo>
                  <a:lnTo>
                    <a:pt x="1868" y="31324"/>
                  </a:lnTo>
                  <a:lnTo>
                    <a:pt x="6227" y="29797"/>
                  </a:lnTo>
                  <a:lnTo>
                    <a:pt x="11691" y="29118"/>
                  </a:lnTo>
                  <a:lnTo>
                    <a:pt x="17648" y="31639"/>
                  </a:lnTo>
                  <a:lnTo>
                    <a:pt x="30095" y="41880"/>
                  </a:lnTo>
                  <a:lnTo>
                    <a:pt x="39576" y="61092"/>
                  </a:lnTo>
                  <a:lnTo>
                    <a:pt x="45074" y="102472"/>
                  </a:lnTo>
                  <a:lnTo>
                    <a:pt x="45743" y="119607"/>
                  </a:lnTo>
                  <a:lnTo>
                    <a:pt x="44740" y="121013"/>
                  </a:lnTo>
                  <a:lnTo>
                    <a:pt x="40802" y="122575"/>
                  </a:lnTo>
                  <a:lnTo>
                    <a:pt x="39329" y="120875"/>
                  </a:lnTo>
                  <a:lnTo>
                    <a:pt x="37692" y="113342"/>
                  </a:lnTo>
                  <a:lnTo>
                    <a:pt x="46916" y="67280"/>
                  </a:lnTo>
                  <a:lnTo>
                    <a:pt x="61916" y="22305"/>
                  </a:lnTo>
                  <a:lnTo>
                    <a:pt x="68192" y="15205"/>
                  </a:lnTo>
                  <a:lnTo>
                    <a:pt x="935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557"/>
            <p:cNvSpPr/>
            <p:nvPr>
              <p:custDataLst>
                <p:tags r:id="rId106"/>
              </p:custDataLst>
            </p:nvPr>
          </p:nvSpPr>
          <p:spPr>
            <a:xfrm>
              <a:off x="6602150" y="2421487"/>
              <a:ext cx="186982" cy="159789"/>
            </a:xfrm>
            <a:custGeom>
              <a:avLst/>
              <a:gdLst/>
              <a:ahLst/>
              <a:cxnLst/>
              <a:rect l="0" t="0" r="0" b="0"/>
              <a:pathLst>
                <a:path w="186982" h="159789">
                  <a:moveTo>
                    <a:pt x="8200" y="35963"/>
                  </a:moveTo>
                  <a:lnTo>
                    <a:pt x="8200" y="35963"/>
                  </a:lnTo>
                  <a:lnTo>
                    <a:pt x="3144" y="35963"/>
                  </a:lnTo>
                  <a:lnTo>
                    <a:pt x="1655" y="37021"/>
                  </a:lnTo>
                  <a:lnTo>
                    <a:pt x="662" y="38785"/>
                  </a:lnTo>
                  <a:lnTo>
                    <a:pt x="0" y="41019"/>
                  </a:lnTo>
                  <a:lnTo>
                    <a:pt x="616" y="42509"/>
                  </a:lnTo>
                  <a:lnTo>
                    <a:pt x="2086" y="43502"/>
                  </a:lnTo>
                  <a:lnTo>
                    <a:pt x="9211" y="44899"/>
                  </a:lnTo>
                  <a:lnTo>
                    <a:pt x="12049" y="45096"/>
                  </a:lnTo>
                  <a:lnTo>
                    <a:pt x="43741" y="32196"/>
                  </a:lnTo>
                  <a:lnTo>
                    <a:pt x="57302" y="23088"/>
                  </a:lnTo>
                  <a:lnTo>
                    <a:pt x="61773" y="16835"/>
                  </a:lnTo>
                  <a:lnTo>
                    <a:pt x="64644" y="9254"/>
                  </a:lnTo>
                  <a:lnTo>
                    <a:pt x="55029" y="12997"/>
                  </a:lnTo>
                  <a:lnTo>
                    <a:pt x="38773" y="25866"/>
                  </a:lnTo>
                  <a:lnTo>
                    <a:pt x="6802" y="64736"/>
                  </a:lnTo>
                  <a:lnTo>
                    <a:pt x="2287" y="75562"/>
                  </a:lnTo>
                  <a:lnTo>
                    <a:pt x="1083" y="81412"/>
                  </a:lnTo>
                  <a:lnTo>
                    <a:pt x="2396" y="87430"/>
                  </a:lnTo>
                  <a:lnTo>
                    <a:pt x="9501" y="99759"/>
                  </a:lnTo>
                  <a:lnTo>
                    <a:pt x="25401" y="113545"/>
                  </a:lnTo>
                  <a:lnTo>
                    <a:pt x="40186" y="118069"/>
                  </a:lnTo>
                  <a:lnTo>
                    <a:pt x="58399" y="119021"/>
                  </a:lnTo>
                  <a:lnTo>
                    <a:pt x="89278" y="113607"/>
                  </a:lnTo>
                  <a:lnTo>
                    <a:pt x="124815" y="94179"/>
                  </a:lnTo>
                  <a:lnTo>
                    <a:pt x="169741" y="54859"/>
                  </a:lnTo>
                  <a:lnTo>
                    <a:pt x="181771" y="33095"/>
                  </a:lnTo>
                  <a:lnTo>
                    <a:pt x="186981" y="16652"/>
                  </a:lnTo>
                  <a:lnTo>
                    <a:pt x="185595" y="12505"/>
                  </a:lnTo>
                  <a:lnTo>
                    <a:pt x="178412" y="5076"/>
                  </a:lnTo>
                  <a:lnTo>
                    <a:pt x="168164" y="1069"/>
                  </a:lnTo>
                  <a:lnTo>
                    <a:pt x="162467" y="0"/>
                  </a:lnTo>
                  <a:lnTo>
                    <a:pt x="158670" y="346"/>
                  </a:lnTo>
                  <a:lnTo>
                    <a:pt x="156138" y="1635"/>
                  </a:lnTo>
                  <a:lnTo>
                    <a:pt x="154451" y="3553"/>
                  </a:lnTo>
                  <a:lnTo>
                    <a:pt x="152076" y="16365"/>
                  </a:lnTo>
                  <a:lnTo>
                    <a:pt x="164420" y="57125"/>
                  </a:lnTo>
                  <a:lnTo>
                    <a:pt x="184452" y="100094"/>
                  </a:lnTo>
                  <a:lnTo>
                    <a:pt x="186026" y="107291"/>
                  </a:lnTo>
                  <a:lnTo>
                    <a:pt x="183901" y="114207"/>
                  </a:lnTo>
                  <a:lnTo>
                    <a:pt x="173073" y="127535"/>
                  </a:lnTo>
                  <a:lnTo>
                    <a:pt x="154183" y="141882"/>
                  </a:lnTo>
                  <a:lnTo>
                    <a:pt x="112975" y="159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SMARTInkShape-Group99"/>
          <p:cNvGrpSpPr/>
          <p:nvPr/>
        </p:nvGrpSpPr>
        <p:grpSpPr>
          <a:xfrm>
            <a:off x="1657350" y="2915158"/>
            <a:ext cx="323851" cy="675768"/>
            <a:chOff x="1657350" y="2915158"/>
            <a:chExt cx="323851" cy="675768"/>
          </a:xfrm>
        </p:grpSpPr>
        <p:sp>
          <p:nvSpPr>
            <p:cNvPr id="223" name="SMARTInkShape-558"/>
            <p:cNvSpPr/>
            <p:nvPr>
              <p:custDataLst>
                <p:tags r:id="rId93"/>
              </p:custDataLst>
            </p:nvPr>
          </p:nvSpPr>
          <p:spPr>
            <a:xfrm>
              <a:off x="1657350" y="3223487"/>
              <a:ext cx="200026" cy="279737"/>
            </a:xfrm>
            <a:custGeom>
              <a:avLst/>
              <a:gdLst/>
              <a:ahLst/>
              <a:cxnLst/>
              <a:rect l="0" t="0" r="0" b="0"/>
              <a:pathLst>
                <a:path w="200026" h="279737">
                  <a:moveTo>
                    <a:pt x="0" y="5488"/>
                  </a:moveTo>
                  <a:lnTo>
                    <a:pt x="0" y="5488"/>
                  </a:lnTo>
                  <a:lnTo>
                    <a:pt x="8201" y="5488"/>
                  </a:lnTo>
                  <a:lnTo>
                    <a:pt x="8642" y="4430"/>
                  </a:lnTo>
                  <a:lnTo>
                    <a:pt x="9263" y="0"/>
                  </a:lnTo>
                  <a:lnTo>
                    <a:pt x="9409" y="2343"/>
                  </a:lnTo>
                  <a:lnTo>
                    <a:pt x="39180" y="42563"/>
                  </a:lnTo>
                  <a:lnTo>
                    <a:pt x="73472" y="89137"/>
                  </a:lnTo>
                  <a:lnTo>
                    <a:pt x="102550" y="126309"/>
                  </a:lnTo>
                  <a:lnTo>
                    <a:pt x="138708" y="173539"/>
                  </a:lnTo>
                  <a:lnTo>
                    <a:pt x="164747" y="215845"/>
                  </a:lnTo>
                  <a:lnTo>
                    <a:pt x="187471" y="261038"/>
                  </a:lnTo>
                  <a:lnTo>
                    <a:pt x="190212" y="268291"/>
                  </a:lnTo>
                  <a:lnTo>
                    <a:pt x="198524" y="279736"/>
                  </a:lnTo>
                  <a:lnTo>
                    <a:pt x="199024" y="279337"/>
                  </a:lnTo>
                  <a:lnTo>
                    <a:pt x="199729" y="272660"/>
                  </a:lnTo>
                  <a:lnTo>
                    <a:pt x="200025" y="253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559"/>
            <p:cNvSpPr/>
            <p:nvPr>
              <p:custDataLst>
                <p:tags r:id="rId94"/>
              </p:custDataLst>
            </p:nvPr>
          </p:nvSpPr>
          <p:spPr>
            <a:xfrm>
              <a:off x="1662727" y="3191383"/>
              <a:ext cx="175599" cy="327387"/>
            </a:xfrm>
            <a:custGeom>
              <a:avLst/>
              <a:gdLst/>
              <a:ahLst/>
              <a:cxnLst/>
              <a:rect l="0" t="0" r="0" b="0"/>
              <a:pathLst>
                <a:path w="175599" h="327387">
                  <a:moveTo>
                    <a:pt x="175598" y="18542"/>
                  </a:moveTo>
                  <a:lnTo>
                    <a:pt x="175598" y="18542"/>
                  </a:lnTo>
                  <a:lnTo>
                    <a:pt x="175598" y="0"/>
                  </a:lnTo>
                  <a:lnTo>
                    <a:pt x="159351" y="46165"/>
                  </a:lnTo>
                  <a:lnTo>
                    <a:pt x="146950" y="79384"/>
                  </a:lnTo>
                  <a:lnTo>
                    <a:pt x="141699" y="90033"/>
                  </a:lnTo>
                  <a:lnTo>
                    <a:pt x="136626" y="107928"/>
                  </a:lnTo>
                  <a:lnTo>
                    <a:pt x="111147" y="154426"/>
                  </a:lnTo>
                  <a:lnTo>
                    <a:pt x="92766" y="192977"/>
                  </a:lnTo>
                  <a:lnTo>
                    <a:pt x="68800" y="235920"/>
                  </a:lnTo>
                  <a:lnTo>
                    <a:pt x="40084" y="278390"/>
                  </a:lnTo>
                  <a:lnTo>
                    <a:pt x="4340" y="322916"/>
                  </a:lnTo>
                  <a:lnTo>
                    <a:pt x="0" y="327386"/>
                  </a:lnTo>
                  <a:lnTo>
                    <a:pt x="4148" y="3233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560"/>
            <p:cNvSpPr/>
            <p:nvPr>
              <p:custDataLst>
                <p:tags r:id="rId95"/>
              </p:custDataLst>
            </p:nvPr>
          </p:nvSpPr>
          <p:spPr>
            <a:xfrm>
              <a:off x="1962150" y="3505200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5644" y="10361"/>
                  </a:lnTo>
                  <a:lnTo>
                    <a:pt x="13092" y="16247"/>
                  </a:lnTo>
                  <a:lnTo>
                    <a:pt x="16402" y="22390"/>
                  </a:lnTo>
                  <a:lnTo>
                    <a:pt x="18895" y="66194"/>
                  </a:lnTo>
                  <a:lnTo>
                    <a:pt x="190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561"/>
            <p:cNvSpPr/>
            <p:nvPr>
              <p:custDataLst>
                <p:tags r:id="rId96"/>
              </p:custDataLst>
            </p:nvPr>
          </p:nvSpPr>
          <p:spPr>
            <a:xfrm>
              <a:off x="1952635" y="3362325"/>
              <a:ext cx="28405" cy="28422"/>
            </a:xfrm>
            <a:custGeom>
              <a:avLst/>
              <a:gdLst/>
              <a:ahLst/>
              <a:cxnLst/>
              <a:rect l="0" t="0" r="0" b="0"/>
              <a:pathLst>
                <a:path w="28405" h="28422">
                  <a:moveTo>
                    <a:pt x="9515" y="0"/>
                  </a:moveTo>
                  <a:lnTo>
                    <a:pt x="9515" y="0"/>
                  </a:lnTo>
                  <a:lnTo>
                    <a:pt x="4459" y="0"/>
                  </a:lnTo>
                  <a:lnTo>
                    <a:pt x="2969" y="1058"/>
                  </a:lnTo>
                  <a:lnTo>
                    <a:pt x="1976" y="2822"/>
                  </a:lnTo>
                  <a:lnTo>
                    <a:pt x="252" y="9701"/>
                  </a:lnTo>
                  <a:lnTo>
                    <a:pt x="0" y="26824"/>
                  </a:lnTo>
                  <a:lnTo>
                    <a:pt x="1055" y="27408"/>
                  </a:lnTo>
                  <a:lnTo>
                    <a:pt x="13248" y="28421"/>
                  </a:lnTo>
                  <a:lnTo>
                    <a:pt x="19288" y="25684"/>
                  </a:lnTo>
                  <a:lnTo>
                    <a:pt x="22380" y="23473"/>
                  </a:lnTo>
                  <a:lnTo>
                    <a:pt x="25816" y="18193"/>
                  </a:lnTo>
                  <a:lnTo>
                    <a:pt x="28404" y="10032"/>
                  </a:lnTo>
                  <a:lnTo>
                    <a:pt x="11227" y="9538"/>
                  </a:lnTo>
                  <a:lnTo>
                    <a:pt x="10657" y="10592"/>
                  </a:lnTo>
                  <a:lnTo>
                    <a:pt x="951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562"/>
            <p:cNvSpPr/>
            <p:nvPr>
              <p:custDataLst>
                <p:tags r:id="rId97"/>
              </p:custDataLst>
            </p:nvPr>
          </p:nvSpPr>
          <p:spPr>
            <a:xfrm>
              <a:off x="1937959" y="3028950"/>
              <a:ext cx="38238" cy="151641"/>
            </a:xfrm>
            <a:custGeom>
              <a:avLst/>
              <a:gdLst/>
              <a:ahLst/>
              <a:cxnLst/>
              <a:rect l="0" t="0" r="0" b="0"/>
              <a:pathLst>
                <a:path w="38238" h="151641">
                  <a:moveTo>
                    <a:pt x="5141" y="0"/>
                  </a:moveTo>
                  <a:lnTo>
                    <a:pt x="5141" y="0"/>
                  </a:lnTo>
                  <a:lnTo>
                    <a:pt x="10197" y="0"/>
                  </a:lnTo>
                  <a:lnTo>
                    <a:pt x="11687" y="1058"/>
                  </a:lnTo>
                  <a:lnTo>
                    <a:pt x="12680" y="2822"/>
                  </a:lnTo>
                  <a:lnTo>
                    <a:pt x="24289" y="42815"/>
                  </a:lnTo>
                  <a:lnTo>
                    <a:pt x="38237" y="89118"/>
                  </a:lnTo>
                  <a:lnTo>
                    <a:pt x="34468" y="114247"/>
                  </a:lnTo>
                  <a:lnTo>
                    <a:pt x="24174" y="146629"/>
                  </a:lnTo>
                  <a:lnTo>
                    <a:pt x="22063" y="148553"/>
                  </a:lnTo>
                  <a:lnTo>
                    <a:pt x="16895" y="150690"/>
                  </a:lnTo>
                  <a:lnTo>
                    <a:pt x="11071" y="151640"/>
                  </a:lnTo>
                  <a:lnTo>
                    <a:pt x="9094" y="150835"/>
                  </a:lnTo>
                  <a:lnTo>
                    <a:pt x="7776" y="149240"/>
                  </a:lnTo>
                  <a:lnTo>
                    <a:pt x="5254" y="144645"/>
                  </a:lnTo>
                  <a:lnTo>
                    <a:pt x="605" y="139076"/>
                  </a:lnTo>
                  <a:lnTo>
                    <a:pt x="0" y="137167"/>
                  </a:lnTo>
                  <a:lnTo>
                    <a:pt x="656" y="135895"/>
                  </a:lnTo>
                  <a:lnTo>
                    <a:pt x="2151" y="135047"/>
                  </a:lnTo>
                  <a:lnTo>
                    <a:pt x="3147" y="133423"/>
                  </a:lnTo>
                  <a:lnTo>
                    <a:pt x="5141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563"/>
            <p:cNvSpPr/>
            <p:nvPr>
              <p:custDataLst>
                <p:tags r:id="rId98"/>
              </p:custDataLst>
            </p:nvPr>
          </p:nvSpPr>
          <p:spPr>
            <a:xfrm>
              <a:off x="1895591" y="2915158"/>
              <a:ext cx="9410" cy="18543"/>
            </a:xfrm>
            <a:custGeom>
              <a:avLst/>
              <a:gdLst/>
              <a:ahLst/>
              <a:cxnLst/>
              <a:rect l="0" t="0" r="0" b="0"/>
              <a:pathLst>
                <a:path w="9410" h="18543">
                  <a:moveTo>
                    <a:pt x="9409" y="18542"/>
                  </a:moveTo>
                  <a:lnTo>
                    <a:pt x="9409" y="18542"/>
                  </a:lnTo>
                  <a:lnTo>
                    <a:pt x="4353" y="13486"/>
                  </a:lnTo>
                  <a:lnTo>
                    <a:pt x="1870" y="8181"/>
                  </a:lnTo>
                  <a:lnTo>
                    <a:pt x="0" y="0"/>
                  </a:lnTo>
                  <a:lnTo>
                    <a:pt x="4975" y="4699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SMARTInkShape-Group100"/>
          <p:cNvGrpSpPr/>
          <p:nvPr/>
        </p:nvGrpSpPr>
        <p:grpSpPr>
          <a:xfrm>
            <a:off x="2209800" y="3048785"/>
            <a:ext cx="657226" cy="482339"/>
            <a:chOff x="2209800" y="3048785"/>
            <a:chExt cx="657226" cy="482339"/>
          </a:xfrm>
        </p:grpSpPr>
        <p:sp>
          <p:nvSpPr>
            <p:cNvPr id="230" name="SMARTInkShape-564"/>
            <p:cNvSpPr/>
            <p:nvPr>
              <p:custDataLst>
                <p:tags r:id="rId87"/>
              </p:custDataLst>
            </p:nvPr>
          </p:nvSpPr>
          <p:spPr>
            <a:xfrm>
              <a:off x="2209800" y="3305326"/>
              <a:ext cx="18624" cy="18900"/>
            </a:xfrm>
            <a:custGeom>
              <a:avLst/>
              <a:gdLst/>
              <a:ahLst/>
              <a:cxnLst/>
              <a:rect l="0" t="0" r="0" b="0"/>
              <a:pathLst>
                <a:path w="18624" h="18900">
                  <a:moveTo>
                    <a:pt x="0" y="18899"/>
                  </a:moveTo>
                  <a:lnTo>
                    <a:pt x="0" y="18899"/>
                  </a:lnTo>
                  <a:lnTo>
                    <a:pt x="0" y="13842"/>
                  </a:lnTo>
                  <a:lnTo>
                    <a:pt x="2822" y="8538"/>
                  </a:lnTo>
                  <a:lnTo>
                    <a:pt x="8201" y="1566"/>
                  </a:lnTo>
                  <a:lnTo>
                    <a:pt x="11759" y="612"/>
                  </a:lnTo>
                  <a:lnTo>
                    <a:pt x="17610" y="0"/>
                  </a:lnTo>
                  <a:lnTo>
                    <a:pt x="18090" y="1008"/>
                  </a:lnTo>
                  <a:lnTo>
                    <a:pt x="18623" y="4950"/>
                  </a:lnTo>
                  <a:lnTo>
                    <a:pt x="17707" y="6425"/>
                  </a:lnTo>
                  <a:lnTo>
                    <a:pt x="16038" y="7408"/>
                  </a:lnTo>
                  <a:lnTo>
                    <a:pt x="13867" y="8064"/>
                  </a:lnTo>
                  <a:lnTo>
                    <a:pt x="12420" y="9558"/>
                  </a:lnTo>
                  <a:lnTo>
                    <a:pt x="9525" y="18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565"/>
            <p:cNvSpPr/>
            <p:nvPr>
              <p:custDataLst>
                <p:tags r:id="rId88"/>
              </p:custDataLst>
            </p:nvPr>
          </p:nvSpPr>
          <p:spPr>
            <a:xfrm>
              <a:off x="2228850" y="340042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566"/>
            <p:cNvSpPr/>
            <p:nvPr>
              <p:custDataLst>
                <p:tags r:id="rId89"/>
              </p:custDataLst>
            </p:nvPr>
          </p:nvSpPr>
          <p:spPr>
            <a:xfrm>
              <a:off x="2590800" y="3325549"/>
              <a:ext cx="66625" cy="205575"/>
            </a:xfrm>
            <a:custGeom>
              <a:avLst/>
              <a:gdLst/>
              <a:ahLst/>
              <a:cxnLst/>
              <a:rect l="0" t="0" r="0" b="0"/>
              <a:pathLst>
                <a:path w="66625" h="205575">
                  <a:moveTo>
                    <a:pt x="9525" y="8201"/>
                  </a:moveTo>
                  <a:lnTo>
                    <a:pt x="9525" y="8201"/>
                  </a:lnTo>
                  <a:lnTo>
                    <a:pt x="17726" y="0"/>
                  </a:lnTo>
                  <a:lnTo>
                    <a:pt x="18167" y="617"/>
                  </a:lnTo>
                  <a:lnTo>
                    <a:pt x="18658" y="4125"/>
                  </a:lnTo>
                  <a:lnTo>
                    <a:pt x="25519" y="16059"/>
                  </a:lnTo>
                  <a:lnTo>
                    <a:pt x="38285" y="53856"/>
                  </a:lnTo>
                  <a:lnTo>
                    <a:pt x="53384" y="93537"/>
                  </a:lnTo>
                  <a:lnTo>
                    <a:pt x="64716" y="131387"/>
                  </a:lnTo>
                  <a:lnTo>
                    <a:pt x="66417" y="176013"/>
                  </a:lnTo>
                  <a:lnTo>
                    <a:pt x="66624" y="199276"/>
                  </a:lnTo>
                  <a:lnTo>
                    <a:pt x="64524" y="202259"/>
                  </a:lnTo>
                  <a:lnTo>
                    <a:pt x="61008" y="204248"/>
                  </a:lnTo>
                  <a:lnTo>
                    <a:pt x="56547" y="205574"/>
                  </a:lnTo>
                  <a:lnTo>
                    <a:pt x="45946" y="204225"/>
                  </a:lnTo>
                  <a:lnTo>
                    <a:pt x="40156" y="202384"/>
                  </a:lnTo>
                  <a:lnTo>
                    <a:pt x="28078" y="191871"/>
                  </a:lnTo>
                  <a:lnTo>
                    <a:pt x="0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567"/>
            <p:cNvSpPr/>
            <p:nvPr>
              <p:custDataLst>
                <p:tags r:id="rId90"/>
              </p:custDataLst>
            </p:nvPr>
          </p:nvSpPr>
          <p:spPr>
            <a:xfrm>
              <a:off x="2581275" y="3162300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47625"/>
                  </a:moveTo>
                  <a:lnTo>
                    <a:pt x="0" y="476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568"/>
            <p:cNvSpPr/>
            <p:nvPr>
              <p:custDataLst>
                <p:tags r:id="rId91"/>
              </p:custDataLst>
            </p:nvPr>
          </p:nvSpPr>
          <p:spPr>
            <a:xfrm>
              <a:off x="2714625" y="3048785"/>
              <a:ext cx="28576" cy="213969"/>
            </a:xfrm>
            <a:custGeom>
              <a:avLst/>
              <a:gdLst/>
              <a:ahLst/>
              <a:cxnLst/>
              <a:rect l="0" t="0" r="0" b="0"/>
              <a:pathLst>
                <a:path w="28576" h="213969">
                  <a:moveTo>
                    <a:pt x="0" y="18265"/>
                  </a:moveTo>
                  <a:lnTo>
                    <a:pt x="0" y="18265"/>
                  </a:lnTo>
                  <a:lnTo>
                    <a:pt x="0" y="0"/>
                  </a:lnTo>
                  <a:lnTo>
                    <a:pt x="0" y="39359"/>
                  </a:lnTo>
                  <a:lnTo>
                    <a:pt x="0" y="81463"/>
                  </a:lnTo>
                  <a:lnTo>
                    <a:pt x="0" y="122010"/>
                  </a:lnTo>
                  <a:lnTo>
                    <a:pt x="0" y="160835"/>
                  </a:lnTo>
                  <a:lnTo>
                    <a:pt x="2822" y="193505"/>
                  </a:lnTo>
                  <a:lnTo>
                    <a:pt x="7604" y="207274"/>
                  </a:lnTo>
                  <a:lnTo>
                    <a:pt x="10361" y="210946"/>
                  </a:lnTo>
                  <a:lnTo>
                    <a:pt x="13258" y="213394"/>
                  </a:lnTo>
                  <a:lnTo>
                    <a:pt x="16246" y="213968"/>
                  </a:lnTo>
                  <a:lnTo>
                    <a:pt x="19297" y="213291"/>
                  </a:lnTo>
                  <a:lnTo>
                    <a:pt x="22390" y="211783"/>
                  </a:lnTo>
                  <a:lnTo>
                    <a:pt x="24452" y="208660"/>
                  </a:lnTo>
                  <a:lnTo>
                    <a:pt x="28575" y="189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569"/>
            <p:cNvSpPr/>
            <p:nvPr>
              <p:custDataLst>
                <p:tags r:id="rId92"/>
              </p:custDataLst>
            </p:nvPr>
          </p:nvSpPr>
          <p:spPr>
            <a:xfrm>
              <a:off x="2650291" y="3058628"/>
              <a:ext cx="216735" cy="189398"/>
            </a:xfrm>
            <a:custGeom>
              <a:avLst/>
              <a:gdLst/>
              <a:ahLst/>
              <a:cxnLst/>
              <a:rect l="0" t="0" r="0" b="0"/>
              <a:pathLst>
                <a:path w="216735" h="189398">
                  <a:moveTo>
                    <a:pt x="45284" y="122722"/>
                  </a:moveTo>
                  <a:lnTo>
                    <a:pt x="45284" y="122722"/>
                  </a:lnTo>
                  <a:lnTo>
                    <a:pt x="30076" y="121664"/>
                  </a:lnTo>
                  <a:lnTo>
                    <a:pt x="2926" y="113021"/>
                  </a:lnTo>
                  <a:lnTo>
                    <a:pt x="1171" y="110964"/>
                  </a:lnTo>
                  <a:lnTo>
                    <a:pt x="0" y="108533"/>
                  </a:lnTo>
                  <a:lnTo>
                    <a:pt x="1336" y="105854"/>
                  </a:lnTo>
                  <a:lnTo>
                    <a:pt x="47086" y="63710"/>
                  </a:lnTo>
                  <a:lnTo>
                    <a:pt x="84734" y="24002"/>
                  </a:lnTo>
                  <a:lnTo>
                    <a:pt x="91545" y="7276"/>
                  </a:lnTo>
                  <a:lnTo>
                    <a:pt x="94116" y="4483"/>
                  </a:lnTo>
                  <a:lnTo>
                    <a:pt x="100791" y="0"/>
                  </a:lnTo>
                  <a:lnTo>
                    <a:pt x="101339" y="691"/>
                  </a:lnTo>
                  <a:lnTo>
                    <a:pt x="107448" y="44686"/>
                  </a:lnTo>
                  <a:lnTo>
                    <a:pt x="110010" y="91864"/>
                  </a:lnTo>
                  <a:lnTo>
                    <a:pt x="104244" y="139126"/>
                  </a:lnTo>
                  <a:lnTo>
                    <a:pt x="102593" y="172323"/>
                  </a:lnTo>
                  <a:lnTo>
                    <a:pt x="102540" y="171664"/>
                  </a:lnTo>
                  <a:lnTo>
                    <a:pt x="115701" y="152149"/>
                  </a:lnTo>
                  <a:lnTo>
                    <a:pt x="127380" y="143562"/>
                  </a:lnTo>
                  <a:lnTo>
                    <a:pt x="143155" y="137276"/>
                  </a:lnTo>
                  <a:lnTo>
                    <a:pt x="160749" y="134482"/>
                  </a:lnTo>
                  <a:lnTo>
                    <a:pt x="183447" y="137966"/>
                  </a:lnTo>
                  <a:lnTo>
                    <a:pt x="203579" y="150757"/>
                  </a:lnTo>
                  <a:lnTo>
                    <a:pt x="216734" y="189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SMARTInkShape-Group101"/>
          <p:cNvGrpSpPr/>
          <p:nvPr/>
        </p:nvGrpSpPr>
        <p:grpSpPr>
          <a:xfrm>
            <a:off x="3097341" y="3153469"/>
            <a:ext cx="750760" cy="314728"/>
            <a:chOff x="3097341" y="3153469"/>
            <a:chExt cx="750760" cy="314728"/>
          </a:xfrm>
        </p:grpSpPr>
        <p:sp>
          <p:nvSpPr>
            <p:cNvPr id="237" name="SMARTInkShape-570"/>
            <p:cNvSpPr/>
            <p:nvPr>
              <p:custDataLst>
                <p:tags r:id="rId80"/>
              </p:custDataLst>
            </p:nvPr>
          </p:nvSpPr>
          <p:spPr>
            <a:xfrm>
              <a:off x="3152775" y="3153469"/>
              <a:ext cx="62639" cy="314728"/>
            </a:xfrm>
            <a:custGeom>
              <a:avLst/>
              <a:gdLst/>
              <a:ahLst/>
              <a:cxnLst/>
              <a:rect l="0" t="0" r="0" b="0"/>
              <a:pathLst>
                <a:path w="62639" h="314728">
                  <a:moveTo>
                    <a:pt x="57150" y="46931"/>
                  </a:moveTo>
                  <a:lnTo>
                    <a:pt x="57150" y="46931"/>
                  </a:lnTo>
                  <a:lnTo>
                    <a:pt x="58208" y="31723"/>
                  </a:lnTo>
                  <a:lnTo>
                    <a:pt x="62638" y="15496"/>
                  </a:lnTo>
                  <a:lnTo>
                    <a:pt x="60295" y="7207"/>
                  </a:lnTo>
                  <a:lnTo>
                    <a:pt x="58188" y="4573"/>
                  </a:lnTo>
                  <a:lnTo>
                    <a:pt x="53025" y="1648"/>
                  </a:lnTo>
                  <a:lnTo>
                    <a:pt x="44169" y="0"/>
                  </a:lnTo>
                  <a:lnTo>
                    <a:pt x="37975" y="2437"/>
                  </a:lnTo>
                  <a:lnTo>
                    <a:pt x="25375" y="12624"/>
                  </a:lnTo>
                  <a:lnTo>
                    <a:pt x="13753" y="37920"/>
                  </a:lnTo>
                  <a:lnTo>
                    <a:pt x="3350" y="82990"/>
                  </a:lnTo>
                  <a:lnTo>
                    <a:pt x="441" y="124326"/>
                  </a:lnTo>
                  <a:lnTo>
                    <a:pt x="1146" y="166955"/>
                  </a:lnTo>
                  <a:lnTo>
                    <a:pt x="7556" y="203597"/>
                  </a:lnTo>
                  <a:lnTo>
                    <a:pt x="9136" y="250974"/>
                  </a:lnTo>
                  <a:lnTo>
                    <a:pt x="9502" y="297945"/>
                  </a:lnTo>
                  <a:lnTo>
                    <a:pt x="9515" y="310540"/>
                  </a:lnTo>
                  <a:lnTo>
                    <a:pt x="8460" y="313687"/>
                  </a:lnTo>
                  <a:lnTo>
                    <a:pt x="6698" y="314727"/>
                  </a:lnTo>
                  <a:lnTo>
                    <a:pt x="4465" y="314362"/>
                  </a:lnTo>
                  <a:lnTo>
                    <a:pt x="2977" y="313059"/>
                  </a:lnTo>
                  <a:lnTo>
                    <a:pt x="0" y="304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571"/>
            <p:cNvSpPr/>
            <p:nvPr>
              <p:custDataLst>
                <p:tags r:id="rId81"/>
              </p:custDataLst>
            </p:nvPr>
          </p:nvSpPr>
          <p:spPr>
            <a:xfrm>
              <a:off x="3097341" y="3352800"/>
              <a:ext cx="103060" cy="15014"/>
            </a:xfrm>
            <a:custGeom>
              <a:avLst/>
              <a:gdLst/>
              <a:ahLst/>
              <a:cxnLst/>
              <a:rect l="0" t="0" r="0" b="0"/>
              <a:pathLst>
                <a:path w="103060" h="15014">
                  <a:moveTo>
                    <a:pt x="17334" y="9525"/>
                  </a:moveTo>
                  <a:lnTo>
                    <a:pt x="17334" y="9525"/>
                  </a:lnTo>
                  <a:lnTo>
                    <a:pt x="4077" y="9525"/>
                  </a:lnTo>
                  <a:lnTo>
                    <a:pt x="2146" y="10583"/>
                  </a:lnTo>
                  <a:lnTo>
                    <a:pt x="858" y="12347"/>
                  </a:lnTo>
                  <a:lnTo>
                    <a:pt x="0" y="14582"/>
                  </a:lnTo>
                  <a:lnTo>
                    <a:pt x="486" y="15013"/>
                  </a:lnTo>
                  <a:lnTo>
                    <a:pt x="7286" y="11621"/>
                  </a:lnTo>
                  <a:lnTo>
                    <a:pt x="49342" y="4550"/>
                  </a:lnTo>
                  <a:lnTo>
                    <a:pt x="1030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572"/>
            <p:cNvSpPr/>
            <p:nvPr>
              <p:custDataLst>
                <p:tags r:id="rId82"/>
              </p:custDataLst>
            </p:nvPr>
          </p:nvSpPr>
          <p:spPr>
            <a:xfrm>
              <a:off x="3238500" y="3193207"/>
              <a:ext cx="288852" cy="271538"/>
            </a:xfrm>
            <a:custGeom>
              <a:avLst/>
              <a:gdLst/>
              <a:ahLst/>
              <a:cxnLst/>
              <a:rect l="0" t="0" r="0" b="0"/>
              <a:pathLst>
                <a:path w="288852" h="271538">
                  <a:moveTo>
                    <a:pt x="0" y="178643"/>
                  </a:moveTo>
                  <a:lnTo>
                    <a:pt x="0" y="178643"/>
                  </a:lnTo>
                  <a:lnTo>
                    <a:pt x="0" y="186844"/>
                  </a:lnTo>
                  <a:lnTo>
                    <a:pt x="10113" y="182719"/>
                  </a:lnTo>
                  <a:lnTo>
                    <a:pt x="28234" y="171641"/>
                  </a:lnTo>
                  <a:lnTo>
                    <a:pt x="31523" y="170800"/>
                  </a:lnTo>
                  <a:lnTo>
                    <a:pt x="37999" y="164221"/>
                  </a:lnTo>
                  <a:lnTo>
                    <a:pt x="43347" y="155300"/>
                  </a:lnTo>
                  <a:lnTo>
                    <a:pt x="46357" y="144328"/>
                  </a:lnTo>
                  <a:lnTo>
                    <a:pt x="47061" y="137639"/>
                  </a:lnTo>
                  <a:lnTo>
                    <a:pt x="46191" y="135432"/>
                  </a:lnTo>
                  <a:lnTo>
                    <a:pt x="44552" y="133960"/>
                  </a:lnTo>
                  <a:lnTo>
                    <a:pt x="42402" y="132980"/>
                  </a:lnTo>
                  <a:lnTo>
                    <a:pt x="39910" y="133384"/>
                  </a:lnTo>
                  <a:lnTo>
                    <a:pt x="34318" y="136655"/>
                  </a:lnTo>
                  <a:lnTo>
                    <a:pt x="16617" y="153926"/>
                  </a:lnTo>
                  <a:lnTo>
                    <a:pt x="5403" y="177021"/>
                  </a:lnTo>
                  <a:lnTo>
                    <a:pt x="1600" y="194978"/>
                  </a:lnTo>
                  <a:lnTo>
                    <a:pt x="9794" y="241091"/>
                  </a:lnTo>
                  <a:lnTo>
                    <a:pt x="14231" y="252612"/>
                  </a:lnTo>
                  <a:lnTo>
                    <a:pt x="22552" y="261965"/>
                  </a:lnTo>
                  <a:lnTo>
                    <a:pt x="33307" y="268591"/>
                  </a:lnTo>
                  <a:lnTo>
                    <a:pt x="45142" y="271537"/>
                  </a:lnTo>
                  <a:lnTo>
                    <a:pt x="68761" y="268138"/>
                  </a:lnTo>
                  <a:lnTo>
                    <a:pt x="90812" y="255372"/>
                  </a:lnTo>
                  <a:lnTo>
                    <a:pt x="126750" y="222055"/>
                  </a:lnTo>
                  <a:lnTo>
                    <a:pt x="137627" y="203736"/>
                  </a:lnTo>
                  <a:lnTo>
                    <a:pt x="140543" y="191207"/>
                  </a:lnTo>
                  <a:lnTo>
                    <a:pt x="139016" y="181404"/>
                  </a:lnTo>
                  <a:lnTo>
                    <a:pt x="137127" y="177309"/>
                  </a:lnTo>
                  <a:lnTo>
                    <a:pt x="129384" y="169936"/>
                  </a:lnTo>
                  <a:lnTo>
                    <a:pt x="119946" y="164190"/>
                  </a:lnTo>
                  <a:lnTo>
                    <a:pt x="112223" y="161636"/>
                  </a:lnTo>
                  <a:lnTo>
                    <a:pt x="102441" y="163323"/>
                  </a:lnTo>
                  <a:lnTo>
                    <a:pt x="96869" y="165255"/>
                  </a:lnTo>
                  <a:lnTo>
                    <a:pt x="93154" y="169718"/>
                  </a:lnTo>
                  <a:lnTo>
                    <a:pt x="89027" y="183143"/>
                  </a:lnTo>
                  <a:lnTo>
                    <a:pt x="86015" y="222931"/>
                  </a:lnTo>
                  <a:lnTo>
                    <a:pt x="88676" y="232899"/>
                  </a:lnTo>
                  <a:lnTo>
                    <a:pt x="90867" y="237038"/>
                  </a:lnTo>
                  <a:lnTo>
                    <a:pt x="94445" y="239798"/>
                  </a:lnTo>
                  <a:lnTo>
                    <a:pt x="104065" y="242865"/>
                  </a:lnTo>
                  <a:lnTo>
                    <a:pt x="109593" y="241566"/>
                  </a:lnTo>
                  <a:lnTo>
                    <a:pt x="121381" y="234478"/>
                  </a:lnTo>
                  <a:lnTo>
                    <a:pt x="128030" y="227095"/>
                  </a:lnTo>
                  <a:lnTo>
                    <a:pt x="134596" y="216988"/>
                  </a:lnTo>
                  <a:lnTo>
                    <a:pt x="141240" y="209148"/>
                  </a:lnTo>
                  <a:lnTo>
                    <a:pt x="141785" y="209563"/>
                  </a:lnTo>
                  <a:lnTo>
                    <a:pt x="142552" y="215204"/>
                  </a:lnTo>
                  <a:lnTo>
                    <a:pt x="142832" y="229658"/>
                  </a:lnTo>
                  <a:lnTo>
                    <a:pt x="144963" y="232761"/>
                  </a:lnTo>
                  <a:lnTo>
                    <a:pt x="152975" y="239032"/>
                  </a:lnTo>
                  <a:lnTo>
                    <a:pt x="163592" y="242524"/>
                  </a:lnTo>
                  <a:lnTo>
                    <a:pt x="182598" y="244766"/>
                  </a:lnTo>
                  <a:lnTo>
                    <a:pt x="192632" y="239428"/>
                  </a:lnTo>
                  <a:lnTo>
                    <a:pt x="211265" y="223811"/>
                  </a:lnTo>
                  <a:lnTo>
                    <a:pt x="221817" y="203668"/>
                  </a:lnTo>
                  <a:lnTo>
                    <a:pt x="234864" y="160813"/>
                  </a:lnTo>
                  <a:lnTo>
                    <a:pt x="247633" y="114404"/>
                  </a:lnTo>
                  <a:lnTo>
                    <a:pt x="255290" y="74349"/>
                  </a:lnTo>
                  <a:lnTo>
                    <a:pt x="263349" y="31434"/>
                  </a:lnTo>
                  <a:lnTo>
                    <a:pt x="266259" y="5538"/>
                  </a:lnTo>
                  <a:lnTo>
                    <a:pt x="265347" y="2915"/>
                  </a:lnTo>
                  <a:lnTo>
                    <a:pt x="263682" y="1166"/>
                  </a:lnTo>
                  <a:lnTo>
                    <a:pt x="261513" y="0"/>
                  </a:lnTo>
                  <a:lnTo>
                    <a:pt x="259009" y="2397"/>
                  </a:lnTo>
                  <a:lnTo>
                    <a:pt x="251486" y="18825"/>
                  </a:lnTo>
                  <a:lnTo>
                    <a:pt x="248787" y="34511"/>
                  </a:lnTo>
                  <a:lnTo>
                    <a:pt x="245052" y="76128"/>
                  </a:lnTo>
                  <a:lnTo>
                    <a:pt x="239494" y="115002"/>
                  </a:lnTo>
                  <a:lnTo>
                    <a:pt x="233474" y="151555"/>
                  </a:lnTo>
                  <a:lnTo>
                    <a:pt x="230621" y="195047"/>
                  </a:lnTo>
                  <a:lnTo>
                    <a:pt x="239152" y="225118"/>
                  </a:lnTo>
                  <a:lnTo>
                    <a:pt x="241984" y="231851"/>
                  </a:lnTo>
                  <a:lnTo>
                    <a:pt x="245989" y="236340"/>
                  </a:lnTo>
                  <a:lnTo>
                    <a:pt x="256084" y="241328"/>
                  </a:lnTo>
                  <a:lnTo>
                    <a:pt x="273667" y="244136"/>
                  </a:lnTo>
                  <a:lnTo>
                    <a:pt x="278753" y="242413"/>
                  </a:lnTo>
                  <a:lnTo>
                    <a:pt x="287227" y="234855"/>
                  </a:lnTo>
                  <a:lnTo>
                    <a:pt x="288851" y="229876"/>
                  </a:lnTo>
                  <a:lnTo>
                    <a:pt x="285750" y="207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573"/>
            <p:cNvSpPr/>
            <p:nvPr>
              <p:custDataLst>
                <p:tags r:id="rId83"/>
              </p:custDataLst>
            </p:nvPr>
          </p:nvSpPr>
          <p:spPr>
            <a:xfrm>
              <a:off x="3433037" y="3324225"/>
              <a:ext cx="81689" cy="19051"/>
            </a:xfrm>
            <a:custGeom>
              <a:avLst/>
              <a:gdLst/>
              <a:ahLst/>
              <a:cxnLst/>
              <a:rect l="0" t="0" r="0" b="0"/>
              <a:pathLst>
                <a:path w="81689" h="19051">
                  <a:moveTo>
                    <a:pt x="5488" y="19050"/>
                  </a:moveTo>
                  <a:lnTo>
                    <a:pt x="5488" y="19050"/>
                  </a:lnTo>
                  <a:lnTo>
                    <a:pt x="431" y="19050"/>
                  </a:lnTo>
                  <a:lnTo>
                    <a:pt x="0" y="16933"/>
                  </a:lnTo>
                  <a:lnTo>
                    <a:pt x="2344" y="8937"/>
                  </a:lnTo>
                  <a:lnTo>
                    <a:pt x="4450" y="5958"/>
                  </a:lnTo>
                  <a:lnTo>
                    <a:pt x="9613" y="2648"/>
                  </a:lnTo>
                  <a:lnTo>
                    <a:pt x="18469" y="785"/>
                  </a:lnTo>
                  <a:lnTo>
                    <a:pt x="81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574"/>
            <p:cNvSpPr/>
            <p:nvPr>
              <p:custDataLst>
                <p:tags r:id="rId84"/>
              </p:custDataLst>
            </p:nvPr>
          </p:nvSpPr>
          <p:spPr>
            <a:xfrm>
              <a:off x="3547599" y="3318737"/>
              <a:ext cx="110002" cy="97891"/>
            </a:xfrm>
            <a:custGeom>
              <a:avLst/>
              <a:gdLst/>
              <a:ahLst/>
              <a:cxnLst/>
              <a:rect l="0" t="0" r="0" b="0"/>
              <a:pathLst>
                <a:path w="110002" h="97891">
                  <a:moveTo>
                    <a:pt x="14751" y="5488"/>
                  </a:moveTo>
                  <a:lnTo>
                    <a:pt x="14751" y="5488"/>
                  </a:lnTo>
                  <a:lnTo>
                    <a:pt x="14751" y="431"/>
                  </a:lnTo>
                  <a:lnTo>
                    <a:pt x="13693" y="0"/>
                  </a:lnTo>
                  <a:lnTo>
                    <a:pt x="6550" y="4556"/>
                  </a:lnTo>
                  <a:lnTo>
                    <a:pt x="562" y="10269"/>
                  </a:lnTo>
                  <a:lnTo>
                    <a:pt x="0" y="15025"/>
                  </a:lnTo>
                  <a:lnTo>
                    <a:pt x="4628" y="56929"/>
                  </a:lnTo>
                  <a:lnTo>
                    <a:pt x="4960" y="73859"/>
                  </a:lnTo>
                  <a:lnTo>
                    <a:pt x="7165" y="80702"/>
                  </a:lnTo>
                  <a:lnTo>
                    <a:pt x="21604" y="97890"/>
                  </a:lnTo>
                  <a:lnTo>
                    <a:pt x="24612" y="97781"/>
                  </a:lnTo>
                  <a:lnTo>
                    <a:pt x="33598" y="94838"/>
                  </a:lnTo>
                  <a:lnTo>
                    <a:pt x="41824" y="87180"/>
                  </a:lnTo>
                  <a:lnTo>
                    <a:pt x="59003" y="57874"/>
                  </a:lnTo>
                  <a:lnTo>
                    <a:pt x="71336" y="17824"/>
                  </a:lnTo>
                  <a:lnTo>
                    <a:pt x="71524" y="17945"/>
                  </a:lnTo>
                  <a:lnTo>
                    <a:pt x="76943" y="47589"/>
                  </a:lnTo>
                  <a:lnTo>
                    <a:pt x="94290" y="79630"/>
                  </a:lnTo>
                  <a:lnTo>
                    <a:pt x="110001" y="91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575"/>
            <p:cNvSpPr/>
            <p:nvPr>
              <p:custDataLst>
                <p:tags r:id="rId85"/>
              </p:custDataLst>
            </p:nvPr>
          </p:nvSpPr>
          <p:spPr>
            <a:xfrm>
              <a:off x="3667125" y="3305175"/>
              <a:ext cx="57151" cy="107324"/>
            </a:xfrm>
            <a:custGeom>
              <a:avLst/>
              <a:gdLst/>
              <a:ahLst/>
              <a:cxnLst/>
              <a:rect l="0" t="0" r="0" b="0"/>
              <a:pathLst>
                <a:path w="57151" h="107324">
                  <a:moveTo>
                    <a:pt x="0" y="19050"/>
                  </a:moveTo>
                  <a:lnTo>
                    <a:pt x="0" y="19050"/>
                  </a:lnTo>
                  <a:lnTo>
                    <a:pt x="0" y="10849"/>
                  </a:lnTo>
                  <a:lnTo>
                    <a:pt x="1058" y="10408"/>
                  </a:lnTo>
                  <a:lnTo>
                    <a:pt x="5057" y="9918"/>
                  </a:lnTo>
                  <a:lnTo>
                    <a:pt x="7605" y="11904"/>
                  </a:lnTo>
                  <a:lnTo>
                    <a:pt x="31799" y="54315"/>
                  </a:lnTo>
                  <a:lnTo>
                    <a:pt x="37547" y="95250"/>
                  </a:lnTo>
                  <a:lnTo>
                    <a:pt x="35032" y="103363"/>
                  </a:lnTo>
                  <a:lnTo>
                    <a:pt x="32880" y="107009"/>
                  </a:lnTo>
                  <a:lnTo>
                    <a:pt x="31445" y="107323"/>
                  </a:lnTo>
                  <a:lnTo>
                    <a:pt x="30488" y="105415"/>
                  </a:lnTo>
                  <a:lnTo>
                    <a:pt x="23339" y="73775"/>
                  </a:lnTo>
                  <a:lnTo>
                    <a:pt x="27677" y="43425"/>
                  </a:lnTo>
                  <a:lnTo>
                    <a:pt x="41754" y="12052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576"/>
            <p:cNvSpPr/>
            <p:nvPr>
              <p:custDataLst>
                <p:tags r:id="rId86"/>
              </p:custDataLst>
            </p:nvPr>
          </p:nvSpPr>
          <p:spPr>
            <a:xfrm>
              <a:off x="3733800" y="3309577"/>
              <a:ext cx="114301" cy="113532"/>
            </a:xfrm>
            <a:custGeom>
              <a:avLst/>
              <a:gdLst/>
              <a:ahLst/>
              <a:cxnLst/>
              <a:rect l="0" t="0" r="0" b="0"/>
              <a:pathLst>
                <a:path w="114301" h="113532">
                  <a:moveTo>
                    <a:pt x="0" y="43223"/>
                  </a:moveTo>
                  <a:lnTo>
                    <a:pt x="0" y="43223"/>
                  </a:lnTo>
                  <a:lnTo>
                    <a:pt x="5057" y="43223"/>
                  </a:lnTo>
                  <a:lnTo>
                    <a:pt x="10361" y="40401"/>
                  </a:lnTo>
                  <a:lnTo>
                    <a:pt x="40684" y="17529"/>
                  </a:lnTo>
                  <a:lnTo>
                    <a:pt x="46711" y="6965"/>
                  </a:lnTo>
                  <a:lnTo>
                    <a:pt x="44397" y="3120"/>
                  </a:lnTo>
                  <a:lnTo>
                    <a:pt x="42298" y="613"/>
                  </a:lnTo>
                  <a:lnTo>
                    <a:pt x="39840" y="0"/>
                  </a:lnTo>
                  <a:lnTo>
                    <a:pt x="37143" y="649"/>
                  </a:lnTo>
                  <a:lnTo>
                    <a:pt x="34287" y="2140"/>
                  </a:lnTo>
                  <a:lnTo>
                    <a:pt x="25211" y="14352"/>
                  </a:lnTo>
                  <a:lnTo>
                    <a:pt x="4223" y="56092"/>
                  </a:lnTo>
                  <a:lnTo>
                    <a:pt x="1877" y="68698"/>
                  </a:lnTo>
                  <a:lnTo>
                    <a:pt x="3368" y="75023"/>
                  </a:lnTo>
                  <a:lnTo>
                    <a:pt x="10669" y="87695"/>
                  </a:lnTo>
                  <a:lnTo>
                    <a:pt x="23792" y="97560"/>
                  </a:lnTo>
                  <a:lnTo>
                    <a:pt x="58087" y="112518"/>
                  </a:lnTo>
                  <a:lnTo>
                    <a:pt x="76617" y="113531"/>
                  </a:lnTo>
                  <a:lnTo>
                    <a:pt x="114300" y="1098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SMARTInkShape-577"/>
          <p:cNvSpPr/>
          <p:nvPr>
            <p:custDataLst>
              <p:tags r:id="rId2"/>
            </p:custDataLst>
          </p:nvPr>
        </p:nvSpPr>
        <p:spPr>
          <a:xfrm>
            <a:off x="4096815" y="3202331"/>
            <a:ext cx="208486" cy="460516"/>
          </a:xfrm>
          <a:custGeom>
            <a:avLst/>
            <a:gdLst/>
            <a:ahLst/>
            <a:cxnLst/>
            <a:rect l="0" t="0" r="0" b="0"/>
            <a:pathLst>
              <a:path w="208486" h="460516">
                <a:moveTo>
                  <a:pt x="65610" y="140944"/>
                </a:moveTo>
                <a:lnTo>
                  <a:pt x="65610" y="140944"/>
                </a:lnTo>
                <a:lnTo>
                  <a:pt x="60553" y="135887"/>
                </a:lnTo>
                <a:lnTo>
                  <a:pt x="55249" y="133405"/>
                </a:lnTo>
                <a:lnTo>
                  <a:pt x="43220" y="131812"/>
                </a:lnTo>
                <a:lnTo>
                  <a:pt x="28754" y="136592"/>
                </a:lnTo>
                <a:lnTo>
                  <a:pt x="11063" y="149767"/>
                </a:lnTo>
                <a:lnTo>
                  <a:pt x="4325" y="163915"/>
                </a:lnTo>
                <a:lnTo>
                  <a:pt x="0" y="198868"/>
                </a:lnTo>
                <a:lnTo>
                  <a:pt x="2231" y="211844"/>
                </a:lnTo>
                <a:lnTo>
                  <a:pt x="9437" y="225099"/>
                </a:lnTo>
                <a:lnTo>
                  <a:pt x="12286" y="228797"/>
                </a:lnTo>
                <a:lnTo>
                  <a:pt x="21097" y="232906"/>
                </a:lnTo>
                <a:lnTo>
                  <a:pt x="26410" y="234002"/>
                </a:lnTo>
                <a:lnTo>
                  <a:pt x="31010" y="233674"/>
                </a:lnTo>
                <a:lnTo>
                  <a:pt x="38943" y="230488"/>
                </a:lnTo>
                <a:lnTo>
                  <a:pt x="45997" y="217078"/>
                </a:lnTo>
                <a:lnTo>
                  <a:pt x="53096" y="185727"/>
                </a:lnTo>
                <a:lnTo>
                  <a:pt x="55692" y="138845"/>
                </a:lnTo>
                <a:lnTo>
                  <a:pt x="56033" y="98099"/>
                </a:lnTo>
                <a:lnTo>
                  <a:pt x="61706" y="84508"/>
                </a:lnTo>
                <a:lnTo>
                  <a:pt x="95808" y="39386"/>
                </a:lnTo>
                <a:lnTo>
                  <a:pt x="108664" y="29485"/>
                </a:lnTo>
                <a:lnTo>
                  <a:pt x="121787" y="21557"/>
                </a:lnTo>
                <a:lnTo>
                  <a:pt x="135856" y="7843"/>
                </a:lnTo>
                <a:lnTo>
                  <a:pt x="148277" y="0"/>
                </a:lnTo>
                <a:lnTo>
                  <a:pt x="149296" y="415"/>
                </a:lnTo>
                <a:lnTo>
                  <a:pt x="149976" y="1749"/>
                </a:lnTo>
                <a:lnTo>
                  <a:pt x="150429" y="3698"/>
                </a:lnTo>
                <a:lnTo>
                  <a:pt x="137998" y="43880"/>
                </a:lnTo>
                <a:lnTo>
                  <a:pt x="132355" y="85552"/>
                </a:lnTo>
                <a:lnTo>
                  <a:pt x="125015" y="124297"/>
                </a:lnTo>
                <a:lnTo>
                  <a:pt x="110231" y="166427"/>
                </a:lnTo>
                <a:lnTo>
                  <a:pt x="98939" y="203880"/>
                </a:lnTo>
                <a:lnTo>
                  <a:pt x="89949" y="240731"/>
                </a:lnTo>
                <a:lnTo>
                  <a:pt x="76702" y="279519"/>
                </a:lnTo>
                <a:lnTo>
                  <a:pt x="62745" y="321070"/>
                </a:lnTo>
                <a:lnTo>
                  <a:pt x="49796" y="360910"/>
                </a:lnTo>
                <a:lnTo>
                  <a:pt x="37047" y="408447"/>
                </a:lnTo>
                <a:lnTo>
                  <a:pt x="32807" y="431284"/>
                </a:lnTo>
                <a:lnTo>
                  <a:pt x="34451" y="448490"/>
                </a:lnTo>
                <a:lnTo>
                  <a:pt x="36370" y="453925"/>
                </a:lnTo>
                <a:lnTo>
                  <a:pt x="38709" y="457548"/>
                </a:lnTo>
                <a:lnTo>
                  <a:pt x="41325" y="459963"/>
                </a:lnTo>
                <a:lnTo>
                  <a:pt x="45187" y="460515"/>
                </a:lnTo>
                <a:lnTo>
                  <a:pt x="55122" y="458306"/>
                </a:lnTo>
                <a:lnTo>
                  <a:pt x="82129" y="437769"/>
                </a:lnTo>
                <a:lnTo>
                  <a:pt x="86148" y="434077"/>
                </a:lnTo>
                <a:lnTo>
                  <a:pt x="103488" y="389044"/>
                </a:lnTo>
                <a:lnTo>
                  <a:pt x="111310" y="360696"/>
                </a:lnTo>
                <a:lnTo>
                  <a:pt x="113066" y="316673"/>
                </a:lnTo>
                <a:lnTo>
                  <a:pt x="113221" y="290824"/>
                </a:lnTo>
                <a:lnTo>
                  <a:pt x="114284" y="288489"/>
                </a:lnTo>
                <a:lnTo>
                  <a:pt x="116051" y="286932"/>
                </a:lnTo>
                <a:lnTo>
                  <a:pt x="157083" y="270744"/>
                </a:lnTo>
                <a:lnTo>
                  <a:pt x="208485" y="2552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Shape-578"/>
          <p:cNvSpPr/>
          <p:nvPr>
            <p:custDataLst>
              <p:tags r:id="rId3"/>
            </p:custDataLst>
          </p:nvPr>
        </p:nvSpPr>
        <p:spPr>
          <a:xfrm>
            <a:off x="4573431" y="3239824"/>
            <a:ext cx="360520" cy="220892"/>
          </a:xfrm>
          <a:custGeom>
            <a:avLst/>
            <a:gdLst/>
            <a:ahLst/>
            <a:cxnLst/>
            <a:rect l="0" t="0" r="0" b="0"/>
            <a:pathLst>
              <a:path w="360520" h="220892">
                <a:moveTo>
                  <a:pt x="65244" y="8201"/>
                </a:moveTo>
                <a:lnTo>
                  <a:pt x="65244" y="8201"/>
                </a:lnTo>
                <a:lnTo>
                  <a:pt x="65244" y="0"/>
                </a:lnTo>
                <a:lnTo>
                  <a:pt x="60187" y="4125"/>
                </a:lnTo>
                <a:lnTo>
                  <a:pt x="57705" y="12034"/>
                </a:lnTo>
                <a:lnTo>
                  <a:pt x="49434" y="49118"/>
                </a:lnTo>
                <a:lnTo>
                  <a:pt x="47154" y="84060"/>
                </a:lnTo>
                <a:lnTo>
                  <a:pt x="46479" y="125340"/>
                </a:lnTo>
                <a:lnTo>
                  <a:pt x="46250" y="171627"/>
                </a:lnTo>
                <a:lnTo>
                  <a:pt x="47277" y="193018"/>
                </a:lnTo>
                <a:lnTo>
                  <a:pt x="51262" y="206053"/>
                </a:lnTo>
                <a:lnTo>
                  <a:pt x="53806" y="209952"/>
                </a:lnTo>
                <a:lnTo>
                  <a:pt x="59455" y="214285"/>
                </a:lnTo>
                <a:lnTo>
                  <a:pt x="62443" y="214382"/>
                </a:lnTo>
                <a:lnTo>
                  <a:pt x="68585" y="211668"/>
                </a:lnTo>
                <a:lnTo>
                  <a:pt x="69588" y="207345"/>
                </a:lnTo>
                <a:lnTo>
                  <a:pt x="67880" y="194076"/>
                </a:lnTo>
                <a:lnTo>
                  <a:pt x="60771" y="180418"/>
                </a:lnTo>
                <a:lnTo>
                  <a:pt x="50513" y="163650"/>
                </a:lnTo>
                <a:lnTo>
                  <a:pt x="49073" y="159459"/>
                </a:lnTo>
                <a:lnTo>
                  <a:pt x="36934" y="143447"/>
                </a:lnTo>
                <a:lnTo>
                  <a:pt x="0" y="123190"/>
                </a:lnTo>
                <a:lnTo>
                  <a:pt x="2028" y="119985"/>
                </a:lnTo>
                <a:lnTo>
                  <a:pt x="30650" y="91515"/>
                </a:lnTo>
                <a:lnTo>
                  <a:pt x="59108" y="70169"/>
                </a:lnTo>
                <a:lnTo>
                  <a:pt x="103817" y="26727"/>
                </a:lnTo>
                <a:lnTo>
                  <a:pt x="127552" y="4094"/>
                </a:lnTo>
                <a:lnTo>
                  <a:pt x="134564" y="1084"/>
                </a:lnTo>
                <a:lnTo>
                  <a:pt x="136857" y="1340"/>
                </a:lnTo>
                <a:lnTo>
                  <a:pt x="138386" y="2569"/>
                </a:lnTo>
                <a:lnTo>
                  <a:pt x="139405" y="4446"/>
                </a:lnTo>
                <a:lnTo>
                  <a:pt x="141265" y="44499"/>
                </a:lnTo>
                <a:lnTo>
                  <a:pt x="134863" y="89533"/>
                </a:lnTo>
                <a:lnTo>
                  <a:pt x="132500" y="126650"/>
                </a:lnTo>
                <a:lnTo>
                  <a:pt x="126978" y="169064"/>
                </a:lnTo>
                <a:lnTo>
                  <a:pt x="122513" y="205987"/>
                </a:lnTo>
                <a:lnTo>
                  <a:pt x="144787" y="176645"/>
                </a:lnTo>
                <a:lnTo>
                  <a:pt x="151044" y="173023"/>
                </a:lnTo>
                <a:lnTo>
                  <a:pt x="163684" y="170698"/>
                </a:lnTo>
                <a:lnTo>
                  <a:pt x="166854" y="172624"/>
                </a:lnTo>
                <a:lnTo>
                  <a:pt x="173199" y="180408"/>
                </a:lnTo>
                <a:lnTo>
                  <a:pt x="176724" y="190924"/>
                </a:lnTo>
                <a:lnTo>
                  <a:pt x="179349" y="201594"/>
                </a:lnTo>
                <a:lnTo>
                  <a:pt x="184043" y="209865"/>
                </a:lnTo>
                <a:lnTo>
                  <a:pt x="189658" y="214246"/>
                </a:lnTo>
                <a:lnTo>
                  <a:pt x="192637" y="215414"/>
                </a:lnTo>
                <a:lnTo>
                  <a:pt x="195681" y="215135"/>
                </a:lnTo>
                <a:lnTo>
                  <a:pt x="221441" y="199232"/>
                </a:lnTo>
                <a:lnTo>
                  <a:pt x="242344" y="181441"/>
                </a:lnTo>
                <a:lnTo>
                  <a:pt x="260113" y="155192"/>
                </a:lnTo>
                <a:lnTo>
                  <a:pt x="264251" y="139189"/>
                </a:lnTo>
                <a:lnTo>
                  <a:pt x="262473" y="136801"/>
                </a:lnTo>
                <a:lnTo>
                  <a:pt x="254854" y="134148"/>
                </a:lnTo>
                <a:lnTo>
                  <a:pt x="250918" y="134499"/>
                </a:lnTo>
                <a:lnTo>
                  <a:pt x="243721" y="137711"/>
                </a:lnTo>
                <a:lnTo>
                  <a:pt x="233719" y="145470"/>
                </a:lnTo>
                <a:lnTo>
                  <a:pt x="230080" y="159874"/>
                </a:lnTo>
                <a:lnTo>
                  <a:pt x="227744" y="188444"/>
                </a:lnTo>
                <a:lnTo>
                  <a:pt x="233069" y="199787"/>
                </a:lnTo>
                <a:lnTo>
                  <a:pt x="237452" y="205775"/>
                </a:lnTo>
                <a:lnTo>
                  <a:pt x="253611" y="215251"/>
                </a:lnTo>
                <a:lnTo>
                  <a:pt x="263847" y="219259"/>
                </a:lnTo>
                <a:lnTo>
                  <a:pt x="286509" y="220891"/>
                </a:lnTo>
                <a:lnTo>
                  <a:pt x="360519" y="20822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0" name="SMARTInkShape-Group104"/>
          <p:cNvGrpSpPr/>
          <p:nvPr/>
        </p:nvGrpSpPr>
        <p:grpSpPr>
          <a:xfrm>
            <a:off x="5219700" y="3073844"/>
            <a:ext cx="276226" cy="374207"/>
            <a:chOff x="5219700" y="3073844"/>
            <a:chExt cx="276226" cy="374207"/>
          </a:xfrm>
        </p:grpSpPr>
        <p:sp>
          <p:nvSpPr>
            <p:cNvPr id="247" name="SMARTInkShape-579"/>
            <p:cNvSpPr/>
            <p:nvPr>
              <p:custDataLst>
                <p:tags r:id="rId77"/>
              </p:custDataLst>
            </p:nvPr>
          </p:nvSpPr>
          <p:spPr>
            <a:xfrm>
              <a:off x="5238750" y="3343275"/>
              <a:ext cx="1" cy="104776"/>
            </a:xfrm>
            <a:custGeom>
              <a:avLst/>
              <a:gdLst/>
              <a:ahLst/>
              <a:cxnLst/>
              <a:rect l="0" t="0" r="0" b="0"/>
              <a:pathLst>
                <a:path w="1" h="104776">
                  <a:moveTo>
                    <a:pt x="0" y="0"/>
                  </a:moveTo>
                  <a:lnTo>
                    <a:pt x="0" y="0"/>
                  </a:lnTo>
                  <a:lnTo>
                    <a:pt x="0" y="46968"/>
                  </a:lnTo>
                  <a:lnTo>
                    <a:pt x="0" y="91460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580"/>
            <p:cNvSpPr/>
            <p:nvPr>
              <p:custDataLst>
                <p:tags r:id="rId78"/>
              </p:custDataLst>
            </p:nvPr>
          </p:nvSpPr>
          <p:spPr>
            <a:xfrm>
              <a:off x="5219700" y="3181350"/>
              <a:ext cx="18925" cy="33725"/>
            </a:xfrm>
            <a:custGeom>
              <a:avLst/>
              <a:gdLst/>
              <a:ahLst/>
              <a:cxnLst/>
              <a:rect l="0" t="0" r="0" b="0"/>
              <a:pathLst>
                <a:path w="18925" h="33725">
                  <a:moveTo>
                    <a:pt x="9525" y="9525"/>
                  </a:moveTo>
                  <a:lnTo>
                    <a:pt x="9525" y="9525"/>
                  </a:lnTo>
                  <a:lnTo>
                    <a:pt x="4469" y="9525"/>
                  </a:lnTo>
                  <a:lnTo>
                    <a:pt x="2980" y="10583"/>
                  </a:lnTo>
                  <a:lnTo>
                    <a:pt x="1986" y="12347"/>
                  </a:lnTo>
                  <a:lnTo>
                    <a:pt x="116" y="26859"/>
                  </a:lnTo>
                  <a:lnTo>
                    <a:pt x="5091" y="33123"/>
                  </a:lnTo>
                  <a:lnTo>
                    <a:pt x="6569" y="33724"/>
                  </a:lnTo>
                  <a:lnTo>
                    <a:pt x="7554" y="33066"/>
                  </a:lnTo>
                  <a:lnTo>
                    <a:pt x="9708" y="29512"/>
                  </a:lnTo>
                  <a:lnTo>
                    <a:pt x="17610" y="20637"/>
                  </a:lnTo>
                  <a:lnTo>
                    <a:pt x="18624" y="14464"/>
                  </a:lnTo>
                  <a:lnTo>
                    <a:pt x="18924" y="5932"/>
                  </a:lnTo>
                  <a:lnTo>
                    <a:pt x="17907" y="3954"/>
                  </a:lnTo>
                  <a:lnTo>
                    <a:pt x="16171" y="2636"/>
                  </a:lnTo>
                  <a:lnTo>
                    <a:pt x="11421" y="117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581"/>
            <p:cNvSpPr/>
            <p:nvPr>
              <p:custDataLst>
                <p:tags r:id="rId79"/>
              </p:custDataLst>
            </p:nvPr>
          </p:nvSpPr>
          <p:spPr>
            <a:xfrm>
              <a:off x="5315908" y="3073844"/>
              <a:ext cx="180018" cy="197365"/>
            </a:xfrm>
            <a:custGeom>
              <a:avLst/>
              <a:gdLst/>
              <a:ahLst/>
              <a:cxnLst/>
              <a:rect l="0" t="0" r="0" b="0"/>
              <a:pathLst>
                <a:path w="180018" h="197365">
                  <a:moveTo>
                    <a:pt x="84767" y="12256"/>
                  </a:moveTo>
                  <a:lnTo>
                    <a:pt x="84767" y="12256"/>
                  </a:lnTo>
                  <a:lnTo>
                    <a:pt x="84767" y="0"/>
                  </a:lnTo>
                  <a:lnTo>
                    <a:pt x="84767" y="910"/>
                  </a:lnTo>
                  <a:lnTo>
                    <a:pt x="71510" y="25941"/>
                  </a:lnTo>
                  <a:lnTo>
                    <a:pt x="65804" y="67249"/>
                  </a:lnTo>
                  <a:lnTo>
                    <a:pt x="57667" y="111690"/>
                  </a:lnTo>
                  <a:lnTo>
                    <a:pt x="48847" y="158504"/>
                  </a:lnTo>
                  <a:lnTo>
                    <a:pt x="47098" y="186371"/>
                  </a:lnTo>
                  <a:lnTo>
                    <a:pt x="49680" y="193004"/>
                  </a:lnTo>
                  <a:lnTo>
                    <a:pt x="51851" y="196255"/>
                  </a:lnTo>
                  <a:lnTo>
                    <a:pt x="54356" y="197364"/>
                  </a:lnTo>
                  <a:lnTo>
                    <a:pt x="57085" y="197044"/>
                  </a:lnTo>
                  <a:lnTo>
                    <a:pt x="59962" y="195773"/>
                  </a:lnTo>
                  <a:lnTo>
                    <a:pt x="61880" y="191751"/>
                  </a:lnTo>
                  <a:lnTo>
                    <a:pt x="64012" y="178815"/>
                  </a:lnTo>
                  <a:lnTo>
                    <a:pt x="60156" y="153682"/>
                  </a:lnTo>
                  <a:lnTo>
                    <a:pt x="47253" y="131183"/>
                  </a:lnTo>
                  <a:lnTo>
                    <a:pt x="24772" y="105016"/>
                  </a:lnTo>
                  <a:lnTo>
                    <a:pt x="15417" y="101107"/>
                  </a:lnTo>
                  <a:lnTo>
                    <a:pt x="0" y="98164"/>
                  </a:lnTo>
                  <a:lnTo>
                    <a:pt x="20986" y="96959"/>
                  </a:lnTo>
                  <a:lnTo>
                    <a:pt x="66946" y="80679"/>
                  </a:lnTo>
                  <a:lnTo>
                    <a:pt x="108447" y="52925"/>
                  </a:lnTo>
                  <a:lnTo>
                    <a:pt x="123651" y="34301"/>
                  </a:lnTo>
                  <a:lnTo>
                    <a:pt x="131625" y="14679"/>
                  </a:lnTo>
                  <a:lnTo>
                    <a:pt x="127108" y="23087"/>
                  </a:lnTo>
                  <a:lnTo>
                    <a:pt x="118183" y="62156"/>
                  </a:lnTo>
                  <a:lnTo>
                    <a:pt x="113980" y="104983"/>
                  </a:lnTo>
                  <a:lnTo>
                    <a:pt x="113379" y="133495"/>
                  </a:lnTo>
                  <a:lnTo>
                    <a:pt x="113353" y="125202"/>
                  </a:lnTo>
                  <a:lnTo>
                    <a:pt x="115466" y="121420"/>
                  </a:lnTo>
                  <a:lnTo>
                    <a:pt x="134802" y="104491"/>
                  </a:lnTo>
                  <a:lnTo>
                    <a:pt x="144399" y="100874"/>
                  </a:lnTo>
                  <a:lnTo>
                    <a:pt x="149921" y="99910"/>
                  </a:lnTo>
                  <a:lnTo>
                    <a:pt x="153603" y="100325"/>
                  </a:lnTo>
                  <a:lnTo>
                    <a:pt x="156058" y="101661"/>
                  </a:lnTo>
                  <a:lnTo>
                    <a:pt x="157694" y="103609"/>
                  </a:lnTo>
                  <a:lnTo>
                    <a:pt x="165054" y="121521"/>
                  </a:lnTo>
                  <a:lnTo>
                    <a:pt x="172598" y="162425"/>
                  </a:lnTo>
                  <a:lnTo>
                    <a:pt x="180017" y="193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SMARTInkShape-Group105"/>
          <p:cNvGrpSpPr/>
          <p:nvPr/>
        </p:nvGrpSpPr>
        <p:grpSpPr>
          <a:xfrm>
            <a:off x="5764622" y="3166423"/>
            <a:ext cx="398054" cy="312704"/>
            <a:chOff x="5764622" y="3166423"/>
            <a:chExt cx="398054" cy="312704"/>
          </a:xfrm>
        </p:grpSpPr>
        <p:sp>
          <p:nvSpPr>
            <p:cNvPr id="251" name="SMARTInkShape-582"/>
            <p:cNvSpPr/>
            <p:nvPr>
              <p:custDataLst>
                <p:tags r:id="rId75"/>
              </p:custDataLst>
            </p:nvPr>
          </p:nvSpPr>
          <p:spPr>
            <a:xfrm>
              <a:off x="5764622" y="3166423"/>
              <a:ext cx="398054" cy="312704"/>
            </a:xfrm>
            <a:custGeom>
              <a:avLst/>
              <a:gdLst/>
              <a:ahLst/>
              <a:cxnLst/>
              <a:rect l="0" t="0" r="0" b="0"/>
              <a:pathLst>
                <a:path w="398054" h="312704">
                  <a:moveTo>
                    <a:pt x="74203" y="234002"/>
                  </a:moveTo>
                  <a:lnTo>
                    <a:pt x="74203" y="234002"/>
                  </a:lnTo>
                  <a:lnTo>
                    <a:pt x="69147" y="228945"/>
                  </a:lnTo>
                  <a:lnTo>
                    <a:pt x="66664" y="223641"/>
                  </a:lnTo>
                  <a:lnTo>
                    <a:pt x="60014" y="206556"/>
                  </a:lnTo>
                  <a:lnTo>
                    <a:pt x="57335" y="203004"/>
                  </a:lnTo>
                  <a:lnTo>
                    <a:pt x="51537" y="199058"/>
                  </a:lnTo>
                  <a:lnTo>
                    <a:pt x="42322" y="196837"/>
                  </a:lnTo>
                  <a:lnTo>
                    <a:pt x="33223" y="201962"/>
                  </a:lnTo>
                  <a:lnTo>
                    <a:pt x="23181" y="211295"/>
                  </a:lnTo>
                  <a:lnTo>
                    <a:pt x="4742" y="240707"/>
                  </a:lnTo>
                  <a:lnTo>
                    <a:pt x="0" y="264563"/>
                  </a:lnTo>
                  <a:lnTo>
                    <a:pt x="1713" y="276866"/>
                  </a:lnTo>
                  <a:lnTo>
                    <a:pt x="3651" y="281627"/>
                  </a:lnTo>
                  <a:lnTo>
                    <a:pt x="11450" y="289741"/>
                  </a:lnTo>
                  <a:lnTo>
                    <a:pt x="16492" y="293386"/>
                  </a:lnTo>
                  <a:lnTo>
                    <a:pt x="23029" y="293700"/>
                  </a:lnTo>
                  <a:lnTo>
                    <a:pt x="38759" y="288404"/>
                  </a:lnTo>
                  <a:lnTo>
                    <a:pt x="60409" y="273522"/>
                  </a:lnTo>
                  <a:lnTo>
                    <a:pt x="70895" y="256153"/>
                  </a:lnTo>
                  <a:lnTo>
                    <a:pt x="88584" y="211323"/>
                  </a:lnTo>
                  <a:lnTo>
                    <a:pt x="95152" y="168805"/>
                  </a:lnTo>
                  <a:lnTo>
                    <a:pt x="98331" y="147875"/>
                  </a:lnTo>
                  <a:lnTo>
                    <a:pt x="95228" y="112292"/>
                  </a:lnTo>
                  <a:lnTo>
                    <a:pt x="93513" y="64882"/>
                  </a:lnTo>
                  <a:lnTo>
                    <a:pt x="93331" y="51483"/>
                  </a:lnTo>
                  <a:lnTo>
                    <a:pt x="92246" y="48823"/>
                  </a:lnTo>
                  <a:lnTo>
                    <a:pt x="90464" y="47049"/>
                  </a:lnTo>
                  <a:lnTo>
                    <a:pt x="88219" y="45867"/>
                  </a:lnTo>
                  <a:lnTo>
                    <a:pt x="85664" y="48253"/>
                  </a:lnTo>
                  <a:lnTo>
                    <a:pt x="70865" y="83482"/>
                  </a:lnTo>
                  <a:lnTo>
                    <a:pt x="65900" y="125561"/>
                  </a:lnTo>
                  <a:lnTo>
                    <a:pt x="67741" y="162095"/>
                  </a:lnTo>
                  <a:lnTo>
                    <a:pt x="77983" y="209450"/>
                  </a:lnTo>
                  <a:lnTo>
                    <a:pt x="87082" y="231784"/>
                  </a:lnTo>
                  <a:lnTo>
                    <a:pt x="107518" y="259881"/>
                  </a:lnTo>
                  <a:lnTo>
                    <a:pt x="109113" y="263955"/>
                  </a:lnTo>
                  <a:lnTo>
                    <a:pt x="116529" y="271303"/>
                  </a:lnTo>
                  <a:lnTo>
                    <a:pt x="126882" y="277039"/>
                  </a:lnTo>
                  <a:lnTo>
                    <a:pt x="138538" y="279588"/>
                  </a:lnTo>
                  <a:lnTo>
                    <a:pt x="143552" y="278151"/>
                  </a:lnTo>
                  <a:lnTo>
                    <a:pt x="162618" y="259990"/>
                  </a:lnTo>
                  <a:lnTo>
                    <a:pt x="174649" y="233726"/>
                  </a:lnTo>
                  <a:lnTo>
                    <a:pt x="177054" y="224001"/>
                  </a:lnTo>
                  <a:lnTo>
                    <a:pt x="176637" y="220985"/>
                  </a:lnTo>
                  <a:lnTo>
                    <a:pt x="175301" y="218974"/>
                  </a:lnTo>
                  <a:lnTo>
                    <a:pt x="173352" y="217633"/>
                  </a:lnTo>
                  <a:lnTo>
                    <a:pt x="165541" y="218966"/>
                  </a:lnTo>
                  <a:lnTo>
                    <a:pt x="160495" y="220803"/>
                  </a:lnTo>
                  <a:lnTo>
                    <a:pt x="157131" y="224144"/>
                  </a:lnTo>
                  <a:lnTo>
                    <a:pt x="146233" y="255726"/>
                  </a:lnTo>
                  <a:lnTo>
                    <a:pt x="146080" y="267646"/>
                  </a:lnTo>
                  <a:lnTo>
                    <a:pt x="149540" y="276472"/>
                  </a:lnTo>
                  <a:lnTo>
                    <a:pt x="154606" y="283921"/>
                  </a:lnTo>
                  <a:lnTo>
                    <a:pt x="160385" y="287939"/>
                  </a:lnTo>
                  <a:lnTo>
                    <a:pt x="167539" y="289724"/>
                  </a:lnTo>
                  <a:lnTo>
                    <a:pt x="177775" y="290518"/>
                  </a:lnTo>
                  <a:lnTo>
                    <a:pt x="181351" y="289671"/>
                  </a:lnTo>
                  <a:lnTo>
                    <a:pt x="183735" y="288048"/>
                  </a:lnTo>
                  <a:lnTo>
                    <a:pt x="220376" y="244699"/>
                  </a:lnTo>
                  <a:lnTo>
                    <a:pt x="250375" y="198646"/>
                  </a:lnTo>
                  <a:lnTo>
                    <a:pt x="268695" y="158634"/>
                  </a:lnTo>
                  <a:lnTo>
                    <a:pt x="283288" y="119866"/>
                  </a:lnTo>
                  <a:lnTo>
                    <a:pt x="296361" y="76578"/>
                  </a:lnTo>
                  <a:lnTo>
                    <a:pt x="307294" y="31724"/>
                  </a:lnTo>
                  <a:lnTo>
                    <a:pt x="311886" y="0"/>
                  </a:lnTo>
                  <a:lnTo>
                    <a:pt x="299032" y="41067"/>
                  </a:lnTo>
                  <a:lnTo>
                    <a:pt x="293356" y="76692"/>
                  </a:lnTo>
                  <a:lnTo>
                    <a:pt x="287069" y="116601"/>
                  </a:lnTo>
                  <a:lnTo>
                    <a:pt x="283677" y="158764"/>
                  </a:lnTo>
                  <a:lnTo>
                    <a:pt x="270625" y="205763"/>
                  </a:lnTo>
                  <a:lnTo>
                    <a:pt x="265483" y="251202"/>
                  </a:lnTo>
                  <a:lnTo>
                    <a:pt x="264857" y="293373"/>
                  </a:lnTo>
                  <a:lnTo>
                    <a:pt x="267594" y="305545"/>
                  </a:lnTo>
                  <a:lnTo>
                    <a:pt x="269805" y="310272"/>
                  </a:lnTo>
                  <a:lnTo>
                    <a:pt x="272338" y="312365"/>
                  </a:lnTo>
                  <a:lnTo>
                    <a:pt x="275084" y="312703"/>
                  </a:lnTo>
                  <a:lnTo>
                    <a:pt x="277974" y="311869"/>
                  </a:lnTo>
                  <a:lnTo>
                    <a:pt x="292154" y="300584"/>
                  </a:lnTo>
                  <a:lnTo>
                    <a:pt x="322123" y="261310"/>
                  </a:lnTo>
                  <a:lnTo>
                    <a:pt x="332556" y="244022"/>
                  </a:lnTo>
                  <a:lnTo>
                    <a:pt x="338430" y="222390"/>
                  </a:lnTo>
                  <a:lnTo>
                    <a:pt x="339803" y="209086"/>
                  </a:lnTo>
                  <a:lnTo>
                    <a:pt x="339112" y="204691"/>
                  </a:lnTo>
                  <a:lnTo>
                    <a:pt x="337592" y="201761"/>
                  </a:lnTo>
                  <a:lnTo>
                    <a:pt x="335520" y="199808"/>
                  </a:lnTo>
                  <a:lnTo>
                    <a:pt x="333081" y="199564"/>
                  </a:lnTo>
                  <a:lnTo>
                    <a:pt x="327549" y="202116"/>
                  </a:lnTo>
                  <a:lnTo>
                    <a:pt x="315374" y="219982"/>
                  </a:lnTo>
                  <a:lnTo>
                    <a:pt x="309095" y="231651"/>
                  </a:lnTo>
                  <a:lnTo>
                    <a:pt x="308057" y="236668"/>
                  </a:lnTo>
                  <a:lnTo>
                    <a:pt x="308422" y="241071"/>
                  </a:lnTo>
                  <a:lnTo>
                    <a:pt x="311650" y="248786"/>
                  </a:lnTo>
                  <a:lnTo>
                    <a:pt x="325357" y="265608"/>
                  </a:lnTo>
                  <a:lnTo>
                    <a:pt x="327364" y="266714"/>
                  </a:lnTo>
                  <a:lnTo>
                    <a:pt x="328701" y="266394"/>
                  </a:lnTo>
                  <a:lnTo>
                    <a:pt x="347784" y="243379"/>
                  </a:lnTo>
                  <a:lnTo>
                    <a:pt x="348665" y="240253"/>
                  </a:lnTo>
                  <a:lnTo>
                    <a:pt x="350311" y="239228"/>
                  </a:lnTo>
                  <a:lnTo>
                    <a:pt x="352467" y="239602"/>
                  </a:lnTo>
                  <a:lnTo>
                    <a:pt x="360557" y="245187"/>
                  </a:lnTo>
                  <a:lnTo>
                    <a:pt x="375907" y="258563"/>
                  </a:lnTo>
                  <a:lnTo>
                    <a:pt x="398053" y="272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583"/>
            <p:cNvSpPr/>
            <p:nvPr>
              <p:custDataLst>
                <p:tags r:id="rId76"/>
              </p:custDataLst>
            </p:nvPr>
          </p:nvSpPr>
          <p:spPr>
            <a:xfrm>
              <a:off x="6040174" y="3257550"/>
              <a:ext cx="122502" cy="28576"/>
            </a:xfrm>
            <a:custGeom>
              <a:avLst/>
              <a:gdLst/>
              <a:ahLst/>
              <a:cxnLst/>
              <a:rect l="0" t="0" r="0" b="0"/>
              <a:pathLst>
                <a:path w="122502" h="28576">
                  <a:moveTo>
                    <a:pt x="8201" y="28575"/>
                  </a:moveTo>
                  <a:lnTo>
                    <a:pt x="8201" y="28575"/>
                  </a:lnTo>
                  <a:lnTo>
                    <a:pt x="0" y="28575"/>
                  </a:lnTo>
                  <a:lnTo>
                    <a:pt x="4125" y="23518"/>
                  </a:lnTo>
                  <a:lnTo>
                    <a:pt x="22163" y="15318"/>
                  </a:lnTo>
                  <a:lnTo>
                    <a:pt x="68757" y="10288"/>
                  </a:lnTo>
                  <a:lnTo>
                    <a:pt x="122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SMARTInkShape-Group106"/>
          <p:cNvGrpSpPr/>
          <p:nvPr/>
        </p:nvGrpSpPr>
        <p:grpSpPr>
          <a:xfrm>
            <a:off x="6410404" y="3171870"/>
            <a:ext cx="1103309" cy="468973"/>
            <a:chOff x="6410404" y="3171870"/>
            <a:chExt cx="1103309" cy="468973"/>
          </a:xfrm>
        </p:grpSpPr>
        <p:sp>
          <p:nvSpPr>
            <p:cNvPr id="254" name="SMARTInkShape-584"/>
            <p:cNvSpPr/>
            <p:nvPr>
              <p:custDataLst>
                <p:tags r:id="rId60"/>
              </p:custDataLst>
            </p:nvPr>
          </p:nvSpPr>
          <p:spPr>
            <a:xfrm>
              <a:off x="6410404" y="3337442"/>
              <a:ext cx="102631" cy="303401"/>
            </a:xfrm>
            <a:custGeom>
              <a:avLst/>
              <a:gdLst/>
              <a:ahLst/>
              <a:cxnLst/>
              <a:rect l="0" t="0" r="0" b="0"/>
              <a:pathLst>
                <a:path w="102631" h="303401">
                  <a:moveTo>
                    <a:pt x="47546" y="110608"/>
                  </a:moveTo>
                  <a:lnTo>
                    <a:pt x="47546" y="110608"/>
                  </a:lnTo>
                  <a:lnTo>
                    <a:pt x="34289" y="123865"/>
                  </a:lnTo>
                  <a:lnTo>
                    <a:pt x="25156" y="143111"/>
                  </a:lnTo>
                  <a:lnTo>
                    <a:pt x="20193" y="185663"/>
                  </a:lnTo>
                  <a:lnTo>
                    <a:pt x="19132" y="232231"/>
                  </a:lnTo>
                  <a:lnTo>
                    <a:pt x="11453" y="273497"/>
                  </a:lnTo>
                  <a:lnTo>
                    <a:pt x="9843" y="300710"/>
                  </a:lnTo>
                  <a:lnTo>
                    <a:pt x="8652" y="302959"/>
                  </a:lnTo>
                  <a:lnTo>
                    <a:pt x="6800" y="303400"/>
                  </a:lnTo>
                  <a:lnTo>
                    <a:pt x="4507" y="302636"/>
                  </a:lnTo>
                  <a:lnTo>
                    <a:pt x="1959" y="293320"/>
                  </a:lnTo>
                  <a:lnTo>
                    <a:pt x="189" y="250341"/>
                  </a:lnTo>
                  <a:lnTo>
                    <a:pt x="0" y="211512"/>
                  </a:lnTo>
                  <a:lnTo>
                    <a:pt x="2759" y="168875"/>
                  </a:lnTo>
                  <a:lnTo>
                    <a:pt x="7465" y="133869"/>
                  </a:lnTo>
                  <a:lnTo>
                    <a:pt x="11682" y="89984"/>
                  </a:lnTo>
                  <a:lnTo>
                    <a:pt x="19633" y="46289"/>
                  </a:lnTo>
                  <a:lnTo>
                    <a:pt x="28692" y="14998"/>
                  </a:lnTo>
                  <a:lnTo>
                    <a:pt x="31802" y="8768"/>
                  </a:lnTo>
                  <a:lnTo>
                    <a:pt x="37050" y="4614"/>
                  </a:lnTo>
                  <a:lnTo>
                    <a:pt x="51348" y="0"/>
                  </a:lnTo>
                  <a:lnTo>
                    <a:pt x="58547" y="886"/>
                  </a:lnTo>
                  <a:lnTo>
                    <a:pt x="72191" y="7515"/>
                  </a:lnTo>
                  <a:lnTo>
                    <a:pt x="86715" y="23147"/>
                  </a:lnTo>
                  <a:lnTo>
                    <a:pt x="100046" y="52879"/>
                  </a:lnTo>
                  <a:lnTo>
                    <a:pt x="102630" y="63079"/>
                  </a:lnTo>
                  <a:lnTo>
                    <a:pt x="101202" y="68338"/>
                  </a:lnTo>
                  <a:lnTo>
                    <a:pt x="83056" y="98195"/>
                  </a:lnTo>
                  <a:lnTo>
                    <a:pt x="70736" y="107913"/>
                  </a:lnTo>
                  <a:lnTo>
                    <a:pt x="35646" y="127619"/>
                  </a:lnTo>
                  <a:lnTo>
                    <a:pt x="34321" y="127240"/>
                  </a:lnTo>
                  <a:lnTo>
                    <a:pt x="38021" y="120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585"/>
            <p:cNvSpPr/>
            <p:nvPr>
              <p:custDataLst>
                <p:tags r:id="rId61"/>
              </p:custDataLst>
            </p:nvPr>
          </p:nvSpPr>
          <p:spPr>
            <a:xfrm>
              <a:off x="6554801" y="3371850"/>
              <a:ext cx="53259" cy="100998"/>
            </a:xfrm>
            <a:custGeom>
              <a:avLst/>
              <a:gdLst/>
              <a:ahLst/>
              <a:cxnLst/>
              <a:rect l="0" t="0" r="0" b="0"/>
              <a:pathLst>
                <a:path w="53259" h="100998">
                  <a:moveTo>
                    <a:pt x="46024" y="28575"/>
                  </a:moveTo>
                  <a:lnTo>
                    <a:pt x="46024" y="28575"/>
                  </a:lnTo>
                  <a:lnTo>
                    <a:pt x="46024" y="23518"/>
                  </a:lnTo>
                  <a:lnTo>
                    <a:pt x="44966" y="22029"/>
                  </a:lnTo>
                  <a:lnTo>
                    <a:pt x="43202" y="21036"/>
                  </a:lnTo>
                  <a:lnTo>
                    <a:pt x="40968" y="20374"/>
                  </a:lnTo>
                  <a:lnTo>
                    <a:pt x="28719" y="12766"/>
                  </a:lnTo>
                  <a:lnTo>
                    <a:pt x="18578" y="10965"/>
                  </a:lnTo>
                  <a:lnTo>
                    <a:pt x="15027" y="11543"/>
                  </a:lnTo>
                  <a:lnTo>
                    <a:pt x="12659" y="12987"/>
                  </a:lnTo>
                  <a:lnTo>
                    <a:pt x="11081" y="15008"/>
                  </a:lnTo>
                  <a:lnTo>
                    <a:pt x="2002" y="40006"/>
                  </a:lnTo>
                  <a:lnTo>
                    <a:pt x="0" y="53411"/>
                  </a:lnTo>
                  <a:lnTo>
                    <a:pt x="4755" y="66425"/>
                  </a:lnTo>
                  <a:lnTo>
                    <a:pt x="19998" y="92025"/>
                  </a:lnTo>
                  <a:lnTo>
                    <a:pt x="24440" y="96275"/>
                  </a:lnTo>
                  <a:lnTo>
                    <a:pt x="35021" y="100997"/>
                  </a:lnTo>
                  <a:lnTo>
                    <a:pt x="39746" y="100140"/>
                  </a:lnTo>
                  <a:lnTo>
                    <a:pt x="47820" y="93543"/>
                  </a:lnTo>
                  <a:lnTo>
                    <a:pt x="52114" y="83555"/>
                  </a:lnTo>
                  <a:lnTo>
                    <a:pt x="53258" y="77928"/>
                  </a:lnTo>
                  <a:lnTo>
                    <a:pt x="51709" y="66032"/>
                  </a:lnTo>
                  <a:lnTo>
                    <a:pt x="42064" y="44612"/>
                  </a:lnTo>
                  <a:lnTo>
                    <a:pt x="79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586"/>
            <p:cNvSpPr/>
            <p:nvPr>
              <p:custDataLst>
                <p:tags r:id="rId62"/>
              </p:custDataLst>
            </p:nvPr>
          </p:nvSpPr>
          <p:spPr>
            <a:xfrm>
              <a:off x="6686550" y="339090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2145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587"/>
            <p:cNvSpPr/>
            <p:nvPr>
              <p:custDataLst>
                <p:tags r:id="rId63"/>
              </p:custDataLst>
            </p:nvPr>
          </p:nvSpPr>
          <p:spPr>
            <a:xfrm>
              <a:off x="6658368" y="3333750"/>
              <a:ext cx="9133" cy="28576"/>
            </a:xfrm>
            <a:custGeom>
              <a:avLst/>
              <a:gdLst/>
              <a:ahLst/>
              <a:cxnLst/>
              <a:rect l="0" t="0" r="0" b="0"/>
              <a:pathLst>
                <a:path w="9133" h="28576">
                  <a:moveTo>
                    <a:pt x="9132" y="28575"/>
                  </a:moveTo>
                  <a:lnTo>
                    <a:pt x="9132" y="28575"/>
                  </a:lnTo>
                  <a:lnTo>
                    <a:pt x="9132" y="23518"/>
                  </a:lnTo>
                  <a:lnTo>
                    <a:pt x="0" y="900"/>
                  </a:lnTo>
                  <a:lnTo>
                    <a:pt x="91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588"/>
            <p:cNvSpPr/>
            <p:nvPr>
              <p:custDataLst>
                <p:tags r:id="rId64"/>
              </p:custDataLst>
            </p:nvPr>
          </p:nvSpPr>
          <p:spPr>
            <a:xfrm>
              <a:off x="6725975" y="3345810"/>
              <a:ext cx="78948" cy="92716"/>
            </a:xfrm>
            <a:custGeom>
              <a:avLst/>
              <a:gdLst/>
              <a:ahLst/>
              <a:cxnLst/>
              <a:rect l="0" t="0" r="0" b="0"/>
              <a:pathLst>
                <a:path w="78948" h="92716">
                  <a:moveTo>
                    <a:pt x="8200" y="16515"/>
                  </a:moveTo>
                  <a:lnTo>
                    <a:pt x="8200" y="16515"/>
                  </a:lnTo>
                  <a:lnTo>
                    <a:pt x="8200" y="60241"/>
                  </a:lnTo>
                  <a:lnTo>
                    <a:pt x="8200" y="76070"/>
                  </a:lnTo>
                  <a:lnTo>
                    <a:pt x="7142" y="78443"/>
                  </a:lnTo>
                  <a:lnTo>
                    <a:pt x="5378" y="80025"/>
                  </a:lnTo>
                  <a:lnTo>
                    <a:pt x="3144" y="81080"/>
                  </a:lnTo>
                  <a:lnTo>
                    <a:pt x="1655" y="80725"/>
                  </a:lnTo>
                  <a:lnTo>
                    <a:pt x="662" y="79430"/>
                  </a:lnTo>
                  <a:lnTo>
                    <a:pt x="0" y="77509"/>
                  </a:lnTo>
                  <a:lnTo>
                    <a:pt x="14999" y="34851"/>
                  </a:lnTo>
                  <a:lnTo>
                    <a:pt x="21100" y="20783"/>
                  </a:lnTo>
                  <a:lnTo>
                    <a:pt x="30161" y="10298"/>
                  </a:lnTo>
                  <a:lnTo>
                    <a:pt x="40185" y="3169"/>
                  </a:lnTo>
                  <a:lnTo>
                    <a:pt x="48169" y="0"/>
                  </a:lnTo>
                  <a:lnTo>
                    <a:pt x="52838" y="1272"/>
                  </a:lnTo>
                  <a:lnTo>
                    <a:pt x="63669" y="8329"/>
                  </a:lnTo>
                  <a:lnTo>
                    <a:pt x="67405" y="14233"/>
                  </a:lnTo>
                  <a:lnTo>
                    <a:pt x="78947" y="50513"/>
                  </a:lnTo>
                  <a:lnTo>
                    <a:pt x="74875" y="92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589"/>
            <p:cNvSpPr/>
            <p:nvPr>
              <p:custDataLst>
                <p:tags r:id="rId65"/>
              </p:custDataLst>
            </p:nvPr>
          </p:nvSpPr>
          <p:spPr>
            <a:xfrm>
              <a:off x="6868868" y="3257943"/>
              <a:ext cx="27233" cy="209158"/>
            </a:xfrm>
            <a:custGeom>
              <a:avLst/>
              <a:gdLst/>
              <a:ahLst/>
              <a:cxnLst/>
              <a:rect l="0" t="0" r="0" b="0"/>
              <a:pathLst>
                <a:path w="27233" h="209158">
                  <a:moveTo>
                    <a:pt x="17707" y="9132"/>
                  </a:moveTo>
                  <a:lnTo>
                    <a:pt x="17707" y="9132"/>
                  </a:lnTo>
                  <a:lnTo>
                    <a:pt x="17707" y="0"/>
                  </a:lnTo>
                  <a:lnTo>
                    <a:pt x="16649" y="24540"/>
                  </a:lnTo>
                  <a:lnTo>
                    <a:pt x="10169" y="63563"/>
                  </a:lnTo>
                  <a:lnTo>
                    <a:pt x="5949" y="100754"/>
                  </a:lnTo>
                  <a:lnTo>
                    <a:pt x="97" y="146822"/>
                  </a:lnTo>
                  <a:lnTo>
                    <a:pt x="0" y="186966"/>
                  </a:lnTo>
                  <a:lnTo>
                    <a:pt x="3840" y="198589"/>
                  </a:lnTo>
                  <a:lnTo>
                    <a:pt x="7405" y="202111"/>
                  </a:lnTo>
                  <a:lnTo>
                    <a:pt x="27232" y="209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590"/>
            <p:cNvSpPr/>
            <p:nvPr>
              <p:custDataLst>
                <p:tags r:id="rId66"/>
              </p:custDataLst>
            </p:nvPr>
          </p:nvSpPr>
          <p:spPr>
            <a:xfrm>
              <a:off x="6829425" y="3362325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9525"/>
                  </a:moveTo>
                  <a:lnTo>
                    <a:pt x="0" y="9525"/>
                  </a:lnTo>
                  <a:lnTo>
                    <a:pt x="45638" y="9525"/>
                  </a:lnTo>
                  <a:lnTo>
                    <a:pt x="63675" y="8467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591"/>
            <p:cNvSpPr/>
            <p:nvPr>
              <p:custDataLst>
                <p:tags r:id="rId67"/>
              </p:custDataLst>
            </p:nvPr>
          </p:nvSpPr>
          <p:spPr>
            <a:xfrm>
              <a:off x="7086847" y="3262470"/>
              <a:ext cx="95004" cy="255079"/>
            </a:xfrm>
            <a:custGeom>
              <a:avLst/>
              <a:gdLst/>
              <a:ahLst/>
              <a:cxnLst/>
              <a:rect l="0" t="0" r="0" b="0"/>
              <a:pathLst>
                <a:path w="95004" h="255079">
                  <a:moveTo>
                    <a:pt x="56903" y="14130"/>
                  </a:moveTo>
                  <a:lnTo>
                    <a:pt x="56903" y="14130"/>
                  </a:lnTo>
                  <a:lnTo>
                    <a:pt x="56903" y="9073"/>
                  </a:lnTo>
                  <a:lnTo>
                    <a:pt x="54081" y="3769"/>
                  </a:lnTo>
                  <a:lnTo>
                    <a:pt x="51847" y="873"/>
                  </a:lnTo>
                  <a:lnTo>
                    <a:pt x="49299" y="0"/>
                  </a:lnTo>
                  <a:lnTo>
                    <a:pt x="46542" y="477"/>
                  </a:lnTo>
                  <a:lnTo>
                    <a:pt x="40657" y="2770"/>
                  </a:lnTo>
                  <a:lnTo>
                    <a:pt x="34513" y="3790"/>
                  </a:lnTo>
                  <a:lnTo>
                    <a:pt x="28254" y="12709"/>
                  </a:lnTo>
                  <a:lnTo>
                    <a:pt x="15613" y="49362"/>
                  </a:lnTo>
                  <a:lnTo>
                    <a:pt x="6099" y="85012"/>
                  </a:lnTo>
                  <a:lnTo>
                    <a:pt x="1633" y="127442"/>
                  </a:lnTo>
                  <a:lnTo>
                    <a:pt x="0" y="171940"/>
                  </a:lnTo>
                  <a:lnTo>
                    <a:pt x="1980" y="193276"/>
                  </a:lnTo>
                  <a:lnTo>
                    <a:pt x="16170" y="232376"/>
                  </a:lnTo>
                  <a:lnTo>
                    <a:pt x="20222" y="236886"/>
                  </a:lnTo>
                  <a:lnTo>
                    <a:pt x="48231" y="255078"/>
                  </a:lnTo>
                  <a:lnTo>
                    <a:pt x="95003" y="252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592"/>
            <p:cNvSpPr/>
            <p:nvPr>
              <p:custDataLst>
                <p:tags r:id="rId68"/>
              </p:custDataLst>
            </p:nvPr>
          </p:nvSpPr>
          <p:spPr>
            <a:xfrm>
              <a:off x="7243038" y="3324618"/>
              <a:ext cx="157888" cy="190108"/>
            </a:xfrm>
            <a:custGeom>
              <a:avLst/>
              <a:gdLst/>
              <a:ahLst/>
              <a:cxnLst/>
              <a:rect l="0" t="0" r="0" b="0"/>
              <a:pathLst>
                <a:path w="157888" h="190108">
                  <a:moveTo>
                    <a:pt x="5487" y="9132"/>
                  </a:moveTo>
                  <a:lnTo>
                    <a:pt x="5487" y="9132"/>
                  </a:lnTo>
                  <a:lnTo>
                    <a:pt x="5487" y="4075"/>
                  </a:lnTo>
                  <a:lnTo>
                    <a:pt x="4429" y="2586"/>
                  </a:lnTo>
                  <a:lnTo>
                    <a:pt x="2665" y="1593"/>
                  </a:lnTo>
                  <a:lnTo>
                    <a:pt x="431" y="931"/>
                  </a:lnTo>
                  <a:lnTo>
                    <a:pt x="0" y="490"/>
                  </a:lnTo>
                  <a:lnTo>
                    <a:pt x="770" y="196"/>
                  </a:lnTo>
                  <a:lnTo>
                    <a:pt x="2342" y="0"/>
                  </a:lnTo>
                  <a:lnTo>
                    <a:pt x="6912" y="5426"/>
                  </a:lnTo>
                  <a:lnTo>
                    <a:pt x="41053" y="49454"/>
                  </a:lnTo>
                  <a:lnTo>
                    <a:pt x="71426" y="91258"/>
                  </a:lnTo>
                  <a:lnTo>
                    <a:pt x="98510" y="133946"/>
                  </a:lnTo>
                  <a:lnTo>
                    <a:pt x="133833" y="175025"/>
                  </a:lnTo>
                  <a:lnTo>
                    <a:pt x="157887" y="1901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593"/>
            <p:cNvSpPr/>
            <p:nvPr>
              <p:custDataLst>
                <p:tags r:id="rId69"/>
              </p:custDataLst>
            </p:nvPr>
          </p:nvSpPr>
          <p:spPr>
            <a:xfrm>
              <a:off x="7258050" y="3333750"/>
              <a:ext cx="133351" cy="228601"/>
            </a:xfrm>
            <a:custGeom>
              <a:avLst/>
              <a:gdLst/>
              <a:ahLst/>
              <a:cxnLst/>
              <a:rect l="0" t="0" r="0" b="0"/>
              <a:pathLst>
                <a:path w="133351" h="228601">
                  <a:moveTo>
                    <a:pt x="133350" y="0"/>
                  </a:moveTo>
                  <a:lnTo>
                    <a:pt x="133350" y="0"/>
                  </a:lnTo>
                  <a:lnTo>
                    <a:pt x="125150" y="0"/>
                  </a:lnTo>
                  <a:lnTo>
                    <a:pt x="105628" y="18314"/>
                  </a:lnTo>
                  <a:lnTo>
                    <a:pt x="83150" y="49361"/>
                  </a:lnTo>
                  <a:lnTo>
                    <a:pt x="59598" y="91835"/>
                  </a:lnTo>
                  <a:lnTo>
                    <a:pt x="32662" y="136866"/>
                  </a:lnTo>
                  <a:lnTo>
                    <a:pt x="12780" y="184263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594"/>
            <p:cNvSpPr/>
            <p:nvPr>
              <p:custDataLst>
                <p:tags r:id="rId70"/>
              </p:custDataLst>
            </p:nvPr>
          </p:nvSpPr>
          <p:spPr>
            <a:xfrm>
              <a:off x="7410450" y="3552825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314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595"/>
            <p:cNvSpPr/>
            <p:nvPr>
              <p:custDataLst>
                <p:tags r:id="rId71"/>
              </p:custDataLst>
            </p:nvPr>
          </p:nvSpPr>
          <p:spPr>
            <a:xfrm>
              <a:off x="7420009" y="3467100"/>
              <a:ext cx="18509" cy="18925"/>
            </a:xfrm>
            <a:custGeom>
              <a:avLst/>
              <a:gdLst/>
              <a:ahLst/>
              <a:cxnLst/>
              <a:rect l="0" t="0" r="0" b="0"/>
              <a:pathLst>
                <a:path w="18509" h="18925">
                  <a:moveTo>
                    <a:pt x="9491" y="0"/>
                  </a:moveTo>
                  <a:lnTo>
                    <a:pt x="9491" y="0"/>
                  </a:lnTo>
                  <a:lnTo>
                    <a:pt x="1291" y="0"/>
                  </a:lnTo>
                  <a:lnTo>
                    <a:pt x="849" y="1058"/>
                  </a:lnTo>
                  <a:lnTo>
                    <a:pt x="0" y="14189"/>
                  </a:lnTo>
                  <a:lnTo>
                    <a:pt x="1047" y="15809"/>
                  </a:lnTo>
                  <a:lnTo>
                    <a:pt x="2804" y="16890"/>
                  </a:lnTo>
                  <a:lnTo>
                    <a:pt x="10332" y="18410"/>
                  </a:lnTo>
                  <a:lnTo>
                    <a:pt x="17301" y="18924"/>
                  </a:lnTo>
                  <a:lnTo>
                    <a:pt x="17873" y="17907"/>
                  </a:lnTo>
                  <a:lnTo>
                    <a:pt x="18508" y="13956"/>
                  </a:lnTo>
                  <a:lnTo>
                    <a:pt x="17618" y="12479"/>
                  </a:lnTo>
                  <a:lnTo>
                    <a:pt x="15967" y="11494"/>
                  </a:lnTo>
                  <a:lnTo>
                    <a:pt x="9491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596"/>
            <p:cNvSpPr/>
            <p:nvPr>
              <p:custDataLst>
                <p:tags r:id="rId72"/>
              </p:custDataLst>
            </p:nvPr>
          </p:nvSpPr>
          <p:spPr>
            <a:xfrm>
              <a:off x="7210459" y="3228975"/>
              <a:ext cx="190467" cy="9526"/>
            </a:xfrm>
            <a:custGeom>
              <a:avLst/>
              <a:gdLst/>
              <a:ahLst/>
              <a:cxnLst/>
              <a:rect l="0" t="0" r="0" b="0"/>
              <a:pathLst>
                <a:path w="190467" h="9526">
                  <a:moveTo>
                    <a:pt x="9491" y="9525"/>
                  </a:moveTo>
                  <a:lnTo>
                    <a:pt x="9491" y="9525"/>
                  </a:lnTo>
                  <a:lnTo>
                    <a:pt x="82" y="9525"/>
                  </a:lnTo>
                  <a:lnTo>
                    <a:pt x="0" y="4469"/>
                  </a:lnTo>
                  <a:lnTo>
                    <a:pt x="1047" y="2979"/>
                  </a:lnTo>
                  <a:lnTo>
                    <a:pt x="2804" y="1986"/>
                  </a:lnTo>
                  <a:lnTo>
                    <a:pt x="13154" y="589"/>
                  </a:lnTo>
                  <a:lnTo>
                    <a:pt x="51444" y="78"/>
                  </a:lnTo>
                  <a:lnTo>
                    <a:pt x="89773" y="23"/>
                  </a:lnTo>
                  <a:lnTo>
                    <a:pt x="135062" y="5"/>
                  </a:lnTo>
                  <a:lnTo>
                    <a:pt x="179721" y="1"/>
                  </a:lnTo>
                  <a:lnTo>
                    <a:pt x="1904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597"/>
            <p:cNvSpPr/>
            <p:nvPr>
              <p:custDataLst>
                <p:tags r:id="rId73"/>
              </p:custDataLst>
            </p:nvPr>
          </p:nvSpPr>
          <p:spPr>
            <a:xfrm>
              <a:off x="7343775" y="3171870"/>
              <a:ext cx="64403" cy="85681"/>
            </a:xfrm>
            <a:custGeom>
              <a:avLst/>
              <a:gdLst/>
              <a:ahLst/>
              <a:cxnLst/>
              <a:rect l="0" t="0" r="0" b="0"/>
              <a:pathLst>
                <a:path w="64403" h="85681">
                  <a:moveTo>
                    <a:pt x="0" y="19005"/>
                  </a:moveTo>
                  <a:lnTo>
                    <a:pt x="0" y="19005"/>
                  </a:lnTo>
                  <a:lnTo>
                    <a:pt x="0" y="5748"/>
                  </a:lnTo>
                  <a:lnTo>
                    <a:pt x="1058" y="3817"/>
                  </a:lnTo>
                  <a:lnTo>
                    <a:pt x="2822" y="2529"/>
                  </a:lnTo>
                  <a:lnTo>
                    <a:pt x="7604" y="1099"/>
                  </a:lnTo>
                  <a:lnTo>
                    <a:pt x="31799" y="0"/>
                  </a:lnTo>
                  <a:lnTo>
                    <a:pt x="46346" y="5025"/>
                  </a:lnTo>
                  <a:lnTo>
                    <a:pt x="55170" y="13144"/>
                  </a:lnTo>
                  <a:lnTo>
                    <a:pt x="61561" y="22751"/>
                  </a:lnTo>
                  <a:lnTo>
                    <a:pt x="64402" y="30548"/>
                  </a:lnTo>
                  <a:lnTo>
                    <a:pt x="63043" y="35167"/>
                  </a:lnTo>
                  <a:lnTo>
                    <a:pt x="41653" y="62505"/>
                  </a:lnTo>
                  <a:lnTo>
                    <a:pt x="32920" y="72699"/>
                  </a:lnTo>
                  <a:lnTo>
                    <a:pt x="28575" y="85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598"/>
            <p:cNvSpPr/>
            <p:nvPr>
              <p:custDataLst>
                <p:tags r:id="rId74"/>
              </p:custDataLst>
            </p:nvPr>
          </p:nvSpPr>
          <p:spPr>
            <a:xfrm>
              <a:off x="7449875" y="3276600"/>
              <a:ext cx="63838" cy="266701"/>
            </a:xfrm>
            <a:custGeom>
              <a:avLst/>
              <a:gdLst/>
              <a:ahLst/>
              <a:cxnLst/>
              <a:rect l="0" t="0" r="0" b="0"/>
              <a:pathLst>
                <a:path w="63838" h="266701">
                  <a:moveTo>
                    <a:pt x="8200" y="0"/>
                  </a:moveTo>
                  <a:lnTo>
                    <a:pt x="8200" y="0"/>
                  </a:lnTo>
                  <a:lnTo>
                    <a:pt x="0" y="0"/>
                  </a:lnTo>
                  <a:lnTo>
                    <a:pt x="4124" y="10113"/>
                  </a:lnTo>
                  <a:lnTo>
                    <a:pt x="21100" y="41636"/>
                  </a:lnTo>
                  <a:lnTo>
                    <a:pt x="32085" y="81474"/>
                  </a:lnTo>
                  <a:lnTo>
                    <a:pt x="50974" y="125186"/>
                  </a:lnTo>
                  <a:lnTo>
                    <a:pt x="57689" y="160508"/>
                  </a:lnTo>
                  <a:lnTo>
                    <a:pt x="63837" y="197276"/>
                  </a:lnTo>
                  <a:lnTo>
                    <a:pt x="54789" y="226139"/>
                  </a:lnTo>
                  <a:lnTo>
                    <a:pt x="40372" y="251005"/>
                  </a:lnTo>
                  <a:lnTo>
                    <a:pt x="2725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0" name="SMARTInkShape-599"/>
          <p:cNvSpPr/>
          <p:nvPr>
            <p:custDataLst>
              <p:tags r:id="rId4"/>
            </p:custDataLst>
          </p:nvPr>
        </p:nvSpPr>
        <p:spPr>
          <a:xfrm>
            <a:off x="7905750" y="1781175"/>
            <a:ext cx="4048126" cy="227944"/>
          </a:xfrm>
          <a:custGeom>
            <a:avLst/>
            <a:gdLst/>
            <a:ahLst/>
            <a:cxnLst/>
            <a:rect l="0" t="0" r="0" b="0"/>
            <a:pathLst>
              <a:path w="4048126" h="227944">
                <a:moveTo>
                  <a:pt x="0" y="57150"/>
                </a:moveTo>
                <a:lnTo>
                  <a:pt x="0" y="57150"/>
                </a:lnTo>
                <a:lnTo>
                  <a:pt x="0" y="39816"/>
                </a:lnTo>
                <a:lnTo>
                  <a:pt x="1058" y="39244"/>
                </a:lnTo>
                <a:lnTo>
                  <a:pt x="5056" y="38608"/>
                </a:lnTo>
                <a:lnTo>
                  <a:pt x="10361" y="35504"/>
                </a:lnTo>
                <a:lnTo>
                  <a:pt x="26315" y="22299"/>
                </a:lnTo>
                <a:lnTo>
                  <a:pt x="36339" y="19478"/>
                </a:lnTo>
                <a:lnTo>
                  <a:pt x="46415" y="18076"/>
                </a:lnTo>
                <a:lnTo>
                  <a:pt x="68646" y="10860"/>
                </a:lnTo>
                <a:lnTo>
                  <a:pt x="109783" y="9577"/>
                </a:lnTo>
                <a:lnTo>
                  <a:pt x="154825" y="9530"/>
                </a:lnTo>
                <a:lnTo>
                  <a:pt x="200345" y="9525"/>
                </a:lnTo>
                <a:lnTo>
                  <a:pt x="241010" y="9525"/>
                </a:lnTo>
                <a:lnTo>
                  <a:pt x="277080" y="9525"/>
                </a:lnTo>
                <a:lnTo>
                  <a:pt x="317401" y="9525"/>
                </a:lnTo>
                <a:lnTo>
                  <a:pt x="360039" y="9525"/>
                </a:lnTo>
                <a:lnTo>
                  <a:pt x="402306" y="9525"/>
                </a:lnTo>
                <a:lnTo>
                  <a:pt x="433861" y="8467"/>
                </a:lnTo>
                <a:lnTo>
                  <a:pt x="469053" y="4469"/>
                </a:lnTo>
                <a:lnTo>
                  <a:pt x="503037" y="1986"/>
                </a:lnTo>
                <a:lnTo>
                  <a:pt x="536839" y="883"/>
                </a:lnTo>
                <a:lnTo>
                  <a:pt x="573029" y="392"/>
                </a:lnTo>
                <a:lnTo>
                  <a:pt x="610279" y="174"/>
                </a:lnTo>
                <a:lnTo>
                  <a:pt x="648002" y="78"/>
                </a:lnTo>
                <a:lnTo>
                  <a:pt x="685934" y="34"/>
                </a:lnTo>
                <a:lnTo>
                  <a:pt x="726781" y="15"/>
                </a:lnTo>
                <a:lnTo>
                  <a:pt x="769631" y="7"/>
                </a:lnTo>
                <a:lnTo>
                  <a:pt x="813368" y="3"/>
                </a:lnTo>
                <a:lnTo>
                  <a:pt x="857503" y="1"/>
                </a:lnTo>
                <a:lnTo>
                  <a:pt x="901812" y="1"/>
                </a:lnTo>
                <a:lnTo>
                  <a:pt x="946200" y="0"/>
                </a:lnTo>
                <a:lnTo>
                  <a:pt x="990622" y="2823"/>
                </a:lnTo>
                <a:lnTo>
                  <a:pt x="1036117" y="6546"/>
                </a:lnTo>
                <a:lnTo>
                  <a:pt x="1060104" y="7539"/>
                </a:lnTo>
                <a:lnTo>
                  <a:pt x="1084561" y="8201"/>
                </a:lnTo>
                <a:lnTo>
                  <a:pt x="1110390" y="9701"/>
                </a:lnTo>
                <a:lnTo>
                  <a:pt x="1137134" y="11759"/>
                </a:lnTo>
                <a:lnTo>
                  <a:pt x="1164490" y="14189"/>
                </a:lnTo>
                <a:lnTo>
                  <a:pt x="1190134" y="15809"/>
                </a:lnTo>
                <a:lnTo>
                  <a:pt x="1214640" y="16890"/>
                </a:lnTo>
                <a:lnTo>
                  <a:pt x="1238384" y="17610"/>
                </a:lnTo>
                <a:lnTo>
                  <a:pt x="1263740" y="19148"/>
                </a:lnTo>
                <a:lnTo>
                  <a:pt x="1290169" y="21232"/>
                </a:lnTo>
                <a:lnTo>
                  <a:pt x="1317312" y="23680"/>
                </a:lnTo>
                <a:lnTo>
                  <a:pt x="1344933" y="25311"/>
                </a:lnTo>
                <a:lnTo>
                  <a:pt x="1372872" y="26399"/>
                </a:lnTo>
                <a:lnTo>
                  <a:pt x="1401024" y="27125"/>
                </a:lnTo>
                <a:lnTo>
                  <a:pt x="1428258" y="28666"/>
                </a:lnTo>
                <a:lnTo>
                  <a:pt x="1454879" y="30753"/>
                </a:lnTo>
                <a:lnTo>
                  <a:pt x="1481095" y="33202"/>
                </a:lnTo>
                <a:lnTo>
                  <a:pt x="1509155" y="35893"/>
                </a:lnTo>
                <a:lnTo>
                  <a:pt x="1538445" y="38745"/>
                </a:lnTo>
                <a:lnTo>
                  <a:pt x="1568555" y="41705"/>
                </a:lnTo>
                <a:lnTo>
                  <a:pt x="1598153" y="43678"/>
                </a:lnTo>
                <a:lnTo>
                  <a:pt x="1627411" y="44994"/>
                </a:lnTo>
                <a:lnTo>
                  <a:pt x="1656441" y="45871"/>
                </a:lnTo>
                <a:lnTo>
                  <a:pt x="1686377" y="47514"/>
                </a:lnTo>
                <a:lnTo>
                  <a:pt x="1716918" y="49668"/>
                </a:lnTo>
                <a:lnTo>
                  <a:pt x="1747862" y="52162"/>
                </a:lnTo>
                <a:lnTo>
                  <a:pt x="1779075" y="54883"/>
                </a:lnTo>
                <a:lnTo>
                  <a:pt x="1810466" y="57755"/>
                </a:lnTo>
                <a:lnTo>
                  <a:pt x="1841977" y="60728"/>
                </a:lnTo>
                <a:lnTo>
                  <a:pt x="1873569" y="62711"/>
                </a:lnTo>
                <a:lnTo>
                  <a:pt x="1905212" y="64032"/>
                </a:lnTo>
                <a:lnTo>
                  <a:pt x="1936890" y="64913"/>
                </a:lnTo>
                <a:lnTo>
                  <a:pt x="1968594" y="66559"/>
                </a:lnTo>
                <a:lnTo>
                  <a:pt x="2000312" y="68714"/>
                </a:lnTo>
                <a:lnTo>
                  <a:pt x="2032041" y="71209"/>
                </a:lnTo>
                <a:lnTo>
                  <a:pt x="2064835" y="72873"/>
                </a:lnTo>
                <a:lnTo>
                  <a:pt x="2098340" y="73982"/>
                </a:lnTo>
                <a:lnTo>
                  <a:pt x="2132319" y="74721"/>
                </a:lnTo>
                <a:lnTo>
                  <a:pt x="2165554" y="76272"/>
                </a:lnTo>
                <a:lnTo>
                  <a:pt x="2198295" y="78365"/>
                </a:lnTo>
                <a:lnTo>
                  <a:pt x="2230704" y="80818"/>
                </a:lnTo>
                <a:lnTo>
                  <a:pt x="2262894" y="83512"/>
                </a:lnTo>
                <a:lnTo>
                  <a:pt x="2294938" y="86367"/>
                </a:lnTo>
                <a:lnTo>
                  <a:pt x="2326884" y="89328"/>
                </a:lnTo>
                <a:lnTo>
                  <a:pt x="2359822" y="91302"/>
                </a:lnTo>
                <a:lnTo>
                  <a:pt x="2393423" y="92618"/>
                </a:lnTo>
                <a:lnTo>
                  <a:pt x="2427465" y="93495"/>
                </a:lnTo>
                <a:lnTo>
                  <a:pt x="2460744" y="95138"/>
                </a:lnTo>
                <a:lnTo>
                  <a:pt x="2493512" y="97292"/>
                </a:lnTo>
                <a:lnTo>
                  <a:pt x="2525941" y="99787"/>
                </a:lnTo>
                <a:lnTo>
                  <a:pt x="2558144" y="102508"/>
                </a:lnTo>
                <a:lnTo>
                  <a:pt x="2590196" y="105380"/>
                </a:lnTo>
                <a:lnTo>
                  <a:pt x="2622148" y="108353"/>
                </a:lnTo>
                <a:lnTo>
                  <a:pt x="2654033" y="111394"/>
                </a:lnTo>
                <a:lnTo>
                  <a:pt x="2685871" y="114479"/>
                </a:lnTo>
                <a:lnTo>
                  <a:pt x="2717680" y="117595"/>
                </a:lnTo>
                <a:lnTo>
                  <a:pt x="2749470" y="119671"/>
                </a:lnTo>
                <a:lnTo>
                  <a:pt x="2781247" y="121056"/>
                </a:lnTo>
                <a:lnTo>
                  <a:pt x="2813015" y="121979"/>
                </a:lnTo>
                <a:lnTo>
                  <a:pt x="2843718" y="123653"/>
                </a:lnTo>
                <a:lnTo>
                  <a:pt x="2873712" y="125827"/>
                </a:lnTo>
                <a:lnTo>
                  <a:pt x="2903234" y="128335"/>
                </a:lnTo>
                <a:lnTo>
                  <a:pt x="2933496" y="131065"/>
                </a:lnTo>
                <a:lnTo>
                  <a:pt x="2964257" y="133943"/>
                </a:lnTo>
                <a:lnTo>
                  <a:pt x="2995346" y="136921"/>
                </a:lnTo>
                <a:lnTo>
                  <a:pt x="3026656" y="139964"/>
                </a:lnTo>
                <a:lnTo>
                  <a:pt x="3058113" y="143051"/>
                </a:lnTo>
                <a:lnTo>
                  <a:pt x="3089668" y="146167"/>
                </a:lnTo>
                <a:lnTo>
                  <a:pt x="3120228" y="149303"/>
                </a:lnTo>
                <a:lnTo>
                  <a:pt x="3150127" y="152452"/>
                </a:lnTo>
                <a:lnTo>
                  <a:pt x="3179585" y="155610"/>
                </a:lnTo>
                <a:lnTo>
                  <a:pt x="3209806" y="157715"/>
                </a:lnTo>
                <a:lnTo>
                  <a:pt x="3240538" y="159118"/>
                </a:lnTo>
                <a:lnTo>
                  <a:pt x="3271608" y="160054"/>
                </a:lnTo>
                <a:lnTo>
                  <a:pt x="3301847" y="161736"/>
                </a:lnTo>
                <a:lnTo>
                  <a:pt x="3331532" y="163916"/>
                </a:lnTo>
                <a:lnTo>
                  <a:pt x="3360846" y="166427"/>
                </a:lnTo>
                <a:lnTo>
                  <a:pt x="3388856" y="169160"/>
                </a:lnTo>
                <a:lnTo>
                  <a:pt x="3415996" y="172040"/>
                </a:lnTo>
                <a:lnTo>
                  <a:pt x="3442556" y="175018"/>
                </a:lnTo>
                <a:lnTo>
                  <a:pt x="3468729" y="178062"/>
                </a:lnTo>
                <a:lnTo>
                  <a:pt x="3494643" y="181150"/>
                </a:lnTo>
                <a:lnTo>
                  <a:pt x="3520387" y="184267"/>
                </a:lnTo>
                <a:lnTo>
                  <a:pt x="3546016" y="187403"/>
                </a:lnTo>
                <a:lnTo>
                  <a:pt x="3571569" y="190552"/>
                </a:lnTo>
                <a:lnTo>
                  <a:pt x="3597071" y="193709"/>
                </a:lnTo>
                <a:lnTo>
                  <a:pt x="3621481" y="195815"/>
                </a:lnTo>
                <a:lnTo>
                  <a:pt x="3668359" y="198154"/>
                </a:lnTo>
                <a:lnTo>
                  <a:pt x="3713888" y="202016"/>
                </a:lnTo>
                <a:lnTo>
                  <a:pt x="3757759" y="207260"/>
                </a:lnTo>
                <a:lnTo>
                  <a:pt x="3798425" y="213118"/>
                </a:lnTo>
                <a:lnTo>
                  <a:pt x="3834842" y="216428"/>
                </a:lnTo>
                <a:lnTo>
                  <a:pt x="3882272" y="221113"/>
                </a:lnTo>
                <a:lnTo>
                  <a:pt x="3923137" y="226382"/>
                </a:lnTo>
                <a:lnTo>
                  <a:pt x="3967699" y="227943"/>
                </a:lnTo>
                <a:lnTo>
                  <a:pt x="4048125" y="2095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5" name="SMARTInkShape-Group108"/>
          <p:cNvGrpSpPr/>
          <p:nvPr/>
        </p:nvGrpSpPr>
        <p:grpSpPr>
          <a:xfrm>
            <a:off x="685800" y="4552960"/>
            <a:ext cx="302934" cy="447666"/>
            <a:chOff x="685800" y="4552960"/>
            <a:chExt cx="302934" cy="447666"/>
          </a:xfrm>
        </p:grpSpPr>
        <p:sp>
          <p:nvSpPr>
            <p:cNvPr id="271" name="SMARTInkShape-600"/>
            <p:cNvSpPr/>
            <p:nvPr>
              <p:custDataLst>
                <p:tags r:id="rId56"/>
              </p:custDataLst>
            </p:nvPr>
          </p:nvSpPr>
          <p:spPr>
            <a:xfrm>
              <a:off x="685800" y="4552960"/>
              <a:ext cx="171451" cy="208960"/>
            </a:xfrm>
            <a:custGeom>
              <a:avLst/>
              <a:gdLst/>
              <a:ahLst/>
              <a:cxnLst/>
              <a:rect l="0" t="0" r="0" b="0"/>
              <a:pathLst>
                <a:path w="171451" h="208960">
                  <a:moveTo>
                    <a:pt x="0" y="9515"/>
                  </a:moveTo>
                  <a:lnTo>
                    <a:pt x="0" y="9515"/>
                  </a:lnTo>
                  <a:lnTo>
                    <a:pt x="0" y="382"/>
                  </a:lnTo>
                  <a:lnTo>
                    <a:pt x="14189" y="0"/>
                  </a:lnTo>
                  <a:lnTo>
                    <a:pt x="19712" y="5639"/>
                  </a:lnTo>
                  <a:lnTo>
                    <a:pt x="27811" y="15200"/>
                  </a:lnTo>
                  <a:lnTo>
                    <a:pt x="48104" y="33543"/>
                  </a:lnTo>
                  <a:lnTo>
                    <a:pt x="75856" y="80453"/>
                  </a:lnTo>
                  <a:lnTo>
                    <a:pt x="83456" y="96077"/>
                  </a:lnTo>
                  <a:lnTo>
                    <a:pt x="117077" y="140922"/>
                  </a:lnTo>
                  <a:lnTo>
                    <a:pt x="148319" y="185250"/>
                  </a:lnTo>
                  <a:lnTo>
                    <a:pt x="170882" y="208959"/>
                  </a:lnTo>
                  <a:lnTo>
                    <a:pt x="171450" y="190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601"/>
            <p:cNvSpPr/>
            <p:nvPr>
              <p:custDataLst>
                <p:tags r:id="rId57"/>
              </p:custDataLst>
            </p:nvPr>
          </p:nvSpPr>
          <p:spPr>
            <a:xfrm>
              <a:off x="828854" y="4553458"/>
              <a:ext cx="123647" cy="380493"/>
            </a:xfrm>
            <a:custGeom>
              <a:avLst/>
              <a:gdLst/>
              <a:ahLst/>
              <a:cxnLst/>
              <a:rect l="0" t="0" r="0" b="0"/>
              <a:pathLst>
                <a:path w="123647" h="380493">
                  <a:moveTo>
                    <a:pt x="123646" y="18542"/>
                  </a:moveTo>
                  <a:lnTo>
                    <a:pt x="123646" y="18542"/>
                  </a:lnTo>
                  <a:lnTo>
                    <a:pt x="123646" y="0"/>
                  </a:lnTo>
                  <a:lnTo>
                    <a:pt x="91153" y="39620"/>
                  </a:lnTo>
                  <a:lnTo>
                    <a:pt x="60277" y="81828"/>
                  </a:lnTo>
                  <a:lnTo>
                    <a:pt x="26012" y="125776"/>
                  </a:lnTo>
                  <a:lnTo>
                    <a:pt x="13696" y="143213"/>
                  </a:lnTo>
                  <a:lnTo>
                    <a:pt x="1857" y="150749"/>
                  </a:lnTo>
                  <a:lnTo>
                    <a:pt x="726" y="154207"/>
                  </a:lnTo>
                  <a:lnTo>
                    <a:pt x="0" y="159993"/>
                  </a:lnTo>
                  <a:lnTo>
                    <a:pt x="6402" y="168739"/>
                  </a:lnTo>
                  <a:lnTo>
                    <a:pt x="8038" y="174550"/>
                  </a:lnTo>
                  <a:lnTo>
                    <a:pt x="15815" y="220218"/>
                  </a:lnTo>
                  <a:lnTo>
                    <a:pt x="23525" y="266409"/>
                  </a:lnTo>
                  <a:lnTo>
                    <a:pt x="27755" y="306307"/>
                  </a:lnTo>
                  <a:lnTo>
                    <a:pt x="28358" y="349627"/>
                  </a:lnTo>
                  <a:lnTo>
                    <a:pt x="31202" y="359013"/>
                  </a:lnTo>
                  <a:lnTo>
                    <a:pt x="34935" y="366713"/>
                  </a:lnTo>
                  <a:lnTo>
                    <a:pt x="37921" y="3804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602"/>
            <p:cNvSpPr/>
            <p:nvPr>
              <p:custDataLst>
                <p:tags r:id="rId58"/>
              </p:custDataLst>
            </p:nvPr>
          </p:nvSpPr>
          <p:spPr>
            <a:xfrm>
              <a:off x="971550" y="4905375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7" y="13257"/>
                  </a:lnTo>
                  <a:lnTo>
                    <a:pt x="7539" y="22120"/>
                  </a:lnTo>
                  <a:lnTo>
                    <a:pt x="9447" y="68911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603"/>
            <p:cNvSpPr/>
            <p:nvPr>
              <p:custDataLst>
                <p:tags r:id="rId59"/>
              </p:custDataLst>
            </p:nvPr>
          </p:nvSpPr>
          <p:spPr>
            <a:xfrm>
              <a:off x="942975" y="4739291"/>
              <a:ext cx="45759" cy="59017"/>
            </a:xfrm>
            <a:custGeom>
              <a:avLst/>
              <a:gdLst/>
              <a:ahLst/>
              <a:cxnLst/>
              <a:rect l="0" t="0" r="0" b="0"/>
              <a:pathLst>
                <a:path w="45759" h="59017">
                  <a:moveTo>
                    <a:pt x="28575" y="13684"/>
                  </a:moveTo>
                  <a:lnTo>
                    <a:pt x="28575" y="13684"/>
                  </a:lnTo>
                  <a:lnTo>
                    <a:pt x="28575" y="8628"/>
                  </a:lnTo>
                  <a:lnTo>
                    <a:pt x="27517" y="7139"/>
                  </a:lnTo>
                  <a:lnTo>
                    <a:pt x="25753" y="6145"/>
                  </a:lnTo>
                  <a:lnTo>
                    <a:pt x="18874" y="4421"/>
                  </a:lnTo>
                  <a:lnTo>
                    <a:pt x="14386" y="4275"/>
                  </a:lnTo>
                  <a:lnTo>
                    <a:pt x="12766" y="6353"/>
                  </a:lnTo>
                  <a:lnTo>
                    <a:pt x="10165" y="22075"/>
                  </a:lnTo>
                  <a:lnTo>
                    <a:pt x="9651" y="40742"/>
                  </a:lnTo>
                  <a:lnTo>
                    <a:pt x="12403" y="49698"/>
                  </a:lnTo>
                  <a:lnTo>
                    <a:pt x="14619" y="53569"/>
                  </a:lnTo>
                  <a:lnTo>
                    <a:pt x="17154" y="56148"/>
                  </a:lnTo>
                  <a:lnTo>
                    <a:pt x="22794" y="59016"/>
                  </a:lnTo>
                  <a:lnTo>
                    <a:pt x="25779" y="58722"/>
                  </a:lnTo>
                  <a:lnTo>
                    <a:pt x="31918" y="55573"/>
                  </a:lnTo>
                  <a:lnTo>
                    <a:pt x="41325" y="47851"/>
                  </a:lnTo>
                  <a:lnTo>
                    <a:pt x="44825" y="39100"/>
                  </a:lnTo>
                  <a:lnTo>
                    <a:pt x="45758" y="33803"/>
                  </a:lnTo>
                  <a:lnTo>
                    <a:pt x="43973" y="25095"/>
                  </a:lnTo>
                  <a:lnTo>
                    <a:pt x="34204" y="10881"/>
                  </a:lnTo>
                  <a:lnTo>
                    <a:pt x="20130" y="1094"/>
                  </a:lnTo>
                  <a:lnTo>
                    <a:pt x="15537" y="0"/>
                  </a:lnTo>
                  <a:lnTo>
                    <a:pt x="0" y="4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SMARTInkShape-Group109"/>
          <p:cNvGrpSpPr/>
          <p:nvPr/>
        </p:nvGrpSpPr>
        <p:grpSpPr>
          <a:xfrm>
            <a:off x="1276466" y="4620644"/>
            <a:ext cx="971435" cy="382562"/>
            <a:chOff x="1276466" y="4620644"/>
            <a:chExt cx="971435" cy="382562"/>
          </a:xfrm>
        </p:grpSpPr>
        <p:sp>
          <p:nvSpPr>
            <p:cNvPr id="276" name="SMARTInkShape-604"/>
            <p:cNvSpPr/>
            <p:nvPr>
              <p:custDataLst>
                <p:tags r:id="rId50"/>
              </p:custDataLst>
            </p:nvPr>
          </p:nvSpPr>
          <p:spPr>
            <a:xfrm>
              <a:off x="1276466" y="4733925"/>
              <a:ext cx="152285" cy="5057"/>
            </a:xfrm>
            <a:custGeom>
              <a:avLst/>
              <a:gdLst/>
              <a:ahLst/>
              <a:cxnLst/>
              <a:rect l="0" t="0" r="0" b="0"/>
              <a:pathLst>
                <a:path w="152285" h="5057">
                  <a:moveTo>
                    <a:pt x="9409" y="0"/>
                  </a:moveTo>
                  <a:lnTo>
                    <a:pt x="9409" y="0"/>
                  </a:lnTo>
                  <a:lnTo>
                    <a:pt x="0" y="0"/>
                  </a:lnTo>
                  <a:lnTo>
                    <a:pt x="15088" y="5056"/>
                  </a:lnTo>
                  <a:lnTo>
                    <a:pt x="30983" y="4716"/>
                  </a:lnTo>
                  <a:lnTo>
                    <a:pt x="77170" y="932"/>
                  </a:lnTo>
                  <a:lnTo>
                    <a:pt x="116740" y="276"/>
                  </a:lnTo>
                  <a:lnTo>
                    <a:pt x="1522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605"/>
            <p:cNvSpPr/>
            <p:nvPr>
              <p:custDataLst>
                <p:tags r:id="rId51"/>
              </p:custDataLst>
            </p:nvPr>
          </p:nvSpPr>
          <p:spPr>
            <a:xfrm>
              <a:off x="1287199" y="4829175"/>
              <a:ext cx="112977" cy="35876"/>
            </a:xfrm>
            <a:custGeom>
              <a:avLst/>
              <a:gdLst/>
              <a:ahLst/>
              <a:cxnLst/>
              <a:rect l="0" t="0" r="0" b="0"/>
              <a:pathLst>
                <a:path w="112977" h="35876">
                  <a:moveTo>
                    <a:pt x="8201" y="0"/>
                  </a:moveTo>
                  <a:lnTo>
                    <a:pt x="8201" y="0"/>
                  </a:lnTo>
                  <a:lnTo>
                    <a:pt x="3144" y="5056"/>
                  </a:lnTo>
                  <a:lnTo>
                    <a:pt x="662" y="13183"/>
                  </a:lnTo>
                  <a:lnTo>
                    <a:pt x="0" y="18314"/>
                  </a:lnTo>
                  <a:lnTo>
                    <a:pt x="2087" y="26837"/>
                  </a:lnTo>
                  <a:lnTo>
                    <a:pt x="4125" y="30592"/>
                  </a:lnTo>
                  <a:lnTo>
                    <a:pt x="8659" y="33094"/>
                  </a:lnTo>
                  <a:lnTo>
                    <a:pt x="22163" y="35875"/>
                  </a:lnTo>
                  <a:lnTo>
                    <a:pt x="62190" y="31115"/>
                  </a:lnTo>
                  <a:lnTo>
                    <a:pt x="112976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606"/>
            <p:cNvSpPr/>
            <p:nvPr>
              <p:custDataLst>
                <p:tags r:id="rId52"/>
              </p:custDataLst>
            </p:nvPr>
          </p:nvSpPr>
          <p:spPr>
            <a:xfrm>
              <a:off x="1714500" y="4620644"/>
              <a:ext cx="140453" cy="382562"/>
            </a:xfrm>
            <a:custGeom>
              <a:avLst/>
              <a:gdLst/>
              <a:ahLst/>
              <a:cxnLst/>
              <a:rect l="0" t="0" r="0" b="0"/>
              <a:pathLst>
                <a:path w="140453" h="382562">
                  <a:moveTo>
                    <a:pt x="0" y="122806"/>
                  </a:moveTo>
                  <a:lnTo>
                    <a:pt x="0" y="122806"/>
                  </a:lnTo>
                  <a:lnTo>
                    <a:pt x="0" y="168566"/>
                  </a:lnTo>
                  <a:lnTo>
                    <a:pt x="6546" y="215767"/>
                  </a:lnTo>
                  <a:lnTo>
                    <a:pt x="8936" y="260212"/>
                  </a:lnTo>
                  <a:lnTo>
                    <a:pt x="9409" y="300114"/>
                  </a:lnTo>
                  <a:lnTo>
                    <a:pt x="9502" y="346645"/>
                  </a:lnTo>
                  <a:lnTo>
                    <a:pt x="9522" y="380229"/>
                  </a:lnTo>
                  <a:lnTo>
                    <a:pt x="10581" y="382263"/>
                  </a:lnTo>
                  <a:lnTo>
                    <a:pt x="12346" y="382561"/>
                  </a:lnTo>
                  <a:lnTo>
                    <a:pt x="14581" y="381701"/>
                  </a:lnTo>
                  <a:lnTo>
                    <a:pt x="15012" y="377953"/>
                  </a:lnTo>
                  <a:lnTo>
                    <a:pt x="10457" y="340360"/>
                  </a:lnTo>
                  <a:lnTo>
                    <a:pt x="4745" y="302742"/>
                  </a:lnTo>
                  <a:lnTo>
                    <a:pt x="937" y="262261"/>
                  </a:lnTo>
                  <a:lnTo>
                    <a:pt x="278" y="221511"/>
                  </a:lnTo>
                  <a:lnTo>
                    <a:pt x="82" y="179098"/>
                  </a:lnTo>
                  <a:lnTo>
                    <a:pt x="16" y="135728"/>
                  </a:lnTo>
                  <a:lnTo>
                    <a:pt x="2" y="88916"/>
                  </a:lnTo>
                  <a:lnTo>
                    <a:pt x="2117" y="58908"/>
                  </a:lnTo>
                  <a:lnTo>
                    <a:pt x="19401" y="21924"/>
                  </a:lnTo>
                  <a:lnTo>
                    <a:pt x="32677" y="6720"/>
                  </a:lnTo>
                  <a:lnTo>
                    <a:pt x="40276" y="2421"/>
                  </a:lnTo>
                  <a:lnTo>
                    <a:pt x="50504" y="0"/>
                  </a:lnTo>
                  <a:lnTo>
                    <a:pt x="53778" y="719"/>
                  </a:lnTo>
                  <a:lnTo>
                    <a:pt x="60237" y="4339"/>
                  </a:lnTo>
                  <a:lnTo>
                    <a:pt x="69824" y="22441"/>
                  </a:lnTo>
                  <a:lnTo>
                    <a:pt x="75360" y="63414"/>
                  </a:lnTo>
                  <a:lnTo>
                    <a:pt x="74768" y="76301"/>
                  </a:lnTo>
                  <a:lnTo>
                    <a:pt x="70978" y="85557"/>
                  </a:lnTo>
                  <a:lnTo>
                    <a:pt x="58852" y="101670"/>
                  </a:lnTo>
                  <a:lnTo>
                    <a:pt x="59343" y="103424"/>
                  </a:lnTo>
                  <a:lnTo>
                    <a:pt x="62711" y="108194"/>
                  </a:lnTo>
                  <a:lnTo>
                    <a:pt x="67735" y="111020"/>
                  </a:lnTo>
                  <a:lnTo>
                    <a:pt x="84641" y="117890"/>
                  </a:lnTo>
                  <a:lnTo>
                    <a:pt x="126064" y="158167"/>
                  </a:lnTo>
                  <a:lnTo>
                    <a:pt x="137424" y="180908"/>
                  </a:lnTo>
                  <a:lnTo>
                    <a:pt x="140452" y="194843"/>
                  </a:lnTo>
                  <a:lnTo>
                    <a:pt x="138976" y="208092"/>
                  </a:lnTo>
                  <a:lnTo>
                    <a:pt x="137101" y="214588"/>
                  </a:lnTo>
                  <a:lnTo>
                    <a:pt x="129373" y="224629"/>
                  </a:lnTo>
                  <a:lnTo>
                    <a:pt x="118882" y="231561"/>
                  </a:lnTo>
                  <a:lnTo>
                    <a:pt x="94901" y="236010"/>
                  </a:lnTo>
                  <a:lnTo>
                    <a:pt x="88667" y="236376"/>
                  </a:lnTo>
                  <a:lnTo>
                    <a:pt x="84512" y="235561"/>
                  </a:lnTo>
                  <a:lnTo>
                    <a:pt x="81741" y="233960"/>
                  </a:lnTo>
                  <a:lnTo>
                    <a:pt x="77295" y="228841"/>
                  </a:lnTo>
                  <a:lnTo>
                    <a:pt x="77988" y="228420"/>
                  </a:lnTo>
                  <a:lnTo>
                    <a:pt x="85725" y="227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607"/>
            <p:cNvSpPr/>
            <p:nvPr>
              <p:custDataLst>
                <p:tags r:id="rId53"/>
              </p:custDataLst>
            </p:nvPr>
          </p:nvSpPr>
          <p:spPr>
            <a:xfrm>
              <a:off x="1905154" y="4819650"/>
              <a:ext cx="55993" cy="64680"/>
            </a:xfrm>
            <a:custGeom>
              <a:avLst/>
              <a:gdLst/>
              <a:ahLst/>
              <a:cxnLst/>
              <a:rect l="0" t="0" r="0" b="0"/>
              <a:pathLst>
                <a:path w="55993" h="64680">
                  <a:moveTo>
                    <a:pt x="28421" y="9525"/>
                  </a:moveTo>
                  <a:lnTo>
                    <a:pt x="28421" y="9525"/>
                  </a:lnTo>
                  <a:lnTo>
                    <a:pt x="23365" y="9525"/>
                  </a:lnTo>
                  <a:lnTo>
                    <a:pt x="21875" y="8467"/>
                  </a:lnTo>
                  <a:lnTo>
                    <a:pt x="20882" y="6703"/>
                  </a:lnTo>
                  <a:lnTo>
                    <a:pt x="20220" y="4469"/>
                  </a:lnTo>
                  <a:lnTo>
                    <a:pt x="18720" y="4037"/>
                  </a:lnTo>
                  <a:lnTo>
                    <a:pt x="14232" y="6381"/>
                  </a:lnTo>
                  <a:lnTo>
                    <a:pt x="5755" y="13650"/>
                  </a:lnTo>
                  <a:lnTo>
                    <a:pt x="2472" y="19472"/>
                  </a:lnTo>
                  <a:lnTo>
                    <a:pt x="624" y="31522"/>
                  </a:lnTo>
                  <a:lnTo>
                    <a:pt x="0" y="49501"/>
                  </a:lnTo>
                  <a:lnTo>
                    <a:pt x="3124" y="53108"/>
                  </a:lnTo>
                  <a:lnTo>
                    <a:pt x="20573" y="62185"/>
                  </a:lnTo>
                  <a:lnTo>
                    <a:pt x="29519" y="64679"/>
                  </a:lnTo>
                  <a:lnTo>
                    <a:pt x="39845" y="62966"/>
                  </a:lnTo>
                  <a:lnTo>
                    <a:pt x="45562" y="61028"/>
                  </a:lnTo>
                  <a:lnTo>
                    <a:pt x="49373" y="57619"/>
                  </a:lnTo>
                  <a:lnTo>
                    <a:pt x="53608" y="48186"/>
                  </a:lnTo>
                  <a:lnTo>
                    <a:pt x="55992" y="36032"/>
                  </a:lnTo>
                  <a:lnTo>
                    <a:pt x="54210" y="32488"/>
                  </a:lnTo>
                  <a:lnTo>
                    <a:pt x="41589" y="22444"/>
                  </a:lnTo>
                  <a:lnTo>
                    <a:pt x="26561" y="12765"/>
                  </a:lnTo>
                  <a:lnTo>
                    <a:pt x="188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608"/>
            <p:cNvSpPr/>
            <p:nvPr>
              <p:custDataLst>
                <p:tags r:id="rId54"/>
              </p:custDataLst>
            </p:nvPr>
          </p:nvSpPr>
          <p:spPr>
            <a:xfrm>
              <a:off x="2095500" y="4743450"/>
              <a:ext cx="152401" cy="28576"/>
            </a:xfrm>
            <a:custGeom>
              <a:avLst/>
              <a:gdLst/>
              <a:ahLst/>
              <a:cxnLst/>
              <a:rect l="0" t="0" r="0" b="0"/>
              <a:pathLst>
                <a:path w="15240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2117" y="22030"/>
                  </a:lnTo>
                  <a:lnTo>
                    <a:pt x="16267" y="19933"/>
                  </a:lnTo>
                  <a:lnTo>
                    <a:pt x="58038" y="19166"/>
                  </a:lnTo>
                  <a:lnTo>
                    <a:pt x="96101" y="14027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609"/>
            <p:cNvSpPr/>
            <p:nvPr>
              <p:custDataLst>
                <p:tags r:id="rId55"/>
              </p:custDataLst>
            </p:nvPr>
          </p:nvSpPr>
          <p:spPr>
            <a:xfrm>
              <a:off x="2171700" y="4695825"/>
              <a:ext cx="28576" cy="152401"/>
            </a:xfrm>
            <a:custGeom>
              <a:avLst/>
              <a:gdLst/>
              <a:ahLst/>
              <a:cxnLst/>
              <a:rect l="0" t="0" r="0" b="0"/>
              <a:pathLst>
                <a:path w="28576" h="15240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8201" y="55169"/>
                  </a:lnTo>
                  <a:lnTo>
                    <a:pt x="15809" y="94859"/>
                  </a:lnTo>
                  <a:lnTo>
                    <a:pt x="28575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SMARTInkShape-Group110"/>
          <p:cNvGrpSpPr/>
          <p:nvPr/>
        </p:nvGrpSpPr>
        <p:grpSpPr>
          <a:xfrm>
            <a:off x="2543175" y="4467225"/>
            <a:ext cx="676276" cy="540769"/>
            <a:chOff x="2543175" y="4467225"/>
            <a:chExt cx="676276" cy="540769"/>
          </a:xfrm>
        </p:grpSpPr>
        <p:sp>
          <p:nvSpPr>
            <p:cNvPr id="283" name="SMARTInkShape-610"/>
            <p:cNvSpPr/>
            <p:nvPr>
              <p:custDataLst>
                <p:tags r:id="rId43"/>
              </p:custDataLst>
            </p:nvPr>
          </p:nvSpPr>
          <p:spPr>
            <a:xfrm>
              <a:off x="2543175" y="4606754"/>
              <a:ext cx="131058" cy="401240"/>
            </a:xfrm>
            <a:custGeom>
              <a:avLst/>
              <a:gdLst/>
              <a:ahLst/>
              <a:cxnLst/>
              <a:rect l="0" t="0" r="0" b="0"/>
              <a:pathLst>
                <a:path w="131058" h="401240">
                  <a:moveTo>
                    <a:pt x="0" y="155746"/>
                  </a:moveTo>
                  <a:lnTo>
                    <a:pt x="0" y="155746"/>
                  </a:lnTo>
                  <a:lnTo>
                    <a:pt x="5056" y="155746"/>
                  </a:lnTo>
                  <a:lnTo>
                    <a:pt x="6546" y="156804"/>
                  </a:lnTo>
                  <a:lnTo>
                    <a:pt x="7539" y="158568"/>
                  </a:lnTo>
                  <a:lnTo>
                    <a:pt x="18090" y="201715"/>
                  </a:lnTo>
                  <a:lnTo>
                    <a:pt x="18860" y="240830"/>
                  </a:lnTo>
                  <a:lnTo>
                    <a:pt x="19013" y="284501"/>
                  </a:lnTo>
                  <a:lnTo>
                    <a:pt x="19045" y="331399"/>
                  </a:lnTo>
                  <a:lnTo>
                    <a:pt x="19049" y="378827"/>
                  </a:lnTo>
                  <a:lnTo>
                    <a:pt x="19050" y="401239"/>
                  </a:lnTo>
                  <a:lnTo>
                    <a:pt x="16228" y="366384"/>
                  </a:lnTo>
                  <a:lnTo>
                    <a:pt x="11511" y="324696"/>
                  </a:lnTo>
                  <a:lnTo>
                    <a:pt x="9917" y="278371"/>
                  </a:lnTo>
                  <a:lnTo>
                    <a:pt x="9641" y="235471"/>
                  </a:lnTo>
                  <a:lnTo>
                    <a:pt x="3002" y="187958"/>
                  </a:lnTo>
                  <a:lnTo>
                    <a:pt x="593" y="148625"/>
                  </a:lnTo>
                  <a:lnTo>
                    <a:pt x="2998" y="114478"/>
                  </a:lnTo>
                  <a:lnTo>
                    <a:pt x="8236" y="68807"/>
                  </a:lnTo>
                  <a:lnTo>
                    <a:pt x="16874" y="26154"/>
                  </a:lnTo>
                  <a:lnTo>
                    <a:pt x="25696" y="9516"/>
                  </a:lnTo>
                  <a:lnTo>
                    <a:pt x="31882" y="1502"/>
                  </a:lnTo>
                  <a:lnTo>
                    <a:pt x="36071" y="0"/>
                  </a:lnTo>
                  <a:lnTo>
                    <a:pt x="46370" y="1154"/>
                  </a:lnTo>
                  <a:lnTo>
                    <a:pt x="58003" y="10838"/>
                  </a:lnTo>
                  <a:lnTo>
                    <a:pt x="69171" y="25726"/>
                  </a:lnTo>
                  <a:lnTo>
                    <a:pt x="77662" y="42926"/>
                  </a:lnTo>
                  <a:lnTo>
                    <a:pt x="84132" y="86384"/>
                  </a:lnTo>
                  <a:lnTo>
                    <a:pt x="84195" y="114733"/>
                  </a:lnTo>
                  <a:lnTo>
                    <a:pt x="76311" y="136423"/>
                  </a:lnTo>
                  <a:lnTo>
                    <a:pt x="112782" y="159079"/>
                  </a:lnTo>
                  <a:lnTo>
                    <a:pt x="121739" y="170986"/>
                  </a:lnTo>
                  <a:lnTo>
                    <a:pt x="128190" y="185803"/>
                  </a:lnTo>
                  <a:lnTo>
                    <a:pt x="131057" y="199444"/>
                  </a:lnTo>
                  <a:lnTo>
                    <a:pt x="129509" y="212562"/>
                  </a:lnTo>
                  <a:lnTo>
                    <a:pt x="125293" y="224389"/>
                  </a:lnTo>
                  <a:lnTo>
                    <a:pt x="119891" y="233173"/>
                  </a:lnTo>
                  <a:lnTo>
                    <a:pt x="100787" y="244069"/>
                  </a:lnTo>
                  <a:lnTo>
                    <a:pt x="81096" y="249627"/>
                  </a:lnTo>
                  <a:lnTo>
                    <a:pt x="73790" y="250387"/>
                  </a:lnTo>
                  <a:lnTo>
                    <a:pt x="71418" y="249532"/>
                  </a:lnTo>
                  <a:lnTo>
                    <a:pt x="69837" y="247903"/>
                  </a:lnTo>
                  <a:lnTo>
                    <a:pt x="66675" y="241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611"/>
            <p:cNvSpPr/>
            <p:nvPr>
              <p:custDataLst>
                <p:tags r:id="rId44"/>
              </p:custDataLst>
            </p:nvPr>
          </p:nvSpPr>
          <p:spPr>
            <a:xfrm>
              <a:off x="2771775" y="4810125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14189" y="10113"/>
                  </a:lnTo>
                  <a:lnTo>
                    <a:pt x="17610" y="21459"/>
                  </a:lnTo>
                  <a:lnTo>
                    <a:pt x="18966" y="68236"/>
                  </a:lnTo>
                  <a:lnTo>
                    <a:pt x="190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612"/>
            <p:cNvSpPr/>
            <p:nvPr>
              <p:custDataLst>
                <p:tags r:id="rId45"/>
              </p:custDataLst>
            </p:nvPr>
          </p:nvSpPr>
          <p:spPr>
            <a:xfrm>
              <a:off x="2933700" y="4657725"/>
              <a:ext cx="161926" cy="190501"/>
            </a:xfrm>
            <a:custGeom>
              <a:avLst/>
              <a:gdLst/>
              <a:ahLst/>
              <a:cxnLst/>
              <a:rect l="0" t="0" r="0" b="0"/>
              <a:pathLst>
                <a:path w="161926" h="1905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8314" y="10113"/>
                  </a:lnTo>
                  <a:lnTo>
                    <a:pt x="51044" y="49837"/>
                  </a:lnTo>
                  <a:lnTo>
                    <a:pt x="86761" y="94856"/>
                  </a:lnTo>
                  <a:lnTo>
                    <a:pt x="121020" y="138620"/>
                  </a:lnTo>
                  <a:lnTo>
                    <a:pt x="157588" y="185255"/>
                  </a:lnTo>
                  <a:lnTo>
                    <a:pt x="16192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613"/>
            <p:cNvSpPr/>
            <p:nvPr>
              <p:custDataLst>
                <p:tags r:id="rId46"/>
              </p:custDataLst>
            </p:nvPr>
          </p:nvSpPr>
          <p:spPr>
            <a:xfrm>
              <a:off x="2962275" y="4620949"/>
              <a:ext cx="133351" cy="236802"/>
            </a:xfrm>
            <a:custGeom>
              <a:avLst/>
              <a:gdLst/>
              <a:ahLst/>
              <a:cxnLst/>
              <a:rect l="0" t="0" r="0" b="0"/>
              <a:pathLst>
                <a:path w="133351" h="236802">
                  <a:moveTo>
                    <a:pt x="133350" y="8201"/>
                  </a:moveTo>
                  <a:lnTo>
                    <a:pt x="133350" y="8201"/>
                  </a:lnTo>
                  <a:lnTo>
                    <a:pt x="133350" y="0"/>
                  </a:lnTo>
                  <a:lnTo>
                    <a:pt x="128294" y="4125"/>
                  </a:lnTo>
                  <a:lnTo>
                    <a:pt x="125811" y="12034"/>
                  </a:lnTo>
                  <a:lnTo>
                    <a:pt x="113639" y="56999"/>
                  </a:lnTo>
                  <a:lnTo>
                    <a:pt x="96413" y="99214"/>
                  </a:lnTo>
                  <a:lnTo>
                    <a:pt x="73949" y="138262"/>
                  </a:lnTo>
                  <a:lnTo>
                    <a:pt x="50356" y="179001"/>
                  </a:lnTo>
                  <a:lnTo>
                    <a:pt x="5627" y="224769"/>
                  </a:lnTo>
                  <a:lnTo>
                    <a:pt x="0" y="236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614"/>
            <p:cNvSpPr/>
            <p:nvPr>
              <p:custDataLst>
                <p:tags r:id="rId47"/>
              </p:custDataLst>
            </p:nvPr>
          </p:nvSpPr>
          <p:spPr>
            <a:xfrm>
              <a:off x="3181350" y="4848225"/>
              <a:ext cx="1" cy="104776"/>
            </a:xfrm>
            <a:custGeom>
              <a:avLst/>
              <a:gdLst/>
              <a:ahLst/>
              <a:cxnLst/>
              <a:rect l="0" t="0" r="0" b="0"/>
              <a:pathLst>
                <a:path w="1" h="104776">
                  <a:moveTo>
                    <a:pt x="0" y="0"/>
                  </a:moveTo>
                  <a:lnTo>
                    <a:pt x="0" y="0"/>
                  </a:lnTo>
                  <a:lnTo>
                    <a:pt x="0" y="41832"/>
                  </a:lnTo>
                  <a:lnTo>
                    <a:pt x="0" y="88498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615"/>
            <p:cNvSpPr/>
            <p:nvPr>
              <p:custDataLst>
                <p:tags r:id="rId48"/>
              </p:custDataLst>
            </p:nvPr>
          </p:nvSpPr>
          <p:spPr>
            <a:xfrm>
              <a:off x="3162877" y="4752975"/>
              <a:ext cx="51032" cy="46025"/>
            </a:xfrm>
            <a:custGeom>
              <a:avLst/>
              <a:gdLst/>
              <a:ahLst/>
              <a:cxnLst/>
              <a:rect l="0" t="0" r="0" b="0"/>
              <a:pathLst>
                <a:path w="51032" h="46025">
                  <a:moveTo>
                    <a:pt x="37523" y="0"/>
                  </a:moveTo>
                  <a:lnTo>
                    <a:pt x="37523" y="0"/>
                  </a:lnTo>
                  <a:lnTo>
                    <a:pt x="16064" y="0"/>
                  </a:lnTo>
                  <a:lnTo>
                    <a:pt x="9288" y="2822"/>
                  </a:lnTo>
                  <a:lnTo>
                    <a:pt x="6000" y="5056"/>
                  </a:lnTo>
                  <a:lnTo>
                    <a:pt x="2346" y="10361"/>
                  </a:lnTo>
                  <a:lnTo>
                    <a:pt x="722" y="17305"/>
                  </a:lnTo>
                  <a:lnTo>
                    <a:pt x="0" y="27446"/>
                  </a:lnTo>
                  <a:lnTo>
                    <a:pt x="866" y="30998"/>
                  </a:lnTo>
                  <a:lnTo>
                    <a:pt x="2502" y="33365"/>
                  </a:lnTo>
                  <a:lnTo>
                    <a:pt x="16762" y="44022"/>
                  </a:lnTo>
                  <a:lnTo>
                    <a:pt x="26884" y="46024"/>
                  </a:lnTo>
                  <a:lnTo>
                    <a:pt x="35617" y="44091"/>
                  </a:lnTo>
                  <a:lnTo>
                    <a:pt x="49847" y="34226"/>
                  </a:lnTo>
                  <a:lnTo>
                    <a:pt x="51031" y="31284"/>
                  </a:lnTo>
                  <a:lnTo>
                    <a:pt x="50762" y="28265"/>
                  </a:lnTo>
                  <a:lnTo>
                    <a:pt x="49524" y="25193"/>
                  </a:lnTo>
                  <a:lnTo>
                    <a:pt x="42504" y="18958"/>
                  </a:lnTo>
                  <a:lnTo>
                    <a:pt x="32328" y="13717"/>
                  </a:lnTo>
                  <a:lnTo>
                    <a:pt x="8948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616"/>
            <p:cNvSpPr/>
            <p:nvPr>
              <p:custDataLst>
                <p:tags r:id="rId49"/>
              </p:custDataLst>
            </p:nvPr>
          </p:nvSpPr>
          <p:spPr>
            <a:xfrm>
              <a:off x="3213962" y="4467225"/>
              <a:ext cx="5489" cy="95251"/>
            </a:xfrm>
            <a:custGeom>
              <a:avLst/>
              <a:gdLst/>
              <a:ahLst/>
              <a:cxnLst/>
              <a:rect l="0" t="0" r="0" b="0"/>
              <a:pathLst>
                <a:path w="5489" h="95251">
                  <a:moveTo>
                    <a:pt x="5488" y="0"/>
                  </a:moveTo>
                  <a:lnTo>
                    <a:pt x="5488" y="0"/>
                  </a:lnTo>
                  <a:lnTo>
                    <a:pt x="5488" y="45057"/>
                  </a:lnTo>
                  <a:lnTo>
                    <a:pt x="0" y="75457"/>
                  </a:lnTo>
                  <a:lnTo>
                    <a:pt x="5488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SMARTInkShape-Group111"/>
          <p:cNvGrpSpPr/>
          <p:nvPr/>
        </p:nvGrpSpPr>
        <p:grpSpPr>
          <a:xfrm>
            <a:off x="3505593" y="4543817"/>
            <a:ext cx="1390258" cy="500405"/>
            <a:chOff x="3505593" y="4543817"/>
            <a:chExt cx="1390258" cy="500405"/>
          </a:xfrm>
        </p:grpSpPr>
        <p:sp>
          <p:nvSpPr>
            <p:cNvPr id="291" name="SMARTInkShape-617"/>
            <p:cNvSpPr/>
            <p:nvPr>
              <p:custDataLst>
                <p:tags r:id="rId31"/>
              </p:custDataLst>
            </p:nvPr>
          </p:nvSpPr>
          <p:spPr>
            <a:xfrm>
              <a:off x="3505593" y="4800600"/>
              <a:ext cx="123433" cy="9134"/>
            </a:xfrm>
            <a:custGeom>
              <a:avLst/>
              <a:gdLst/>
              <a:ahLst/>
              <a:cxnLst/>
              <a:rect l="0" t="0" r="0" b="0"/>
              <a:pathLst>
                <a:path w="123433" h="9134">
                  <a:moveTo>
                    <a:pt x="9132" y="0"/>
                  </a:moveTo>
                  <a:lnTo>
                    <a:pt x="9132" y="0"/>
                  </a:lnTo>
                  <a:lnTo>
                    <a:pt x="0" y="0"/>
                  </a:lnTo>
                  <a:lnTo>
                    <a:pt x="14893" y="6545"/>
                  </a:lnTo>
                  <a:lnTo>
                    <a:pt x="54510" y="9133"/>
                  </a:lnTo>
                  <a:lnTo>
                    <a:pt x="1234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618"/>
            <p:cNvSpPr/>
            <p:nvPr>
              <p:custDataLst>
                <p:tags r:id="rId32"/>
              </p:custDataLst>
            </p:nvPr>
          </p:nvSpPr>
          <p:spPr>
            <a:xfrm>
              <a:off x="3571875" y="4714875"/>
              <a:ext cx="19051" cy="209551"/>
            </a:xfrm>
            <a:custGeom>
              <a:avLst/>
              <a:gdLst/>
              <a:ahLst/>
              <a:cxnLst/>
              <a:rect l="0" t="0" r="0" b="0"/>
              <a:pathLst>
                <a:path w="19051" h="209551">
                  <a:moveTo>
                    <a:pt x="0" y="0"/>
                  </a:moveTo>
                  <a:lnTo>
                    <a:pt x="0" y="0"/>
                  </a:lnTo>
                  <a:lnTo>
                    <a:pt x="0" y="44654"/>
                  </a:lnTo>
                  <a:lnTo>
                    <a:pt x="0" y="85139"/>
                  </a:lnTo>
                  <a:lnTo>
                    <a:pt x="5057" y="124239"/>
                  </a:lnTo>
                  <a:lnTo>
                    <a:pt x="8201" y="169338"/>
                  </a:lnTo>
                  <a:lnTo>
                    <a:pt x="1905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619"/>
            <p:cNvSpPr/>
            <p:nvPr>
              <p:custDataLst>
                <p:tags r:id="rId33"/>
              </p:custDataLst>
            </p:nvPr>
          </p:nvSpPr>
          <p:spPr>
            <a:xfrm>
              <a:off x="3735124" y="4624853"/>
              <a:ext cx="122215" cy="419369"/>
            </a:xfrm>
            <a:custGeom>
              <a:avLst/>
              <a:gdLst/>
              <a:ahLst/>
              <a:cxnLst/>
              <a:rect l="0" t="0" r="0" b="0"/>
              <a:pathLst>
                <a:path w="122215" h="419369">
                  <a:moveTo>
                    <a:pt x="8201" y="213847"/>
                  </a:moveTo>
                  <a:lnTo>
                    <a:pt x="8201" y="213847"/>
                  </a:lnTo>
                  <a:lnTo>
                    <a:pt x="7143" y="230114"/>
                  </a:lnTo>
                  <a:lnTo>
                    <a:pt x="0" y="266828"/>
                  </a:lnTo>
                  <a:lnTo>
                    <a:pt x="6389" y="305086"/>
                  </a:lnTo>
                  <a:lnTo>
                    <a:pt x="7843" y="351461"/>
                  </a:lnTo>
                  <a:lnTo>
                    <a:pt x="14676" y="392724"/>
                  </a:lnTo>
                  <a:lnTo>
                    <a:pt x="17458" y="419368"/>
                  </a:lnTo>
                  <a:lnTo>
                    <a:pt x="17710" y="378487"/>
                  </a:lnTo>
                  <a:lnTo>
                    <a:pt x="17723" y="335738"/>
                  </a:lnTo>
                  <a:lnTo>
                    <a:pt x="17726" y="288372"/>
                  </a:lnTo>
                  <a:lnTo>
                    <a:pt x="17726" y="242278"/>
                  </a:lnTo>
                  <a:lnTo>
                    <a:pt x="17726" y="203927"/>
                  </a:lnTo>
                  <a:lnTo>
                    <a:pt x="17726" y="171338"/>
                  </a:lnTo>
                  <a:lnTo>
                    <a:pt x="17726" y="138510"/>
                  </a:lnTo>
                  <a:lnTo>
                    <a:pt x="17726" y="98744"/>
                  </a:lnTo>
                  <a:lnTo>
                    <a:pt x="22783" y="56232"/>
                  </a:lnTo>
                  <a:lnTo>
                    <a:pt x="33973" y="17848"/>
                  </a:lnTo>
                  <a:lnTo>
                    <a:pt x="40116" y="10320"/>
                  </a:lnTo>
                  <a:lnTo>
                    <a:pt x="54582" y="1025"/>
                  </a:lnTo>
                  <a:lnTo>
                    <a:pt x="59230" y="0"/>
                  </a:lnTo>
                  <a:lnTo>
                    <a:pt x="63387" y="374"/>
                  </a:lnTo>
                  <a:lnTo>
                    <a:pt x="67216" y="1682"/>
                  </a:lnTo>
                  <a:lnTo>
                    <a:pt x="74294" y="8779"/>
                  </a:lnTo>
                  <a:lnTo>
                    <a:pt x="79909" y="18989"/>
                  </a:lnTo>
                  <a:lnTo>
                    <a:pt x="83809" y="49009"/>
                  </a:lnTo>
                  <a:lnTo>
                    <a:pt x="83226" y="73140"/>
                  </a:lnTo>
                  <a:lnTo>
                    <a:pt x="75264" y="97502"/>
                  </a:lnTo>
                  <a:lnTo>
                    <a:pt x="74991" y="103998"/>
                  </a:lnTo>
                  <a:lnTo>
                    <a:pt x="77069" y="106748"/>
                  </a:lnTo>
                  <a:lnTo>
                    <a:pt x="111458" y="136387"/>
                  </a:lnTo>
                  <a:lnTo>
                    <a:pt x="117593" y="148023"/>
                  </a:lnTo>
                  <a:lnTo>
                    <a:pt x="121855" y="185580"/>
                  </a:lnTo>
                  <a:lnTo>
                    <a:pt x="122214" y="199873"/>
                  </a:lnTo>
                  <a:lnTo>
                    <a:pt x="116729" y="213281"/>
                  </a:lnTo>
                  <a:lnTo>
                    <a:pt x="106074" y="229022"/>
                  </a:lnTo>
                  <a:lnTo>
                    <a:pt x="94115" y="236805"/>
                  </a:lnTo>
                  <a:lnTo>
                    <a:pt x="82222" y="240757"/>
                  </a:lnTo>
                  <a:lnTo>
                    <a:pt x="78715" y="240254"/>
                  </a:lnTo>
                  <a:lnTo>
                    <a:pt x="71996" y="236872"/>
                  </a:lnTo>
                  <a:lnTo>
                    <a:pt x="70839" y="234489"/>
                  </a:lnTo>
                  <a:lnTo>
                    <a:pt x="74876" y="2233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620"/>
            <p:cNvSpPr/>
            <p:nvPr>
              <p:custDataLst>
                <p:tags r:id="rId34"/>
              </p:custDataLst>
            </p:nvPr>
          </p:nvSpPr>
          <p:spPr>
            <a:xfrm>
              <a:off x="3937862" y="4820203"/>
              <a:ext cx="91214" cy="94698"/>
            </a:xfrm>
            <a:custGeom>
              <a:avLst/>
              <a:gdLst/>
              <a:ahLst/>
              <a:cxnLst/>
              <a:rect l="0" t="0" r="0" b="0"/>
              <a:pathLst>
                <a:path w="91214" h="94698">
                  <a:moveTo>
                    <a:pt x="5488" y="37547"/>
                  </a:moveTo>
                  <a:lnTo>
                    <a:pt x="5488" y="37547"/>
                  </a:lnTo>
                  <a:lnTo>
                    <a:pt x="5488" y="32491"/>
                  </a:lnTo>
                  <a:lnTo>
                    <a:pt x="2666" y="27186"/>
                  </a:lnTo>
                  <a:lnTo>
                    <a:pt x="431" y="24290"/>
                  </a:lnTo>
                  <a:lnTo>
                    <a:pt x="0" y="21300"/>
                  </a:lnTo>
                  <a:lnTo>
                    <a:pt x="2344" y="15157"/>
                  </a:lnTo>
                  <a:lnTo>
                    <a:pt x="13413" y="1314"/>
                  </a:lnTo>
                  <a:lnTo>
                    <a:pt x="24652" y="0"/>
                  </a:lnTo>
                  <a:lnTo>
                    <a:pt x="27789" y="1932"/>
                  </a:lnTo>
                  <a:lnTo>
                    <a:pt x="29880" y="5337"/>
                  </a:lnTo>
                  <a:lnTo>
                    <a:pt x="33512" y="18881"/>
                  </a:lnTo>
                  <a:lnTo>
                    <a:pt x="32842" y="34251"/>
                  </a:lnTo>
                  <a:lnTo>
                    <a:pt x="26410" y="56326"/>
                  </a:lnTo>
                  <a:lnTo>
                    <a:pt x="14756" y="74339"/>
                  </a:lnTo>
                  <a:lnTo>
                    <a:pt x="11666" y="77950"/>
                  </a:lnTo>
                  <a:lnTo>
                    <a:pt x="10665" y="80357"/>
                  </a:lnTo>
                  <a:lnTo>
                    <a:pt x="11056" y="81962"/>
                  </a:lnTo>
                  <a:lnTo>
                    <a:pt x="19288" y="89595"/>
                  </a:lnTo>
                  <a:lnTo>
                    <a:pt x="30671" y="92429"/>
                  </a:lnTo>
                  <a:lnTo>
                    <a:pt x="91213" y="946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621"/>
            <p:cNvSpPr/>
            <p:nvPr>
              <p:custDataLst>
                <p:tags r:id="rId35"/>
              </p:custDataLst>
            </p:nvPr>
          </p:nvSpPr>
          <p:spPr>
            <a:xfrm>
              <a:off x="4095750" y="4676775"/>
              <a:ext cx="171451" cy="190501"/>
            </a:xfrm>
            <a:custGeom>
              <a:avLst/>
              <a:gdLst/>
              <a:ahLst/>
              <a:cxnLst/>
              <a:rect l="0" t="0" r="0" b="0"/>
              <a:pathLst>
                <a:path w="171451" h="190501">
                  <a:moveTo>
                    <a:pt x="0" y="0"/>
                  </a:moveTo>
                  <a:lnTo>
                    <a:pt x="0" y="0"/>
                  </a:lnTo>
                  <a:lnTo>
                    <a:pt x="14189" y="0"/>
                  </a:lnTo>
                  <a:lnTo>
                    <a:pt x="19712" y="5645"/>
                  </a:lnTo>
                  <a:lnTo>
                    <a:pt x="42875" y="43312"/>
                  </a:lnTo>
                  <a:lnTo>
                    <a:pt x="48689" y="55234"/>
                  </a:lnTo>
                  <a:lnTo>
                    <a:pt x="75469" y="94558"/>
                  </a:lnTo>
                  <a:lnTo>
                    <a:pt x="107853" y="140667"/>
                  </a:lnTo>
                  <a:lnTo>
                    <a:pt x="152395" y="181310"/>
                  </a:lnTo>
                  <a:lnTo>
                    <a:pt x="17145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622"/>
            <p:cNvSpPr/>
            <p:nvPr>
              <p:custDataLst>
                <p:tags r:id="rId36"/>
              </p:custDataLst>
            </p:nvPr>
          </p:nvSpPr>
          <p:spPr>
            <a:xfrm>
              <a:off x="4152900" y="4671719"/>
              <a:ext cx="104776" cy="243182"/>
            </a:xfrm>
            <a:custGeom>
              <a:avLst/>
              <a:gdLst/>
              <a:ahLst/>
              <a:cxnLst/>
              <a:rect l="0" t="0" r="0" b="0"/>
              <a:pathLst>
                <a:path w="104776" h="243182">
                  <a:moveTo>
                    <a:pt x="104775" y="5056"/>
                  </a:moveTo>
                  <a:lnTo>
                    <a:pt x="104775" y="5056"/>
                  </a:lnTo>
                  <a:lnTo>
                    <a:pt x="104775" y="0"/>
                  </a:lnTo>
                  <a:lnTo>
                    <a:pt x="104775" y="6968"/>
                  </a:lnTo>
                  <a:lnTo>
                    <a:pt x="102658" y="10564"/>
                  </a:lnTo>
                  <a:lnTo>
                    <a:pt x="84053" y="32406"/>
                  </a:lnTo>
                  <a:lnTo>
                    <a:pt x="53754" y="75607"/>
                  </a:lnTo>
                  <a:lnTo>
                    <a:pt x="36976" y="106628"/>
                  </a:lnTo>
                  <a:lnTo>
                    <a:pt x="19568" y="148972"/>
                  </a:lnTo>
                  <a:lnTo>
                    <a:pt x="4963" y="178633"/>
                  </a:lnTo>
                  <a:lnTo>
                    <a:pt x="435" y="223176"/>
                  </a:lnTo>
                  <a:lnTo>
                    <a:pt x="0" y="243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623"/>
            <p:cNvSpPr/>
            <p:nvPr>
              <p:custDataLst>
                <p:tags r:id="rId37"/>
              </p:custDataLst>
            </p:nvPr>
          </p:nvSpPr>
          <p:spPr>
            <a:xfrm>
              <a:off x="4314825" y="492442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0" y="0"/>
                  </a:moveTo>
                  <a:lnTo>
                    <a:pt x="0" y="0"/>
                  </a:lnTo>
                  <a:lnTo>
                    <a:pt x="0" y="22390"/>
                  </a:lnTo>
                  <a:lnTo>
                    <a:pt x="2822" y="28648"/>
                  </a:lnTo>
                  <a:lnTo>
                    <a:pt x="6546" y="34958"/>
                  </a:lnTo>
                  <a:lnTo>
                    <a:pt x="9525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624"/>
            <p:cNvSpPr/>
            <p:nvPr>
              <p:custDataLst>
                <p:tags r:id="rId38"/>
              </p:custDataLst>
            </p:nvPr>
          </p:nvSpPr>
          <p:spPr>
            <a:xfrm>
              <a:off x="4318862" y="4819650"/>
              <a:ext cx="32589" cy="33549"/>
            </a:xfrm>
            <a:custGeom>
              <a:avLst/>
              <a:gdLst/>
              <a:ahLst/>
              <a:cxnLst/>
              <a:rect l="0" t="0" r="0" b="0"/>
              <a:pathLst>
                <a:path w="32589" h="33549">
                  <a:moveTo>
                    <a:pt x="5488" y="28575"/>
                  </a:moveTo>
                  <a:lnTo>
                    <a:pt x="5488" y="28575"/>
                  </a:lnTo>
                  <a:lnTo>
                    <a:pt x="431" y="23519"/>
                  </a:lnTo>
                  <a:lnTo>
                    <a:pt x="0" y="20971"/>
                  </a:lnTo>
                  <a:lnTo>
                    <a:pt x="771" y="18214"/>
                  </a:lnTo>
                  <a:lnTo>
                    <a:pt x="5212" y="10033"/>
                  </a:lnTo>
                  <a:lnTo>
                    <a:pt x="5406" y="19789"/>
                  </a:lnTo>
                  <a:lnTo>
                    <a:pt x="6492" y="22717"/>
                  </a:lnTo>
                  <a:lnTo>
                    <a:pt x="8274" y="24670"/>
                  </a:lnTo>
                  <a:lnTo>
                    <a:pt x="20672" y="33548"/>
                  </a:lnTo>
                  <a:lnTo>
                    <a:pt x="21960" y="32949"/>
                  </a:lnTo>
                  <a:lnTo>
                    <a:pt x="22819" y="31491"/>
                  </a:lnTo>
                  <a:lnTo>
                    <a:pt x="24451" y="30519"/>
                  </a:lnTo>
                  <a:lnTo>
                    <a:pt x="29085" y="29439"/>
                  </a:lnTo>
                  <a:lnTo>
                    <a:pt x="30744" y="28092"/>
                  </a:lnTo>
                  <a:lnTo>
                    <a:pt x="32588" y="23775"/>
                  </a:lnTo>
                  <a:lnTo>
                    <a:pt x="32022" y="21141"/>
                  </a:lnTo>
                  <a:lnTo>
                    <a:pt x="245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625"/>
            <p:cNvSpPr/>
            <p:nvPr>
              <p:custDataLst>
                <p:tags r:id="rId39"/>
              </p:custDataLst>
            </p:nvPr>
          </p:nvSpPr>
          <p:spPr>
            <a:xfrm>
              <a:off x="4314825" y="4543817"/>
              <a:ext cx="76201" cy="94840"/>
            </a:xfrm>
            <a:custGeom>
              <a:avLst/>
              <a:gdLst/>
              <a:ahLst/>
              <a:cxnLst/>
              <a:rect l="0" t="0" r="0" b="0"/>
              <a:pathLst>
                <a:path w="76201" h="94840">
                  <a:moveTo>
                    <a:pt x="0" y="9133"/>
                  </a:moveTo>
                  <a:lnTo>
                    <a:pt x="0" y="9133"/>
                  </a:lnTo>
                  <a:lnTo>
                    <a:pt x="0" y="4077"/>
                  </a:lnTo>
                  <a:lnTo>
                    <a:pt x="1058" y="2588"/>
                  </a:lnTo>
                  <a:lnTo>
                    <a:pt x="2822" y="1594"/>
                  </a:lnTo>
                  <a:lnTo>
                    <a:pt x="13257" y="0"/>
                  </a:lnTo>
                  <a:lnTo>
                    <a:pt x="19298" y="2605"/>
                  </a:lnTo>
                  <a:lnTo>
                    <a:pt x="22390" y="4781"/>
                  </a:lnTo>
                  <a:lnTo>
                    <a:pt x="24452" y="8348"/>
                  </a:lnTo>
                  <a:lnTo>
                    <a:pt x="27353" y="23482"/>
                  </a:lnTo>
                  <a:lnTo>
                    <a:pt x="28414" y="53800"/>
                  </a:lnTo>
                  <a:lnTo>
                    <a:pt x="20360" y="86646"/>
                  </a:lnTo>
                  <a:lnTo>
                    <a:pt x="18865" y="89384"/>
                  </a:lnTo>
                  <a:lnTo>
                    <a:pt x="16810" y="91208"/>
                  </a:lnTo>
                  <a:lnTo>
                    <a:pt x="10964" y="94137"/>
                  </a:lnTo>
                  <a:lnTo>
                    <a:pt x="11542" y="94378"/>
                  </a:lnTo>
                  <a:lnTo>
                    <a:pt x="42066" y="94839"/>
                  </a:lnTo>
                  <a:lnTo>
                    <a:pt x="76200" y="85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626"/>
            <p:cNvSpPr/>
            <p:nvPr>
              <p:custDataLst>
                <p:tags r:id="rId40"/>
              </p:custDataLst>
            </p:nvPr>
          </p:nvSpPr>
          <p:spPr>
            <a:xfrm>
              <a:off x="4572000" y="4819650"/>
              <a:ext cx="114301" cy="18999"/>
            </a:xfrm>
            <a:custGeom>
              <a:avLst/>
              <a:gdLst/>
              <a:ahLst/>
              <a:cxnLst/>
              <a:rect l="0" t="0" r="0" b="0"/>
              <a:pathLst>
                <a:path w="114301" h="18999">
                  <a:moveTo>
                    <a:pt x="0" y="9525"/>
                  </a:moveTo>
                  <a:lnTo>
                    <a:pt x="0" y="9525"/>
                  </a:lnTo>
                  <a:lnTo>
                    <a:pt x="8201" y="17726"/>
                  </a:lnTo>
                  <a:lnTo>
                    <a:pt x="53713" y="18998"/>
                  </a:lnTo>
                  <a:lnTo>
                    <a:pt x="81885" y="1621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627"/>
            <p:cNvSpPr/>
            <p:nvPr>
              <p:custDataLst>
                <p:tags r:id="rId41"/>
              </p:custDataLst>
            </p:nvPr>
          </p:nvSpPr>
          <p:spPr>
            <a:xfrm>
              <a:off x="4638700" y="4762500"/>
              <a:ext cx="28551" cy="152401"/>
            </a:xfrm>
            <a:custGeom>
              <a:avLst/>
              <a:gdLst/>
              <a:ahLst/>
              <a:cxnLst/>
              <a:rect l="0" t="0" r="0" b="0"/>
              <a:pathLst>
                <a:path w="28551" h="152401">
                  <a:moveTo>
                    <a:pt x="19025" y="0"/>
                  </a:moveTo>
                  <a:lnTo>
                    <a:pt x="19025" y="0"/>
                  </a:lnTo>
                  <a:lnTo>
                    <a:pt x="10824" y="0"/>
                  </a:lnTo>
                  <a:lnTo>
                    <a:pt x="4836" y="5056"/>
                  </a:lnTo>
                  <a:lnTo>
                    <a:pt x="2136" y="10361"/>
                  </a:lnTo>
                  <a:lnTo>
                    <a:pt x="260" y="39660"/>
                  </a:lnTo>
                  <a:lnTo>
                    <a:pt x="0" y="86838"/>
                  </a:lnTo>
                  <a:lnTo>
                    <a:pt x="1035" y="134310"/>
                  </a:lnTo>
                  <a:lnTo>
                    <a:pt x="5032" y="143655"/>
                  </a:lnTo>
                  <a:lnTo>
                    <a:pt x="8638" y="146570"/>
                  </a:lnTo>
                  <a:lnTo>
                    <a:pt x="2855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628"/>
            <p:cNvSpPr/>
            <p:nvPr>
              <p:custDataLst>
                <p:tags r:id="rId42"/>
              </p:custDataLst>
            </p:nvPr>
          </p:nvSpPr>
          <p:spPr>
            <a:xfrm>
              <a:off x="4857750" y="4857750"/>
              <a:ext cx="38101" cy="19051"/>
            </a:xfrm>
            <a:custGeom>
              <a:avLst/>
              <a:gdLst/>
              <a:ahLst/>
              <a:cxnLst/>
              <a:rect l="0" t="0" r="0" b="0"/>
              <a:pathLst>
                <a:path w="38101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10361" y="16228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SMARTInkShape-Group112"/>
          <p:cNvGrpSpPr/>
          <p:nvPr/>
        </p:nvGrpSpPr>
        <p:grpSpPr>
          <a:xfrm>
            <a:off x="5124450" y="4857750"/>
            <a:ext cx="180976" cy="38101"/>
            <a:chOff x="5124450" y="4857750"/>
            <a:chExt cx="180976" cy="38101"/>
          </a:xfrm>
        </p:grpSpPr>
        <p:sp>
          <p:nvSpPr>
            <p:cNvPr id="304" name="SMARTInkShape-629"/>
            <p:cNvSpPr/>
            <p:nvPr>
              <p:custDataLst>
                <p:tags r:id="rId29"/>
              </p:custDataLst>
            </p:nvPr>
          </p:nvSpPr>
          <p:spPr>
            <a:xfrm>
              <a:off x="5124450" y="48577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2822" y="18214"/>
                  </a:lnTo>
                  <a:lnTo>
                    <a:pt x="5056" y="15318"/>
                  </a:lnTo>
                  <a:lnTo>
                    <a:pt x="5488" y="12328"/>
                  </a:lnTo>
                  <a:lnTo>
                    <a:pt x="3144" y="6185"/>
                  </a:lnTo>
                  <a:lnTo>
                    <a:pt x="3155" y="412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630"/>
            <p:cNvSpPr/>
            <p:nvPr>
              <p:custDataLst>
                <p:tags r:id="rId30"/>
              </p:custDataLst>
            </p:nvPr>
          </p:nvSpPr>
          <p:spPr>
            <a:xfrm>
              <a:off x="5276850" y="4867275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8575"/>
                  </a:lnTo>
                  <a:lnTo>
                    <a:pt x="6545" y="26458"/>
                  </a:lnTo>
                  <a:lnTo>
                    <a:pt x="8201" y="18462"/>
                  </a:lnTo>
                  <a:lnTo>
                    <a:pt x="10759" y="14424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113"/>
          <p:cNvGrpSpPr/>
          <p:nvPr/>
        </p:nvGrpSpPr>
        <p:grpSpPr>
          <a:xfrm>
            <a:off x="5629275" y="4677167"/>
            <a:ext cx="1028701" cy="450368"/>
            <a:chOff x="5629275" y="4677167"/>
            <a:chExt cx="1028701" cy="450368"/>
          </a:xfrm>
        </p:grpSpPr>
        <p:sp>
          <p:nvSpPr>
            <p:cNvPr id="307" name="SMARTInkShape-631"/>
            <p:cNvSpPr/>
            <p:nvPr>
              <p:custDataLst>
                <p:tags r:id="rId20"/>
              </p:custDataLst>
            </p:nvPr>
          </p:nvSpPr>
          <p:spPr>
            <a:xfrm>
              <a:off x="5629275" y="4886325"/>
              <a:ext cx="133351" cy="1"/>
            </a:xfrm>
            <a:custGeom>
              <a:avLst/>
              <a:gdLst/>
              <a:ahLst/>
              <a:cxnLst/>
              <a:rect l="0" t="0" r="0" b="0"/>
              <a:pathLst>
                <a:path w="133351" h="1">
                  <a:moveTo>
                    <a:pt x="0" y="0"/>
                  </a:moveTo>
                  <a:lnTo>
                    <a:pt x="0" y="0"/>
                  </a:lnTo>
                  <a:lnTo>
                    <a:pt x="44310" y="0"/>
                  </a:lnTo>
                  <a:lnTo>
                    <a:pt x="80980" y="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632"/>
            <p:cNvSpPr/>
            <p:nvPr>
              <p:custDataLst>
                <p:tags r:id="rId21"/>
              </p:custDataLst>
            </p:nvPr>
          </p:nvSpPr>
          <p:spPr>
            <a:xfrm>
              <a:off x="5696538" y="4791075"/>
              <a:ext cx="8938" cy="171451"/>
            </a:xfrm>
            <a:custGeom>
              <a:avLst/>
              <a:gdLst/>
              <a:ahLst/>
              <a:cxnLst/>
              <a:rect l="0" t="0" r="0" b="0"/>
              <a:pathLst>
                <a:path w="8938" h="171451">
                  <a:moveTo>
                    <a:pt x="8937" y="0"/>
                  </a:moveTo>
                  <a:lnTo>
                    <a:pt x="8937" y="0"/>
                  </a:lnTo>
                  <a:lnTo>
                    <a:pt x="3881" y="0"/>
                  </a:lnTo>
                  <a:lnTo>
                    <a:pt x="2392" y="2117"/>
                  </a:lnTo>
                  <a:lnTo>
                    <a:pt x="0" y="20723"/>
                  </a:lnTo>
                  <a:lnTo>
                    <a:pt x="732" y="33551"/>
                  </a:lnTo>
                  <a:lnTo>
                    <a:pt x="8364" y="80463"/>
                  </a:lnTo>
                  <a:lnTo>
                    <a:pt x="8861" y="125445"/>
                  </a:lnTo>
                  <a:lnTo>
                    <a:pt x="8937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633"/>
            <p:cNvSpPr/>
            <p:nvPr>
              <p:custDataLst>
                <p:tags r:id="rId22"/>
              </p:custDataLst>
            </p:nvPr>
          </p:nvSpPr>
          <p:spPr>
            <a:xfrm>
              <a:off x="5857875" y="4700108"/>
              <a:ext cx="123226" cy="427427"/>
            </a:xfrm>
            <a:custGeom>
              <a:avLst/>
              <a:gdLst/>
              <a:ahLst/>
              <a:cxnLst/>
              <a:rect l="0" t="0" r="0" b="0"/>
              <a:pathLst>
                <a:path w="123226" h="427427">
                  <a:moveTo>
                    <a:pt x="0" y="176692"/>
                  </a:moveTo>
                  <a:lnTo>
                    <a:pt x="0" y="176692"/>
                  </a:lnTo>
                  <a:lnTo>
                    <a:pt x="0" y="222452"/>
                  </a:lnTo>
                  <a:lnTo>
                    <a:pt x="0" y="263107"/>
                  </a:lnTo>
                  <a:lnTo>
                    <a:pt x="0" y="308081"/>
                  </a:lnTo>
                  <a:lnTo>
                    <a:pt x="0" y="348774"/>
                  </a:lnTo>
                  <a:lnTo>
                    <a:pt x="0" y="389369"/>
                  </a:lnTo>
                  <a:lnTo>
                    <a:pt x="0" y="427426"/>
                  </a:lnTo>
                  <a:lnTo>
                    <a:pt x="0" y="386552"/>
                  </a:lnTo>
                  <a:lnTo>
                    <a:pt x="2822" y="342589"/>
                  </a:lnTo>
                  <a:lnTo>
                    <a:pt x="7539" y="297814"/>
                  </a:lnTo>
                  <a:lnTo>
                    <a:pt x="8937" y="261616"/>
                  </a:lnTo>
                  <a:lnTo>
                    <a:pt x="9409" y="216515"/>
                  </a:lnTo>
                  <a:lnTo>
                    <a:pt x="9491" y="171558"/>
                  </a:lnTo>
                  <a:lnTo>
                    <a:pt x="14571" y="133190"/>
                  </a:lnTo>
                  <a:lnTo>
                    <a:pt x="17723" y="91601"/>
                  </a:lnTo>
                  <a:lnTo>
                    <a:pt x="26392" y="51895"/>
                  </a:lnTo>
                  <a:lnTo>
                    <a:pt x="36277" y="25062"/>
                  </a:lnTo>
                  <a:lnTo>
                    <a:pt x="46462" y="10171"/>
                  </a:lnTo>
                  <a:lnTo>
                    <a:pt x="58044" y="2141"/>
                  </a:lnTo>
                  <a:lnTo>
                    <a:pt x="64096" y="0"/>
                  </a:lnTo>
                  <a:lnTo>
                    <a:pt x="70247" y="689"/>
                  </a:lnTo>
                  <a:lnTo>
                    <a:pt x="82726" y="7099"/>
                  </a:lnTo>
                  <a:lnTo>
                    <a:pt x="86901" y="12830"/>
                  </a:lnTo>
                  <a:lnTo>
                    <a:pt x="91539" y="27664"/>
                  </a:lnTo>
                  <a:lnTo>
                    <a:pt x="94150" y="53867"/>
                  </a:lnTo>
                  <a:lnTo>
                    <a:pt x="89867" y="76681"/>
                  </a:lnTo>
                  <a:lnTo>
                    <a:pt x="67624" y="113962"/>
                  </a:lnTo>
                  <a:lnTo>
                    <a:pt x="62511" y="117062"/>
                  </a:lnTo>
                  <a:lnTo>
                    <a:pt x="61782" y="118947"/>
                  </a:lnTo>
                  <a:lnTo>
                    <a:pt x="62355" y="121262"/>
                  </a:lnTo>
                  <a:lnTo>
                    <a:pt x="63795" y="123863"/>
                  </a:lnTo>
                  <a:lnTo>
                    <a:pt x="102336" y="158523"/>
                  </a:lnTo>
                  <a:lnTo>
                    <a:pt x="116993" y="188272"/>
                  </a:lnTo>
                  <a:lnTo>
                    <a:pt x="122925" y="223752"/>
                  </a:lnTo>
                  <a:lnTo>
                    <a:pt x="123225" y="230290"/>
                  </a:lnTo>
                  <a:lnTo>
                    <a:pt x="113534" y="254661"/>
                  </a:lnTo>
                  <a:lnTo>
                    <a:pt x="102314" y="271878"/>
                  </a:lnTo>
                  <a:lnTo>
                    <a:pt x="89922" y="277205"/>
                  </a:lnTo>
                  <a:lnTo>
                    <a:pt x="59834" y="281217"/>
                  </a:lnTo>
                  <a:lnTo>
                    <a:pt x="59998" y="280243"/>
                  </a:lnTo>
                  <a:lnTo>
                    <a:pt x="66675" y="2719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634"/>
            <p:cNvSpPr/>
            <p:nvPr>
              <p:custDataLst>
                <p:tags r:id="rId23"/>
              </p:custDataLst>
            </p:nvPr>
          </p:nvSpPr>
          <p:spPr>
            <a:xfrm>
              <a:off x="6038850" y="4939390"/>
              <a:ext cx="114301" cy="80286"/>
            </a:xfrm>
            <a:custGeom>
              <a:avLst/>
              <a:gdLst/>
              <a:ahLst/>
              <a:cxnLst/>
              <a:rect l="0" t="0" r="0" b="0"/>
              <a:pathLst>
                <a:path w="114301" h="80286">
                  <a:moveTo>
                    <a:pt x="0" y="23135"/>
                  </a:moveTo>
                  <a:lnTo>
                    <a:pt x="0" y="23135"/>
                  </a:lnTo>
                  <a:lnTo>
                    <a:pt x="5056" y="18079"/>
                  </a:lnTo>
                  <a:lnTo>
                    <a:pt x="6545" y="17647"/>
                  </a:lnTo>
                  <a:lnTo>
                    <a:pt x="7539" y="18419"/>
                  </a:lnTo>
                  <a:lnTo>
                    <a:pt x="9132" y="22203"/>
                  </a:lnTo>
                  <a:lnTo>
                    <a:pt x="9491" y="49569"/>
                  </a:lnTo>
                  <a:lnTo>
                    <a:pt x="6688" y="58872"/>
                  </a:lnTo>
                  <a:lnTo>
                    <a:pt x="2972" y="66535"/>
                  </a:lnTo>
                  <a:lnTo>
                    <a:pt x="391" y="78265"/>
                  </a:lnTo>
                  <a:lnTo>
                    <a:pt x="261" y="77880"/>
                  </a:lnTo>
                  <a:lnTo>
                    <a:pt x="116" y="74630"/>
                  </a:lnTo>
                  <a:lnTo>
                    <a:pt x="13268" y="36384"/>
                  </a:lnTo>
                  <a:lnTo>
                    <a:pt x="22125" y="26201"/>
                  </a:lnTo>
                  <a:lnTo>
                    <a:pt x="42542" y="9781"/>
                  </a:lnTo>
                  <a:lnTo>
                    <a:pt x="44237" y="9999"/>
                  </a:lnTo>
                  <a:lnTo>
                    <a:pt x="45366" y="11202"/>
                  </a:lnTo>
                  <a:lnTo>
                    <a:pt x="46621" y="15362"/>
                  </a:lnTo>
                  <a:lnTo>
                    <a:pt x="46955" y="17954"/>
                  </a:lnTo>
                  <a:lnTo>
                    <a:pt x="50149" y="23654"/>
                  </a:lnTo>
                  <a:lnTo>
                    <a:pt x="57029" y="32504"/>
                  </a:lnTo>
                  <a:lnTo>
                    <a:pt x="62170" y="22501"/>
                  </a:lnTo>
                  <a:lnTo>
                    <a:pt x="70317" y="14739"/>
                  </a:lnTo>
                  <a:lnTo>
                    <a:pt x="87738" y="1133"/>
                  </a:lnTo>
                  <a:lnTo>
                    <a:pt x="91301" y="0"/>
                  </a:lnTo>
                  <a:lnTo>
                    <a:pt x="94734" y="304"/>
                  </a:lnTo>
                  <a:lnTo>
                    <a:pt x="101371" y="3463"/>
                  </a:lnTo>
                  <a:lnTo>
                    <a:pt x="107848" y="8395"/>
                  </a:lnTo>
                  <a:lnTo>
                    <a:pt x="111433" y="16937"/>
                  </a:lnTo>
                  <a:lnTo>
                    <a:pt x="114188" y="63481"/>
                  </a:lnTo>
                  <a:lnTo>
                    <a:pt x="114300" y="80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635"/>
            <p:cNvSpPr/>
            <p:nvPr>
              <p:custDataLst>
                <p:tags r:id="rId24"/>
              </p:custDataLst>
            </p:nvPr>
          </p:nvSpPr>
          <p:spPr>
            <a:xfrm>
              <a:off x="6305550" y="4743450"/>
              <a:ext cx="123826" cy="209551"/>
            </a:xfrm>
            <a:custGeom>
              <a:avLst/>
              <a:gdLst/>
              <a:ahLst/>
              <a:cxnLst/>
              <a:rect l="0" t="0" r="0" b="0"/>
              <a:pathLst>
                <a:path w="123826" h="209551">
                  <a:moveTo>
                    <a:pt x="0" y="0"/>
                  </a:moveTo>
                  <a:lnTo>
                    <a:pt x="0" y="0"/>
                  </a:lnTo>
                  <a:lnTo>
                    <a:pt x="1058" y="16267"/>
                  </a:lnTo>
                  <a:lnTo>
                    <a:pt x="8662" y="39039"/>
                  </a:lnTo>
                  <a:lnTo>
                    <a:pt x="35648" y="82843"/>
                  </a:lnTo>
                  <a:lnTo>
                    <a:pt x="68664" y="127326"/>
                  </a:lnTo>
                  <a:lnTo>
                    <a:pt x="76025" y="139140"/>
                  </a:lnTo>
                  <a:lnTo>
                    <a:pt x="100978" y="172594"/>
                  </a:lnTo>
                  <a:lnTo>
                    <a:pt x="123825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636"/>
            <p:cNvSpPr/>
            <p:nvPr>
              <p:custDataLst>
                <p:tags r:id="rId25"/>
              </p:custDataLst>
            </p:nvPr>
          </p:nvSpPr>
          <p:spPr>
            <a:xfrm>
              <a:off x="6316980" y="4763824"/>
              <a:ext cx="160021" cy="236802"/>
            </a:xfrm>
            <a:custGeom>
              <a:avLst/>
              <a:gdLst/>
              <a:ahLst/>
              <a:cxnLst/>
              <a:rect l="0" t="0" r="0" b="0"/>
              <a:pathLst>
                <a:path w="160021" h="236802">
                  <a:moveTo>
                    <a:pt x="160020" y="8201"/>
                  </a:moveTo>
                  <a:lnTo>
                    <a:pt x="160020" y="8201"/>
                  </a:lnTo>
                  <a:lnTo>
                    <a:pt x="160020" y="0"/>
                  </a:lnTo>
                  <a:lnTo>
                    <a:pt x="129623" y="23662"/>
                  </a:lnTo>
                  <a:lnTo>
                    <a:pt x="84801" y="67793"/>
                  </a:lnTo>
                  <a:lnTo>
                    <a:pt x="45972" y="113108"/>
                  </a:lnTo>
                  <a:lnTo>
                    <a:pt x="27974" y="143773"/>
                  </a:lnTo>
                  <a:lnTo>
                    <a:pt x="10967" y="188410"/>
                  </a:lnTo>
                  <a:lnTo>
                    <a:pt x="0" y="218525"/>
                  </a:lnTo>
                  <a:lnTo>
                    <a:pt x="7620" y="236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637"/>
            <p:cNvSpPr/>
            <p:nvPr>
              <p:custDataLst>
                <p:tags r:id="rId26"/>
              </p:custDataLst>
            </p:nvPr>
          </p:nvSpPr>
          <p:spPr>
            <a:xfrm>
              <a:off x="6524625" y="5029200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0"/>
                  </a:moveTo>
                  <a:lnTo>
                    <a:pt x="0" y="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638"/>
            <p:cNvSpPr/>
            <p:nvPr>
              <p:custDataLst>
                <p:tags r:id="rId27"/>
              </p:custDataLst>
            </p:nvPr>
          </p:nvSpPr>
          <p:spPr>
            <a:xfrm>
              <a:off x="6507292" y="4918937"/>
              <a:ext cx="26859" cy="24105"/>
            </a:xfrm>
            <a:custGeom>
              <a:avLst/>
              <a:gdLst/>
              <a:ahLst/>
              <a:cxnLst/>
              <a:rect l="0" t="0" r="0" b="0"/>
              <a:pathLst>
                <a:path w="26859" h="24105">
                  <a:moveTo>
                    <a:pt x="17333" y="5488"/>
                  </a:moveTo>
                  <a:lnTo>
                    <a:pt x="17333" y="5488"/>
                  </a:lnTo>
                  <a:lnTo>
                    <a:pt x="12277" y="432"/>
                  </a:lnTo>
                  <a:lnTo>
                    <a:pt x="9729" y="0"/>
                  </a:lnTo>
                  <a:lnTo>
                    <a:pt x="6972" y="772"/>
                  </a:lnTo>
                  <a:lnTo>
                    <a:pt x="4076" y="2344"/>
                  </a:lnTo>
                  <a:lnTo>
                    <a:pt x="2145" y="4450"/>
                  </a:lnTo>
                  <a:lnTo>
                    <a:pt x="0" y="9613"/>
                  </a:lnTo>
                  <a:lnTo>
                    <a:pt x="486" y="11413"/>
                  </a:lnTo>
                  <a:lnTo>
                    <a:pt x="1868" y="12613"/>
                  </a:lnTo>
                  <a:lnTo>
                    <a:pt x="6227" y="15005"/>
                  </a:lnTo>
                  <a:lnTo>
                    <a:pt x="15662" y="23073"/>
                  </a:lnTo>
                  <a:lnTo>
                    <a:pt x="21895" y="24104"/>
                  </a:lnTo>
                  <a:lnTo>
                    <a:pt x="23549" y="23190"/>
                  </a:lnTo>
                  <a:lnTo>
                    <a:pt x="24652" y="21523"/>
                  </a:lnTo>
                  <a:lnTo>
                    <a:pt x="26422" y="16299"/>
                  </a:lnTo>
                  <a:lnTo>
                    <a:pt x="26858" y="5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639"/>
            <p:cNvSpPr/>
            <p:nvPr>
              <p:custDataLst>
                <p:tags r:id="rId28"/>
              </p:custDataLst>
            </p:nvPr>
          </p:nvSpPr>
          <p:spPr>
            <a:xfrm>
              <a:off x="6543675" y="4677167"/>
              <a:ext cx="114301" cy="94859"/>
            </a:xfrm>
            <a:custGeom>
              <a:avLst/>
              <a:gdLst/>
              <a:ahLst/>
              <a:cxnLst/>
              <a:rect l="0" t="0" r="0" b="0"/>
              <a:pathLst>
                <a:path w="114301" h="9485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5056" y="4781"/>
                  </a:lnTo>
                  <a:lnTo>
                    <a:pt x="7538" y="10021"/>
                  </a:lnTo>
                  <a:lnTo>
                    <a:pt x="9409" y="39611"/>
                  </a:lnTo>
                  <a:lnTo>
                    <a:pt x="6652" y="46668"/>
                  </a:lnTo>
                  <a:lnTo>
                    <a:pt x="390" y="56167"/>
                  </a:lnTo>
                  <a:lnTo>
                    <a:pt x="16490" y="20961"/>
                  </a:lnTo>
                  <a:lnTo>
                    <a:pt x="18971" y="13332"/>
                  </a:lnTo>
                  <a:lnTo>
                    <a:pt x="28139" y="205"/>
                  </a:lnTo>
                  <a:lnTo>
                    <a:pt x="33502" y="4841"/>
                  </a:lnTo>
                  <a:lnTo>
                    <a:pt x="36057" y="10048"/>
                  </a:lnTo>
                  <a:lnTo>
                    <a:pt x="38089" y="46564"/>
                  </a:lnTo>
                  <a:lnTo>
                    <a:pt x="43153" y="41978"/>
                  </a:lnTo>
                  <a:lnTo>
                    <a:pt x="55405" y="24401"/>
                  </a:lnTo>
                  <a:lnTo>
                    <a:pt x="70156" y="14127"/>
                  </a:lnTo>
                  <a:lnTo>
                    <a:pt x="78101" y="11353"/>
                  </a:lnTo>
                  <a:lnTo>
                    <a:pt x="81700" y="11671"/>
                  </a:lnTo>
                  <a:lnTo>
                    <a:pt x="88523" y="14847"/>
                  </a:lnTo>
                  <a:lnTo>
                    <a:pt x="98313" y="22585"/>
                  </a:lnTo>
                  <a:lnTo>
                    <a:pt x="101903" y="34162"/>
                  </a:lnTo>
                  <a:lnTo>
                    <a:pt x="114300" y="94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SMARTInkShape-Group114"/>
          <p:cNvGrpSpPr/>
          <p:nvPr/>
        </p:nvGrpSpPr>
        <p:grpSpPr>
          <a:xfrm>
            <a:off x="3071087" y="5523574"/>
            <a:ext cx="376964" cy="317754"/>
            <a:chOff x="3071087" y="5523574"/>
            <a:chExt cx="376964" cy="317754"/>
          </a:xfrm>
        </p:grpSpPr>
        <p:sp>
          <p:nvSpPr>
            <p:cNvPr id="317" name="SMARTInkShape-640"/>
            <p:cNvSpPr/>
            <p:nvPr>
              <p:custDataLst>
                <p:tags r:id="rId18"/>
              </p:custDataLst>
            </p:nvPr>
          </p:nvSpPr>
          <p:spPr>
            <a:xfrm>
              <a:off x="3137762" y="5523574"/>
              <a:ext cx="272189" cy="317754"/>
            </a:xfrm>
            <a:custGeom>
              <a:avLst/>
              <a:gdLst/>
              <a:ahLst/>
              <a:cxnLst/>
              <a:rect l="0" t="0" r="0" b="0"/>
              <a:pathLst>
                <a:path w="272189" h="317754">
                  <a:moveTo>
                    <a:pt x="5488" y="29501"/>
                  </a:moveTo>
                  <a:lnTo>
                    <a:pt x="5488" y="29501"/>
                  </a:lnTo>
                  <a:lnTo>
                    <a:pt x="5488" y="16244"/>
                  </a:lnTo>
                  <a:lnTo>
                    <a:pt x="2666" y="10203"/>
                  </a:lnTo>
                  <a:lnTo>
                    <a:pt x="432" y="7111"/>
                  </a:lnTo>
                  <a:lnTo>
                    <a:pt x="0" y="5049"/>
                  </a:lnTo>
                  <a:lnTo>
                    <a:pt x="771" y="3675"/>
                  </a:lnTo>
                  <a:lnTo>
                    <a:pt x="4556" y="1469"/>
                  </a:lnTo>
                  <a:lnTo>
                    <a:pt x="15325" y="16256"/>
                  </a:lnTo>
                  <a:lnTo>
                    <a:pt x="30323" y="56244"/>
                  </a:lnTo>
                  <a:lnTo>
                    <a:pt x="46298" y="101458"/>
                  </a:lnTo>
                  <a:lnTo>
                    <a:pt x="60619" y="148189"/>
                  </a:lnTo>
                  <a:lnTo>
                    <a:pt x="71565" y="193784"/>
                  </a:lnTo>
                  <a:lnTo>
                    <a:pt x="84745" y="237636"/>
                  </a:lnTo>
                  <a:lnTo>
                    <a:pt x="100722" y="278951"/>
                  </a:lnTo>
                  <a:lnTo>
                    <a:pt x="110258" y="300614"/>
                  </a:lnTo>
                  <a:lnTo>
                    <a:pt x="117669" y="309804"/>
                  </a:lnTo>
                  <a:lnTo>
                    <a:pt x="128019" y="317416"/>
                  </a:lnTo>
                  <a:lnTo>
                    <a:pt x="132683" y="317753"/>
                  </a:lnTo>
                  <a:lnTo>
                    <a:pt x="136852" y="315860"/>
                  </a:lnTo>
                  <a:lnTo>
                    <a:pt x="140689" y="312483"/>
                  </a:lnTo>
                  <a:lnTo>
                    <a:pt x="151146" y="282445"/>
                  </a:lnTo>
                  <a:lnTo>
                    <a:pt x="159822" y="234940"/>
                  </a:lnTo>
                  <a:lnTo>
                    <a:pt x="165913" y="192495"/>
                  </a:lnTo>
                  <a:lnTo>
                    <a:pt x="174721" y="146991"/>
                  </a:lnTo>
                  <a:lnTo>
                    <a:pt x="186652" y="106332"/>
                  </a:lnTo>
                  <a:lnTo>
                    <a:pt x="202363" y="59217"/>
                  </a:lnTo>
                  <a:lnTo>
                    <a:pt x="223273" y="18663"/>
                  </a:lnTo>
                  <a:lnTo>
                    <a:pt x="237748" y="5987"/>
                  </a:lnTo>
                  <a:lnTo>
                    <a:pt x="246053" y="1124"/>
                  </a:lnTo>
                  <a:lnTo>
                    <a:pt x="252648" y="0"/>
                  </a:lnTo>
                  <a:lnTo>
                    <a:pt x="272188" y="10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641"/>
            <p:cNvSpPr/>
            <p:nvPr>
              <p:custDataLst>
                <p:tags r:id="rId19"/>
              </p:custDataLst>
            </p:nvPr>
          </p:nvSpPr>
          <p:spPr>
            <a:xfrm>
              <a:off x="3071087" y="5676900"/>
              <a:ext cx="376964" cy="142876"/>
            </a:xfrm>
            <a:custGeom>
              <a:avLst/>
              <a:gdLst/>
              <a:ahLst/>
              <a:cxnLst/>
              <a:rect l="0" t="0" r="0" b="0"/>
              <a:pathLst>
                <a:path w="376964" h="142876">
                  <a:moveTo>
                    <a:pt x="5488" y="142875"/>
                  </a:moveTo>
                  <a:lnTo>
                    <a:pt x="5488" y="142875"/>
                  </a:lnTo>
                  <a:lnTo>
                    <a:pt x="432" y="142875"/>
                  </a:lnTo>
                  <a:lnTo>
                    <a:pt x="0" y="141817"/>
                  </a:lnTo>
                  <a:lnTo>
                    <a:pt x="2343" y="137819"/>
                  </a:lnTo>
                  <a:lnTo>
                    <a:pt x="47498" y="107664"/>
                  </a:lnTo>
                  <a:lnTo>
                    <a:pt x="85283" y="87864"/>
                  </a:lnTo>
                  <a:lnTo>
                    <a:pt x="120853" y="74012"/>
                  </a:lnTo>
                  <a:lnTo>
                    <a:pt x="158203" y="59324"/>
                  </a:lnTo>
                  <a:lnTo>
                    <a:pt x="198904" y="48269"/>
                  </a:lnTo>
                  <a:lnTo>
                    <a:pt x="244477" y="35469"/>
                  </a:lnTo>
                  <a:lnTo>
                    <a:pt x="291494" y="21093"/>
                  </a:lnTo>
                  <a:lnTo>
                    <a:pt x="3769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" name="SMARTInkShape-Group115"/>
          <p:cNvGrpSpPr/>
          <p:nvPr/>
        </p:nvGrpSpPr>
        <p:grpSpPr>
          <a:xfrm>
            <a:off x="3795870" y="5605857"/>
            <a:ext cx="337981" cy="239846"/>
            <a:chOff x="3795870" y="5605857"/>
            <a:chExt cx="337981" cy="239846"/>
          </a:xfrm>
        </p:grpSpPr>
        <p:sp>
          <p:nvSpPr>
            <p:cNvPr id="320" name="SMARTInkShape-642"/>
            <p:cNvSpPr/>
            <p:nvPr>
              <p:custDataLst>
                <p:tags r:id="rId14"/>
              </p:custDataLst>
            </p:nvPr>
          </p:nvSpPr>
          <p:spPr>
            <a:xfrm>
              <a:off x="3800475" y="5724525"/>
              <a:ext cx="28576" cy="66676"/>
            </a:xfrm>
            <a:custGeom>
              <a:avLst/>
              <a:gdLst/>
              <a:ahLst/>
              <a:cxnLst/>
              <a:rect l="0" t="0" r="0" b="0"/>
              <a:pathLst>
                <a:path w="28576" h="66676">
                  <a:moveTo>
                    <a:pt x="0" y="0"/>
                  </a:moveTo>
                  <a:lnTo>
                    <a:pt x="0" y="0"/>
                  </a:lnTo>
                  <a:lnTo>
                    <a:pt x="10113" y="0"/>
                  </a:lnTo>
                  <a:lnTo>
                    <a:pt x="13092" y="1058"/>
                  </a:lnTo>
                  <a:lnTo>
                    <a:pt x="15078" y="2822"/>
                  </a:lnTo>
                  <a:lnTo>
                    <a:pt x="23322" y="23370"/>
                  </a:lnTo>
                  <a:lnTo>
                    <a:pt x="2857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643"/>
            <p:cNvSpPr/>
            <p:nvPr>
              <p:custDataLst>
                <p:tags r:id="rId15"/>
              </p:custDataLst>
            </p:nvPr>
          </p:nvSpPr>
          <p:spPr>
            <a:xfrm>
              <a:off x="3795870" y="5605857"/>
              <a:ext cx="40460" cy="21979"/>
            </a:xfrm>
            <a:custGeom>
              <a:avLst/>
              <a:gdLst/>
              <a:ahLst/>
              <a:cxnLst/>
              <a:rect l="0" t="0" r="0" b="0"/>
              <a:pathLst>
                <a:path w="40460" h="21979">
                  <a:moveTo>
                    <a:pt x="14130" y="4368"/>
                  </a:moveTo>
                  <a:lnTo>
                    <a:pt x="14130" y="4368"/>
                  </a:lnTo>
                  <a:lnTo>
                    <a:pt x="873" y="4368"/>
                  </a:lnTo>
                  <a:lnTo>
                    <a:pt x="0" y="5426"/>
                  </a:lnTo>
                  <a:lnTo>
                    <a:pt x="477" y="7190"/>
                  </a:lnTo>
                  <a:lnTo>
                    <a:pt x="1853" y="9424"/>
                  </a:lnTo>
                  <a:lnTo>
                    <a:pt x="3829" y="10913"/>
                  </a:lnTo>
                  <a:lnTo>
                    <a:pt x="35124" y="21978"/>
                  </a:lnTo>
                  <a:lnTo>
                    <a:pt x="37651" y="21400"/>
                  </a:lnTo>
                  <a:lnTo>
                    <a:pt x="39336" y="19956"/>
                  </a:lnTo>
                  <a:lnTo>
                    <a:pt x="40459" y="17935"/>
                  </a:lnTo>
                  <a:lnTo>
                    <a:pt x="40149" y="15529"/>
                  </a:lnTo>
                  <a:lnTo>
                    <a:pt x="36983" y="10034"/>
                  </a:lnTo>
                  <a:lnTo>
                    <a:pt x="24194" y="990"/>
                  </a:lnTo>
                  <a:lnTo>
                    <a:pt x="19781" y="0"/>
                  </a:lnTo>
                  <a:lnTo>
                    <a:pt x="15781" y="397"/>
                  </a:lnTo>
                  <a:lnTo>
                    <a:pt x="12055" y="1721"/>
                  </a:lnTo>
                  <a:lnTo>
                    <a:pt x="9572" y="3661"/>
                  </a:lnTo>
                  <a:lnTo>
                    <a:pt x="4605" y="13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644"/>
            <p:cNvSpPr/>
            <p:nvPr>
              <p:custDataLst>
                <p:tags r:id="rId16"/>
              </p:custDataLst>
            </p:nvPr>
          </p:nvSpPr>
          <p:spPr>
            <a:xfrm>
              <a:off x="4040317" y="5734933"/>
              <a:ext cx="74484" cy="8643"/>
            </a:xfrm>
            <a:custGeom>
              <a:avLst/>
              <a:gdLst/>
              <a:ahLst/>
              <a:cxnLst/>
              <a:rect l="0" t="0" r="0" b="0"/>
              <a:pathLst>
                <a:path w="74484" h="8643">
                  <a:moveTo>
                    <a:pt x="17333" y="8642"/>
                  </a:moveTo>
                  <a:lnTo>
                    <a:pt x="17333" y="8642"/>
                  </a:lnTo>
                  <a:lnTo>
                    <a:pt x="0" y="8642"/>
                  </a:lnTo>
                  <a:lnTo>
                    <a:pt x="8904" y="3586"/>
                  </a:lnTo>
                  <a:lnTo>
                    <a:pt x="30877" y="0"/>
                  </a:lnTo>
                  <a:lnTo>
                    <a:pt x="49333" y="437"/>
                  </a:lnTo>
                  <a:lnTo>
                    <a:pt x="74483" y="8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645"/>
            <p:cNvSpPr/>
            <p:nvPr>
              <p:custDataLst>
                <p:tags r:id="rId17"/>
              </p:custDataLst>
            </p:nvPr>
          </p:nvSpPr>
          <p:spPr>
            <a:xfrm>
              <a:off x="4015818" y="5810250"/>
              <a:ext cx="118033" cy="35453"/>
            </a:xfrm>
            <a:custGeom>
              <a:avLst/>
              <a:gdLst/>
              <a:ahLst/>
              <a:cxnLst/>
              <a:rect l="0" t="0" r="0" b="0"/>
              <a:pathLst>
                <a:path w="118033" h="35453">
                  <a:moveTo>
                    <a:pt x="13257" y="19050"/>
                  </a:moveTo>
                  <a:lnTo>
                    <a:pt x="13257" y="19050"/>
                  </a:lnTo>
                  <a:lnTo>
                    <a:pt x="8200" y="29163"/>
                  </a:lnTo>
                  <a:lnTo>
                    <a:pt x="5652" y="32142"/>
                  </a:lnTo>
                  <a:lnTo>
                    <a:pt x="0" y="35452"/>
                  </a:lnTo>
                  <a:lnTo>
                    <a:pt x="185" y="34218"/>
                  </a:lnTo>
                  <a:lnTo>
                    <a:pt x="6036" y="27203"/>
                  </a:lnTo>
                  <a:lnTo>
                    <a:pt x="15692" y="22673"/>
                  </a:lnTo>
                  <a:lnTo>
                    <a:pt x="57362" y="12981"/>
                  </a:lnTo>
                  <a:lnTo>
                    <a:pt x="1180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116"/>
          <p:cNvGrpSpPr/>
          <p:nvPr/>
        </p:nvGrpSpPr>
        <p:grpSpPr>
          <a:xfrm>
            <a:off x="4438650" y="5581650"/>
            <a:ext cx="466726" cy="236180"/>
            <a:chOff x="4438650" y="5581650"/>
            <a:chExt cx="466726" cy="236180"/>
          </a:xfrm>
        </p:grpSpPr>
        <p:sp>
          <p:nvSpPr>
            <p:cNvPr id="325" name="SMARTInkShape-646"/>
            <p:cNvSpPr/>
            <p:nvPr>
              <p:custDataLst>
                <p:tags r:id="rId11"/>
              </p:custDataLst>
            </p:nvPr>
          </p:nvSpPr>
          <p:spPr>
            <a:xfrm>
              <a:off x="4438650" y="5686425"/>
              <a:ext cx="9526" cy="123826"/>
            </a:xfrm>
            <a:custGeom>
              <a:avLst/>
              <a:gdLst/>
              <a:ahLst/>
              <a:cxnLst/>
              <a:rect l="0" t="0" r="0" b="0"/>
              <a:pathLst>
                <a:path w="9526" h="123826">
                  <a:moveTo>
                    <a:pt x="0" y="0"/>
                  </a:moveTo>
                  <a:lnTo>
                    <a:pt x="0" y="0"/>
                  </a:lnTo>
                  <a:lnTo>
                    <a:pt x="6546" y="15209"/>
                  </a:lnTo>
                  <a:lnTo>
                    <a:pt x="9133" y="54893"/>
                  </a:lnTo>
                  <a:lnTo>
                    <a:pt x="9525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647"/>
            <p:cNvSpPr/>
            <p:nvPr>
              <p:custDataLst>
                <p:tags r:id="rId12"/>
              </p:custDataLst>
            </p:nvPr>
          </p:nvSpPr>
          <p:spPr>
            <a:xfrm>
              <a:off x="4801119" y="5581650"/>
              <a:ext cx="75102" cy="236180"/>
            </a:xfrm>
            <a:custGeom>
              <a:avLst/>
              <a:gdLst/>
              <a:ahLst/>
              <a:cxnLst/>
              <a:rect l="0" t="0" r="0" b="0"/>
              <a:pathLst>
                <a:path w="75102" h="236180">
                  <a:moveTo>
                    <a:pt x="37581" y="0"/>
                  </a:moveTo>
                  <a:lnTo>
                    <a:pt x="37581" y="0"/>
                  </a:lnTo>
                  <a:lnTo>
                    <a:pt x="32524" y="0"/>
                  </a:lnTo>
                  <a:lnTo>
                    <a:pt x="31035" y="1058"/>
                  </a:lnTo>
                  <a:lnTo>
                    <a:pt x="30042" y="2822"/>
                  </a:lnTo>
                  <a:lnTo>
                    <a:pt x="28939" y="10779"/>
                  </a:lnTo>
                  <a:lnTo>
                    <a:pt x="25408" y="53204"/>
                  </a:lnTo>
                  <a:lnTo>
                    <a:pt x="20568" y="91258"/>
                  </a:lnTo>
                  <a:lnTo>
                    <a:pt x="13877" y="137618"/>
                  </a:lnTo>
                  <a:lnTo>
                    <a:pt x="2108" y="184164"/>
                  </a:lnTo>
                  <a:lnTo>
                    <a:pt x="0" y="207005"/>
                  </a:lnTo>
                  <a:lnTo>
                    <a:pt x="2534" y="216533"/>
                  </a:lnTo>
                  <a:lnTo>
                    <a:pt x="4692" y="220555"/>
                  </a:lnTo>
                  <a:lnTo>
                    <a:pt x="7188" y="223237"/>
                  </a:lnTo>
                  <a:lnTo>
                    <a:pt x="12784" y="226216"/>
                  </a:lnTo>
                  <a:lnTo>
                    <a:pt x="15759" y="224894"/>
                  </a:lnTo>
                  <a:lnTo>
                    <a:pt x="21885" y="217781"/>
                  </a:lnTo>
                  <a:lnTo>
                    <a:pt x="33383" y="190480"/>
                  </a:lnTo>
                  <a:lnTo>
                    <a:pt x="37028" y="174165"/>
                  </a:lnTo>
                  <a:lnTo>
                    <a:pt x="36154" y="173260"/>
                  </a:lnTo>
                  <a:lnTo>
                    <a:pt x="32361" y="172255"/>
                  </a:lnTo>
                  <a:lnTo>
                    <a:pt x="30926" y="173045"/>
                  </a:lnTo>
                  <a:lnTo>
                    <a:pt x="29969" y="174630"/>
                  </a:lnTo>
                  <a:lnTo>
                    <a:pt x="29332" y="176744"/>
                  </a:lnTo>
                  <a:lnTo>
                    <a:pt x="36369" y="210262"/>
                  </a:lnTo>
                  <a:lnTo>
                    <a:pt x="38889" y="214258"/>
                  </a:lnTo>
                  <a:lnTo>
                    <a:pt x="62399" y="233747"/>
                  </a:lnTo>
                  <a:lnTo>
                    <a:pt x="69072" y="236179"/>
                  </a:lnTo>
                  <a:lnTo>
                    <a:pt x="71275" y="235770"/>
                  </a:lnTo>
                  <a:lnTo>
                    <a:pt x="72744" y="234438"/>
                  </a:lnTo>
                  <a:lnTo>
                    <a:pt x="73723" y="232492"/>
                  </a:lnTo>
                  <a:lnTo>
                    <a:pt x="75101" y="219640"/>
                  </a:lnTo>
                  <a:lnTo>
                    <a:pt x="70453" y="202427"/>
                  </a:lnTo>
                  <a:lnTo>
                    <a:pt x="57765" y="172855"/>
                  </a:lnTo>
                  <a:lnTo>
                    <a:pt x="56631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648"/>
            <p:cNvSpPr/>
            <p:nvPr>
              <p:custDataLst>
                <p:tags r:id="rId13"/>
              </p:custDataLst>
            </p:nvPr>
          </p:nvSpPr>
          <p:spPr>
            <a:xfrm>
              <a:off x="4764217" y="5695950"/>
              <a:ext cx="141159" cy="47626"/>
            </a:xfrm>
            <a:custGeom>
              <a:avLst/>
              <a:gdLst/>
              <a:ahLst/>
              <a:cxnLst/>
              <a:rect l="0" t="0" r="0" b="0"/>
              <a:pathLst>
                <a:path w="141159" h="47626">
                  <a:moveTo>
                    <a:pt x="17333" y="47625"/>
                  </a:moveTo>
                  <a:lnTo>
                    <a:pt x="17333" y="47625"/>
                  </a:lnTo>
                  <a:lnTo>
                    <a:pt x="4076" y="47625"/>
                  </a:lnTo>
                  <a:lnTo>
                    <a:pt x="2145" y="45508"/>
                  </a:lnTo>
                  <a:lnTo>
                    <a:pt x="0" y="37512"/>
                  </a:lnTo>
                  <a:lnTo>
                    <a:pt x="2602" y="33474"/>
                  </a:lnTo>
                  <a:lnTo>
                    <a:pt x="21435" y="22735"/>
                  </a:lnTo>
                  <a:lnTo>
                    <a:pt x="48182" y="13910"/>
                  </a:lnTo>
                  <a:lnTo>
                    <a:pt x="91787" y="7570"/>
                  </a:lnTo>
                  <a:lnTo>
                    <a:pt x="1411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9" name="SMARTInkShape-649"/>
          <p:cNvSpPr/>
          <p:nvPr>
            <p:custDataLst>
              <p:tags r:id="rId5"/>
            </p:custDataLst>
          </p:nvPr>
        </p:nvSpPr>
        <p:spPr>
          <a:xfrm>
            <a:off x="5316391" y="5753840"/>
            <a:ext cx="109235" cy="113561"/>
          </a:xfrm>
          <a:custGeom>
            <a:avLst/>
            <a:gdLst/>
            <a:ahLst/>
            <a:cxnLst/>
            <a:rect l="0" t="0" r="0" b="0"/>
            <a:pathLst>
              <a:path w="109235" h="113561">
                <a:moveTo>
                  <a:pt x="17609" y="8785"/>
                </a:moveTo>
                <a:lnTo>
                  <a:pt x="17609" y="8785"/>
                </a:lnTo>
                <a:lnTo>
                  <a:pt x="14787" y="53439"/>
                </a:lnTo>
                <a:lnTo>
                  <a:pt x="7908" y="88436"/>
                </a:lnTo>
                <a:lnTo>
                  <a:pt x="0" y="101773"/>
                </a:lnTo>
                <a:lnTo>
                  <a:pt x="14889" y="58317"/>
                </a:lnTo>
                <a:lnTo>
                  <a:pt x="25152" y="35691"/>
                </a:lnTo>
                <a:lnTo>
                  <a:pt x="41403" y="11905"/>
                </a:lnTo>
                <a:lnTo>
                  <a:pt x="42997" y="7689"/>
                </a:lnTo>
                <a:lnTo>
                  <a:pt x="46176" y="4879"/>
                </a:lnTo>
                <a:lnTo>
                  <a:pt x="55352" y="1758"/>
                </a:lnTo>
                <a:lnTo>
                  <a:pt x="67363" y="0"/>
                </a:lnTo>
                <a:lnTo>
                  <a:pt x="77116" y="5233"/>
                </a:lnTo>
                <a:lnTo>
                  <a:pt x="94507" y="22903"/>
                </a:lnTo>
                <a:lnTo>
                  <a:pt x="104703" y="38343"/>
                </a:lnTo>
                <a:lnTo>
                  <a:pt x="109234" y="52261"/>
                </a:lnTo>
                <a:lnTo>
                  <a:pt x="104005" y="98666"/>
                </a:lnTo>
                <a:lnTo>
                  <a:pt x="103334" y="1135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5" name="SMARTInkShape-Group118"/>
          <p:cNvGrpSpPr/>
          <p:nvPr/>
        </p:nvGrpSpPr>
        <p:grpSpPr>
          <a:xfrm>
            <a:off x="6792650" y="4842737"/>
            <a:ext cx="545874" cy="300764"/>
            <a:chOff x="6792650" y="4842737"/>
            <a:chExt cx="545874" cy="300764"/>
          </a:xfrm>
        </p:grpSpPr>
        <p:sp>
          <p:nvSpPr>
            <p:cNvPr id="330" name="SMARTInkShape-650"/>
            <p:cNvSpPr/>
            <p:nvPr>
              <p:custDataLst>
                <p:tags r:id="rId6"/>
              </p:custDataLst>
            </p:nvPr>
          </p:nvSpPr>
          <p:spPr>
            <a:xfrm>
              <a:off x="6792650" y="4933950"/>
              <a:ext cx="141551" cy="19051"/>
            </a:xfrm>
            <a:custGeom>
              <a:avLst/>
              <a:gdLst/>
              <a:ahLst/>
              <a:cxnLst/>
              <a:rect l="0" t="0" r="0" b="0"/>
              <a:pathLst>
                <a:path w="141551" h="19051">
                  <a:moveTo>
                    <a:pt x="8200" y="19050"/>
                  </a:moveTo>
                  <a:lnTo>
                    <a:pt x="8200" y="19050"/>
                  </a:lnTo>
                  <a:lnTo>
                    <a:pt x="0" y="19050"/>
                  </a:lnTo>
                  <a:lnTo>
                    <a:pt x="44470" y="13994"/>
                  </a:lnTo>
                  <a:lnTo>
                    <a:pt x="90862" y="2575"/>
                  </a:lnTo>
                  <a:lnTo>
                    <a:pt x="141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651"/>
            <p:cNvSpPr/>
            <p:nvPr>
              <p:custDataLst>
                <p:tags r:id="rId7"/>
              </p:custDataLst>
            </p:nvPr>
          </p:nvSpPr>
          <p:spPr>
            <a:xfrm>
              <a:off x="6852796" y="4842737"/>
              <a:ext cx="24255" cy="176939"/>
            </a:xfrm>
            <a:custGeom>
              <a:avLst/>
              <a:gdLst/>
              <a:ahLst/>
              <a:cxnLst/>
              <a:rect l="0" t="0" r="0" b="0"/>
              <a:pathLst>
                <a:path w="24255" h="176939">
                  <a:moveTo>
                    <a:pt x="24254" y="5488"/>
                  </a:moveTo>
                  <a:lnTo>
                    <a:pt x="24254" y="5488"/>
                  </a:lnTo>
                  <a:lnTo>
                    <a:pt x="24254" y="0"/>
                  </a:lnTo>
                  <a:lnTo>
                    <a:pt x="23196" y="45531"/>
                  </a:lnTo>
                  <a:lnTo>
                    <a:pt x="16716" y="84894"/>
                  </a:lnTo>
                  <a:lnTo>
                    <a:pt x="12496" y="115094"/>
                  </a:lnTo>
                  <a:lnTo>
                    <a:pt x="3022" y="162193"/>
                  </a:lnTo>
                  <a:lnTo>
                    <a:pt x="574" y="167107"/>
                  </a:lnTo>
                  <a:lnTo>
                    <a:pt x="0" y="170385"/>
                  </a:lnTo>
                  <a:lnTo>
                    <a:pt x="5204" y="176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652"/>
            <p:cNvSpPr/>
            <p:nvPr>
              <p:custDataLst>
                <p:tags r:id="rId8"/>
              </p:custDataLst>
            </p:nvPr>
          </p:nvSpPr>
          <p:spPr>
            <a:xfrm>
              <a:off x="7092082" y="4848270"/>
              <a:ext cx="165576" cy="207508"/>
            </a:xfrm>
            <a:custGeom>
              <a:avLst/>
              <a:gdLst/>
              <a:ahLst/>
              <a:cxnLst/>
              <a:rect l="0" t="0" r="0" b="0"/>
              <a:pathLst>
                <a:path w="165576" h="207508">
                  <a:moveTo>
                    <a:pt x="156443" y="19005"/>
                  </a:moveTo>
                  <a:lnTo>
                    <a:pt x="156443" y="19005"/>
                  </a:lnTo>
                  <a:lnTo>
                    <a:pt x="161499" y="13949"/>
                  </a:lnTo>
                  <a:lnTo>
                    <a:pt x="163981" y="8644"/>
                  </a:lnTo>
                  <a:lnTo>
                    <a:pt x="165575" y="1672"/>
                  </a:lnTo>
                  <a:lnTo>
                    <a:pt x="164648" y="1100"/>
                  </a:lnTo>
                  <a:lnTo>
                    <a:pt x="125253" y="0"/>
                  </a:lnTo>
                  <a:lnTo>
                    <a:pt x="80601" y="8160"/>
                  </a:lnTo>
                  <a:lnTo>
                    <a:pt x="69466" y="14538"/>
                  </a:lnTo>
                  <a:lnTo>
                    <a:pt x="55183" y="25766"/>
                  </a:lnTo>
                  <a:lnTo>
                    <a:pt x="47654" y="37824"/>
                  </a:lnTo>
                  <a:lnTo>
                    <a:pt x="46874" y="43193"/>
                  </a:lnTo>
                  <a:lnTo>
                    <a:pt x="48832" y="54802"/>
                  </a:lnTo>
                  <a:lnTo>
                    <a:pt x="55884" y="68182"/>
                  </a:lnTo>
                  <a:lnTo>
                    <a:pt x="80841" y="87672"/>
                  </a:lnTo>
                  <a:lnTo>
                    <a:pt x="101711" y="99269"/>
                  </a:lnTo>
                  <a:lnTo>
                    <a:pt x="103021" y="102148"/>
                  </a:lnTo>
                  <a:lnTo>
                    <a:pt x="102836" y="105125"/>
                  </a:lnTo>
                  <a:lnTo>
                    <a:pt x="101655" y="108168"/>
                  </a:lnTo>
                  <a:lnTo>
                    <a:pt x="91876" y="114372"/>
                  </a:lnTo>
                  <a:lnTo>
                    <a:pt x="49031" y="133315"/>
                  </a:lnTo>
                  <a:lnTo>
                    <a:pt x="27955" y="142833"/>
                  </a:lnTo>
                  <a:lnTo>
                    <a:pt x="1152" y="165055"/>
                  </a:lnTo>
                  <a:lnTo>
                    <a:pt x="0" y="169288"/>
                  </a:lnTo>
                  <a:lnTo>
                    <a:pt x="1540" y="179637"/>
                  </a:lnTo>
                  <a:lnTo>
                    <a:pt x="8358" y="192306"/>
                  </a:lnTo>
                  <a:lnTo>
                    <a:pt x="27194" y="202762"/>
                  </a:lnTo>
                  <a:lnTo>
                    <a:pt x="57940" y="207507"/>
                  </a:lnTo>
                  <a:lnTo>
                    <a:pt x="127868" y="199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653"/>
            <p:cNvSpPr/>
            <p:nvPr>
              <p:custDataLst>
                <p:tags r:id="rId9"/>
              </p:custDataLst>
            </p:nvPr>
          </p:nvSpPr>
          <p:spPr>
            <a:xfrm>
              <a:off x="7286625" y="507682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4469" y="5056"/>
                  </a:lnTo>
                  <a:lnTo>
                    <a:pt x="1987" y="10361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654"/>
            <p:cNvSpPr/>
            <p:nvPr>
              <p:custDataLst>
                <p:tags r:id="rId10"/>
              </p:custDataLst>
            </p:nvPr>
          </p:nvSpPr>
          <p:spPr>
            <a:xfrm>
              <a:off x="7307000" y="4991100"/>
              <a:ext cx="31524" cy="28068"/>
            </a:xfrm>
            <a:custGeom>
              <a:avLst/>
              <a:gdLst/>
              <a:ahLst/>
              <a:cxnLst/>
              <a:rect l="0" t="0" r="0" b="0"/>
              <a:pathLst>
                <a:path w="31524" h="28068">
                  <a:moveTo>
                    <a:pt x="8200" y="9525"/>
                  </a:moveTo>
                  <a:lnTo>
                    <a:pt x="8200" y="9525"/>
                  </a:lnTo>
                  <a:lnTo>
                    <a:pt x="3144" y="9525"/>
                  </a:lnTo>
                  <a:lnTo>
                    <a:pt x="1655" y="10583"/>
                  </a:lnTo>
                  <a:lnTo>
                    <a:pt x="662" y="12347"/>
                  </a:lnTo>
                  <a:lnTo>
                    <a:pt x="0" y="14581"/>
                  </a:lnTo>
                  <a:lnTo>
                    <a:pt x="616" y="17129"/>
                  </a:lnTo>
                  <a:lnTo>
                    <a:pt x="4124" y="22782"/>
                  </a:lnTo>
                  <a:lnTo>
                    <a:pt x="6540" y="24713"/>
                  </a:lnTo>
                  <a:lnTo>
                    <a:pt x="12049" y="26858"/>
                  </a:lnTo>
                  <a:lnTo>
                    <a:pt x="21100" y="28067"/>
                  </a:lnTo>
                  <a:lnTo>
                    <a:pt x="27339" y="25526"/>
                  </a:lnTo>
                  <a:lnTo>
                    <a:pt x="30484" y="23368"/>
                  </a:lnTo>
                  <a:lnTo>
                    <a:pt x="31523" y="20870"/>
                  </a:lnTo>
                  <a:lnTo>
                    <a:pt x="31157" y="18147"/>
                  </a:lnTo>
                  <a:lnTo>
                    <a:pt x="27928" y="12298"/>
                  </a:lnTo>
                  <a:lnTo>
                    <a:pt x="22966" y="6172"/>
                  </a:lnTo>
                  <a:lnTo>
                    <a:pt x="8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621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MARTInkShape-Group119"/>
          <p:cNvGrpSpPr/>
          <p:nvPr/>
        </p:nvGrpSpPr>
        <p:grpSpPr>
          <a:xfrm>
            <a:off x="759269" y="300834"/>
            <a:ext cx="296683" cy="596078"/>
            <a:chOff x="759269" y="300834"/>
            <a:chExt cx="296683" cy="596078"/>
          </a:xfrm>
        </p:grpSpPr>
        <p:sp>
          <p:nvSpPr>
            <p:cNvPr id="2" name="SMARTInkShape-655"/>
            <p:cNvSpPr/>
            <p:nvPr>
              <p:custDataLst>
                <p:tags r:id="rId192"/>
              </p:custDataLst>
            </p:nvPr>
          </p:nvSpPr>
          <p:spPr>
            <a:xfrm>
              <a:off x="857680" y="300834"/>
              <a:ext cx="171021" cy="244283"/>
            </a:xfrm>
            <a:custGeom>
              <a:avLst/>
              <a:gdLst/>
              <a:ahLst/>
              <a:cxnLst/>
              <a:rect l="0" t="0" r="0" b="0"/>
              <a:pathLst>
                <a:path w="171021" h="244283">
                  <a:moveTo>
                    <a:pt x="37670" y="127791"/>
                  </a:moveTo>
                  <a:lnTo>
                    <a:pt x="37670" y="127791"/>
                  </a:lnTo>
                  <a:lnTo>
                    <a:pt x="37670" y="93124"/>
                  </a:lnTo>
                  <a:lnTo>
                    <a:pt x="36612" y="93038"/>
                  </a:lnTo>
                  <a:lnTo>
                    <a:pt x="32613" y="95765"/>
                  </a:lnTo>
                  <a:lnTo>
                    <a:pt x="30131" y="100504"/>
                  </a:lnTo>
                  <a:lnTo>
                    <a:pt x="18522" y="145126"/>
                  </a:lnTo>
                  <a:lnTo>
                    <a:pt x="11271" y="184289"/>
                  </a:lnTo>
                  <a:lnTo>
                    <a:pt x="2835" y="230363"/>
                  </a:lnTo>
                  <a:lnTo>
                    <a:pt x="537" y="243790"/>
                  </a:lnTo>
                  <a:lnTo>
                    <a:pt x="215" y="244282"/>
                  </a:lnTo>
                  <a:lnTo>
                    <a:pt x="0" y="243552"/>
                  </a:lnTo>
                  <a:lnTo>
                    <a:pt x="7809" y="197390"/>
                  </a:lnTo>
                  <a:lnTo>
                    <a:pt x="13770" y="156644"/>
                  </a:lnTo>
                  <a:lnTo>
                    <a:pt x="25266" y="116165"/>
                  </a:lnTo>
                  <a:lnTo>
                    <a:pt x="34906" y="75243"/>
                  </a:lnTo>
                  <a:lnTo>
                    <a:pt x="44910" y="31893"/>
                  </a:lnTo>
                  <a:lnTo>
                    <a:pt x="53809" y="6949"/>
                  </a:lnTo>
                  <a:lnTo>
                    <a:pt x="60012" y="0"/>
                  </a:lnTo>
                  <a:lnTo>
                    <a:pt x="63148" y="264"/>
                  </a:lnTo>
                  <a:lnTo>
                    <a:pt x="66297" y="2556"/>
                  </a:lnTo>
                  <a:lnTo>
                    <a:pt x="78955" y="21444"/>
                  </a:lnTo>
                  <a:lnTo>
                    <a:pt x="97644" y="62163"/>
                  </a:lnTo>
                  <a:lnTo>
                    <a:pt x="106658" y="79573"/>
                  </a:lnTo>
                  <a:lnTo>
                    <a:pt x="123033" y="119651"/>
                  </a:lnTo>
                  <a:lnTo>
                    <a:pt x="135047" y="137138"/>
                  </a:lnTo>
                  <a:lnTo>
                    <a:pt x="171020" y="165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656"/>
            <p:cNvSpPr/>
            <p:nvPr>
              <p:custDataLst>
                <p:tags r:id="rId193"/>
              </p:custDataLst>
            </p:nvPr>
          </p:nvSpPr>
          <p:spPr>
            <a:xfrm>
              <a:off x="954615" y="668466"/>
              <a:ext cx="101337" cy="228446"/>
            </a:xfrm>
            <a:custGeom>
              <a:avLst/>
              <a:gdLst/>
              <a:ahLst/>
              <a:cxnLst/>
              <a:rect l="0" t="0" r="0" b="0"/>
              <a:pathLst>
                <a:path w="101337" h="228446">
                  <a:moveTo>
                    <a:pt x="93135" y="17334"/>
                  </a:moveTo>
                  <a:lnTo>
                    <a:pt x="93135" y="17334"/>
                  </a:lnTo>
                  <a:lnTo>
                    <a:pt x="98192" y="12277"/>
                  </a:lnTo>
                  <a:lnTo>
                    <a:pt x="100674" y="6973"/>
                  </a:lnTo>
                  <a:lnTo>
                    <a:pt x="101336" y="4077"/>
                  </a:lnTo>
                  <a:lnTo>
                    <a:pt x="100719" y="2146"/>
                  </a:lnTo>
                  <a:lnTo>
                    <a:pt x="99249" y="858"/>
                  </a:lnTo>
                  <a:lnTo>
                    <a:pt x="97211" y="0"/>
                  </a:lnTo>
                  <a:lnTo>
                    <a:pt x="95852" y="487"/>
                  </a:lnTo>
                  <a:lnTo>
                    <a:pt x="94947" y="1869"/>
                  </a:lnTo>
                  <a:lnTo>
                    <a:pt x="94343" y="3849"/>
                  </a:lnTo>
                  <a:lnTo>
                    <a:pt x="52070" y="31428"/>
                  </a:lnTo>
                  <a:lnTo>
                    <a:pt x="11881" y="77580"/>
                  </a:lnTo>
                  <a:lnTo>
                    <a:pt x="8339" y="84326"/>
                  </a:lnTo>
                  <a:lnTo>
                    <a:pt x="1453" y="105975"/>
                  </a:lnTo>
                  <a:lnTo>
                    <a:pt x="0" y="131440"/>
                  </a:lnTo>
                  <a:lnTo>
                    <a:pt x="6225" y="176228"/>
                  </a:lnTo>
                  <a:lnTo>
                    <a:pt x="7059" y="211992"/>
                  </a:lnTo>
                  <a:lnTo>
                    <a:pt x="9392" y="228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657"/>
            <p:cNvSpPr/>
            <p:nvPr>
              <p:custDataLst>
                <p:tags r:id="rId194"/>
              </p:custDataLst>
            </p:nvPr>
          </p:nvSpPr>
          <p:spPr>
            <a:xfrm>
              <a:off x="759269" y="733817"/>
              <a:ext cx="202757" cy="153257"/>
            </a:xfrm>
            <a:custGeom>
              <a:avLst/>
              <a:gdLst/>
              <a:ahLst/>
              <a:cxnLst/>
              <a:rect l="0" t="0" r="0" b="0"/>
              <a:pathLst>
                <a:path w="202757" h="153257">
                  <a:moveTo>
                    <a:pt x="12256" y="9133"/>
                  </a:moveTo>
                  <a:lnTo>
                    <a:pt x="12256" y="9133"/>
                  </a:lnTo>
                  <a:lnTo>
                    <a:pt x="12256" y="4077"/>
                  </a:lnTo>
                  <a:lnTo>
                    <a:pt x="10139" y="2587"/>
                  </a:lnTo>
                  <a:lnTo>
                    <a:pt x="222" y="491"/>
                  </a:lnTo>
                  <a:lnTo>
                    <a:pt x="0" y="196"/>
                  </a:lnTo>
                  <a:lnTo>
                    <a:pt x="911" y="0"/>
                  </a:lnTo>
                  <a:lnTo>
                    <a:pt x="42722" y="26637"/>
                  </a:lnTo>
                  <a:lnTo>
                    <a:pt x="83649" y="57221"/>
                  </a:lnTo>
                  <a:lnTo>
                    <a:pt x="116905" y="80760"/>
                  </a:lnTo>
                  <a:lnTo>
                    <a:pt x="156924" y="124873"/>
                  </a:lnTo>
                  <a:lnTo>
                    <a:pt x="186059" y="153256"/>
                  </a:lnTo>
                  <a:lnTo>
                    <a:pt x="202756" y="152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SMARTInkShape-Group120"/>
          <p:cNvGrpSpPr/>
          <p:nvPr/>
        </p:nvGrpSpPr>
        <p:grpSpPr>
          <a:xfrm>
            <a:off x="1515216" y="838200"/>
            <a:ext cx="237385" cy="138838"/>
            <a:chOff x="1515216" y="838200"/>
            <a:chExt cx="237385" cy="138838"/>
          </a:xfrm>
        </p:grpSpPr>
        <p:sp>
          <p:nvSpPr>
            <p:cNvPr id="6" name="SMARTInkShape-658"/>
            <p:cNvSpPr/>
            <p:nvPr>
              <p:custDataLst>
                <p:tags r:id="rId190"/>
              </p:custDataLst>
            </p:nvPr>
          </p:nvSpPr>
          <p:spPr>
            <a:xfrm>
              <a:off x="1515216" y="952500"/>
              <a:ext cx="218335" cy="24538"/>
            </a:xfrm>
            <a:custGeom>
              <a:avLst/>
              <a:gdLst/>
              <a:ahLst/>
              <a:cxnLst/>
              <a:rect l="0" t="0" r="0" b="0"/>
              <a:pathLst>
                <a:path w="218335" h="24538">
                  <a:moveTo>
                    <a:pt x="37359" y="0"/>
                  </a:moveTo>
                  <a:lnTo>
                    <a:pt x="37359" y="0"/>
                  </a:lnTo>
                  <a:lnTo>
                    <a:pt x="11920" y="10361"/>
                  </a:lnTo>
                  <a:lnTo>
                    <a:pt x="0" y="18541"/>
                  </a:lnTo>
                  <a:lnTo>
                    <a:pt x="44953" y="19030"/>
                  </a:lnTo>
                  <a:lnTo>
                    <a:pt x="92246" y="19046"/>
                  </a:lnTo>
                  <a:lnTo>
                    <a:pt x="139766" y="24537"/>
                  </a:lnTo>
                  <a:lnTo>
                    <a:pt x="187096" y="17625"/>
                  </a:lnTo>
                  <a:lnTo>
                    <a:pt x="218334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59"/>
            <p:cNvSpPr/>
            <p:nvPr>
              <p:custDataLst>
                <p:tags r:id="rId191"/>
              </p:custDataLst>
            </p:nvPr>
          </p:nvSpPr>
          <p:spPr>
            <a:xfrm>
              <a:off x="1528299" y="838200"/>
              <a:ext cx="224302" cy="18974"/>
            </a:xfrm>
            <a:custGeom>
              <a:avLst/>
              <a:gdLst/>
              <a:ahLst/>
              <a:cxnLst/>
              <a:rect l="0" t="0" r="0" b="0"/>
              <a:pathLst>
                <a:path w="224302" h="18974">
                  <a:moveTo>
                    <a:pt x="14751" y="9525"/>
                  </a:moveTo>
                  <a:lnTo>
                    <a:pt x="14751" y="9525"/>
                  </a:lnTo>
                  <a:lnTo>
                    <a:pt x="14751" y="14582"/>
                  </a:lnTo>
                  <a:lnTo>
                    <a:pt x="13693" y="16071"/>
                  </a:lnTo>
                  <a:lnTo>
                    <a:pt x="11929" y="17064"/>
                  </a:lnTo>
                  <a:lnTo>
                    <a:pt x="5050" y="18788"/>
                  </a:lnTo>
                  <a:lnTo>
                    <a:pt x="0" y="18973"/>
                  </a:lnTo>
                  <a:lnTo>
                    <a:pt x="47243" y="17990"/>
                  </a:lnTo>
                  <a:lnTo>
                    <a:pt x="86410" y="10849"/>
                  </a:lnTo>
                  <a:lnTo>
                    <a:pt x="128115" y="9786"/>
                  </a:lnTo>
                  <a:lnTo>
                    <a:pt x="174296" y="9577"/>
                  </a:lnTo>
                  <a:lnTo>
                    <a:pt x="204193" y="9535"/>
                  </a:lnTo>
                  <a:lnTo>
                    <a:pt x="2243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121"/>
          <p:cNvGrpSpPr/>
          <p:nvPr/>
        </p:nvGrpSpPr>
        <p:grpSpPr>
          <a:xfrm>
            <a:off x="2219325" y="455678"/>
            <a:ext cx="295276" cy="703273"/>
            <a:chOff x="2219325" y="455678"/>
            <a:chExt cx="295276" cy="703273"/>
          </a:xfrm>
        </p:grpSpPr>
        <p:sp>
          <p:nvSpPr>
            <p:cNvPr id="9" name="SMARTInkShape-660"/>
            <p:cNvSpPr/>
            <p:nvPr>
              <p:custDataLst>
                <p:tags r:id="rId187"/>
              </p:custDataLst>
            </p:nvPr>
          </p:nvSpPr>
          <p:spPr>
            <a:xfrm>
              <a:off x="2276602" y="455678"/>
              <a:ext cx="123699" cy="149226"/>
            </a:xfrm>
            <a:custGeom>
              <a:avLst/>
              <a:gdLst/>
              <a:ahLst/>
              <a:cxnLst/>
              <a:rect l="0" t="0" r="0" b="0"/>
              <a:pathLst>
                <a:path w="123699" h="149226">
                  <a:moveTo>
                    <a:pt x="28448" y="68197"/>
                  </a:moveTo>
                  <a:lnTo>
                    <a:pt x="28448" y="68197"/>
                  </a:lnTo>
                  <a:lnTo>
                    <a:pt x="28448" y="59996"/>
                  </a:lnTo>
                  <a:lnTo>
                    <a:pt x="27390" y="59555"/>
                  </a:lnTo>
                  <a:lnTo>
                    <a:pt x="23392" y="59064"/>
                  </a:lnTo>
                  <a:lnTo>
                    <a:pt x="21902" y="57875"/>
                  </a:lnTo>
                  <a:lnTo>
                    <a:pt x="20247" y="53732"/>
                  </a:lnTo>
                  <a:lnTo>
                    <a:pt x="19806" y="53262"/>
                  </a:lnTo>
                  <a:lnTo>
                    <a:pt x="19511" y="54007"/>
                  </a:lnTo>
                  <a:lnTo>
                    <a:pt x="16152" y="78985"/>
                  </a:lnTo>
                  <a:lnTo>
                    <a:pt x="12400" y="92042"/>
                  </a:lnTo>
                  <a:lnTo>
                    <a:pt x="4737" y="135503"/>
                  </a:lnTo>
                  <a:lnTo>
                    <a:pt x="1314" y="148465"/>
                  </a:lnTo>
                  <a:lnTo>
                    <a:pt x="834" y="149225"/>
                  </a:lnTo>
                  <a:lnTo>
                    <a:pt x="513" y="148674"/>
                  </a:lnTo>
                  <a:lnTo>
                    <a:pt x="0" y="135129"/>
                  </a:lnTo>
                  <a:lnTo>
                    <a:pt x="9581" y="89213"/>
                  </a:lnTo>
                  <a:lnTo>
                    <a:pt x="19586" y="49849"/>
                  </a:lnTo>
                  <a:lnTo>
                    <a:pt x="34885" y="10277"/>
                  </a:lnTo>
                  <a:lnTo>
                    <a:pt x="41187" y="827"/>
                  </a:lnTo>
                  <a:lnTo>
                    <a:pt x="44349" y="0"/>
                  </a:lnTo>
                  <a:lnTo>
                    <a:pt x="47515" y="1566"/>
                  </a:lnTo>
                  <a:lnTo>
                    <a:pt x="57028" y="13882"/>
                  </a:lnTo>
                  <a:lnTo>
                    <a:pt x="84305" y="60719"/>
                  </a:lnTo>
                  <a:lnTo>
                    <a:pt x="123698" y="115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61"/>
            <p:cNvSpPr/>
            <p:nvPr>
              <p:custDataLst>
                <p:tags r:id="rId188"/>
              </p:custDataLst>
            </p:nvPr>
          </p:nvSpPr>
          <p:spPr>
            <a:xfrm>
              <a:off x="2459826" y="914400"/>
              <a:ext cx="54775" cy="74324"/>
            </a:xfrm>
            <a:custGeom>
              <a:avLst/>
              <a:gdLst/>
              <a:ahLst/>
              <a:cxnLst/>
              <a:rect l="0" t="0" r="0" b="0"/>
              <a:pathLst>
                <a:path w="54775" h="74324">
                  <a:moveTo>
                    <a:pt x="54774" y="28575"/>
                  </a:moveTo>
                  <a:lnTo>
                    <a:pt x="54774" y="28575"/>
                  </a:lnTo>
                  <a:lnTo>
                    <a:pt x="30923" y="29633"/>
                  </a:lnTo>
                  <a:lnTo>
                    <a:pt x="14076" y="36179"/>
                  </a:lnTo>
                  <a:lnTo>
                    <a:pt x="5641" y="41832"/>
                  </a:lnTo>
                  <a:lnTo>
                    <a:pt x="1187" y="47873"/>
                  </a:lnTo>
                  <a:lnTo>
                    <a:pt x="0" y="50965"/>
                  </a:lnTo>
                  <a:lnTo>
                    <a:pt x="266" y="54085"/>
                  </a:lnTo>
                  <a:lnTo>
                    <a:pt x="3384" y="60374"/>
                  </a:lnTo>
                  <a:lnTo>
                    <a:pt x="11090" y="69864"/>
                  </a:lnTo>
                  <a:lnTo>
                    <a:pt x="19837" y="73384"/>
                  </a:lnTo>
                  <a:lnTo>
                    <a:pt x="25132" y="74323"/>
                  </a:lnTo>
                  <a:lnTo>
                    <a:pt x="36661" y="72544"/>
                  </a:lnTo>
                  <a:lnTo>
                    <a:pt x="46724" y="68225"/>
                  </a:lnTo>
                  <a:lnTo>
                    <a:pt x="49407" y="65592"/>
                  </a:lnTo>
                  <a:lnTo>
                    <a:pt x="51197" y="62778"/>
                  </a:lnTo>
                  <a:lnTo>
                    <a:pt x="53714" y="48705"/>
                  </a:lnTo>
                  <a:lnTo>
                    <a:pt x="49403" y="31129"/>
                  </a:lnTo>
                  <a:lnTo>
                    <a:pt x="357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62"/>
            <p:cNvSpPr/>
            <p:nvPr>
              <p:custDataLst>
                <p:tags r:id="rId189"/>
              </p:custDataLst>
            </p:nvPr>
          </p:nvSpPr>
          <p:spPr>
            <a:xfrm>
              <a:off x="2219325" y="702423"/>
              <a:ext cx="169410" cy="456528"/>
            </a:xfrm>
            <a:custGeom>
              <a:avLst/>
              <a:gdLst/>
              <a:ahLst/>
              <a:cxnLst/>
              <a:rect l="0" t="0" r="0" b="0"/>
              <a:pathLst>
                <a:path w="169410" h="456528">
                  <a:moveTo>
                    <a:pt x="0" y="164352"/>
                  </a:moveTo>
                  <a:lnTo>
                    <a:pt x="0" y="164352"/>
                  </a:lnTo>
                  <a:lnTo>
                    <a:pt x="0" y="156151"/>
                  </a:lnTo>
                  <a:lnTo>
                    <a:pt x="5056" y="191571"/>
                  </a:lnTo>
                  <a:lnTo>
                    <a:pt x="15188" y="238363"/>
                  </a:lnTo>
                  <a:lnTo>
                    <a:pt x="18287" y="285550"/>
                  </a:lnTo>
                  <a:lnTo>
                    <a:pt x="18824" y="321618"/>
                  </a:lnTo>
                  <a:lnTo>
                    <a:pt x="19005" y="366044"/>
                  </a:lnTo>
                  <a:lnTo>
                    <a:pt x="19041" y="409352"/>
                  </a:lnTo>
                  <a:lnTo>
                    <a:pt x="19050" y="456527"/>
                  </a:lnTo>
                  <a:lnTo>
                    <a:pt x="19050" y="414952"/>
                  </a:lnTo>
                  <a:lnTo>
                    <a:pt x="19050" y="369131"/>
                  </a:lnTo>
                  <a:lnTo>
                    <a:pt x="19050" y="335799"/>
                  </a:lnTo>
                  <a:lnTo>
                    <a:pt x="20108" y="293232"/>
                  </a:lnTo>
                  <a:lnTo>
                    <a:pt x="25596" y="250634"/>
                  </a:lnTo>
                  <a:lnTo>
                    <a:pt x="27251" y="212930"/>
                  </a:lnTo>
                  <a:lnTo>
                    <a:pt x="27987" y="171478"/>
                  </a:lnTo>
                  <a:lnTo>
                    <a:pt x="29372" y="130478"/>
                  </a:lnTo>
                  <a:lnTo>
                    <a:pt x="33515" y="94616"/>
                  </a:lnTo>
                  <a:lnTo>
                    <a:pt x="37194" y="50231"/>
                  </a:lnTo>
                  <a:lnTo>
                    <a:pt x="38890" y="23647"/>
                  </a:lnTo>
                  <a:lnTo>
                    <a:pt x="43037" y="12564"/>
                  </a:lnTo>
                  <a:lnTo>
                    <a:pt x="51230" y="4110"/>
                  </a:lnTo>
                  <a:lnTo>
                    <a:pt x="56379" y="374"/>
                  </a:lnTo>
                  <a:lnTo>
                    <a:pt x="61927" y="0"/>
                  </a:lnTo>
                  <a:lnTo>
                    <a:pt x="73737" y="5229"/>
                  </a:lnTo>
                  <a:lnTo>
                    <a:pt x="83220" y="14608"/>
                  </a:lnTo>
                  <a:lnTo>
                    <a:pt x="90962" y="27949"/>
                  </a:lnTo>
                  <a:lnTo>
                    <a:pt x="101733" y="65363"/>
                  </a:lnTo>
                  <a:lnTo>
                    <a:pt x="102364" y="80140"/>
                  </a:lnTo>
                  <a:lnTo>
                    <a:pt x="94955" y="112152"/>
                  </a:lnTo>
                  <a:lnTo>
                    <a:pt x="87862" y="125976"/>
                  </a:lnTo>
                  <a:lnTo>
                    <a:pt x="87150" y="129243"/>
                  </a:lnTo>
                  <a:lnTo>
                    <a:pt x="87733" y="132479"/>
                  </a:lnTo>
                  <a:lnTo>
                    <a:pt x="91204" y="138897"/>
                  </a:lnTo>
                  <a:lnTo>
                    <a:pt x="94669" y="141032"/>
                  </a:lnTo>
                  <a:lnTo>
                    <a:pt x="109659" y="146154"/>
                  </a:lnTo>
                  <a:lnTo>
                    <a:pt x="139925" y="171650"/>
                  </a:lnTo>
                  <a:lnTo>
                    <a:pt x="166858" y="217304"/>
                  </a:lnTo>
                  <a:lnTo>
                    <a:pt x="169409" y="228808"/>
                  </a:lnTo>
                  <a:lnTo>
                    <a:pt x="167973" y="234840"/>
                  </a:lnTo>
                  <a:lnTo>
                    <a:pt x="155838" y="253441"/>
                  </a:lnTo>
                  <a:lnTo>
                    <a:pt x="144756" y="266036"/>
                  </a:lnTo>
                  <a:lnTo>
                    <a:pt x="132775" y="273045"/>
                  </a:lnTo>
                  <a:lnTo>
                    <a:pt x="126616" y="274914"/>
                  </a:lnTo>
                  <a:lnTo>
                    <a:pt x="122511" y="274043"/>
                  </a:lnTo>
                  <a:lnTo>
                    <a:pt x="119774" y="271346"/>
                  </a:lnTo>
                  <a:lnTo>
                    <a:pt x="117949" y="267431"/>
                  </a:lnTo>
                  <a:lnTo>
                    <a:pt x="117791" y="263763"/>
                  </a:lnTo>
                  <a:lnTo>
                    <a:pt x="123825" y="250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22"/>
          <p:cNvGrpSpPr/>
          <p:nvPr/>
        </p:nvGrpSpPr>
        <p:grpSpPr>
          <a:xfrm>
            <a:off x="2744524" y="441970"/>
            <a:ext cx="730778" cy="705111"/>
            <a:chOff x="2744524" y="441970"/>
            <a:chExt cx="730778" cy="705111"/>
          </a:xfrm>
        </p:grpSpPr>
        <p:sp>
          <p:nvSpPr>
            <p:cNvPr id="13" name="SMARTInkShape-663"/>
            <p:cNvSpPr/>
            <p:nvPr>
              <p:custDataLst>
                <p:tags r:id="rId182"/>
              </p:custDataLst>
            </p:nvPr>
          </p:nvSpPr>
          <p:spPr>
            <a:xfrm>
              <a:off x="3220925" y="441970"/>
              <a:ext cx="122351" cy="94561"/>
            </a:xfrm>
            <a:custGeom>
              <a:avLst/>
              <a:gdLst/>
              <a:ahLst/>
              <a:cxnLst/>
              <a:rect l="0" t="0" r="0" b="0"/>
              <a:pathLst>
                <a:path w="122351" h="94561">
                  <a:moveTo>
                    <a:pt x="27100" y="53330"/>
                  </a:moveTo>
                  <a:lnTo>
                    <a:pt x="27100" y="53330"/>
                  </a:lnTo>
                  <a:lnTo>
                    <a:pt x="22044" y="53330"/>
                  </a:lnTo>
                  <a:lnTo>
                    <a:pt x="16739" y="58974"/>
                  </a:lnTo>
                  <a:lnTo>
                    <a:pt x="11912" y="67480"/>
                  </a:lnTo>
                  <a:lnTo>
                    <a:pt x="8136" y="78219"/>
                  </a:lnTo>
                  <a:lnTo>
                    <a:pt x="1843" y="88104"/>
                  </a:lnTo>
                  <a:lnTo>
                    <a:pt x="0" y="94538"/>
                  </a:lnTo>
                  <a:lnTo>
                    <a:pt x="567" y="94560"/>
                  </a:lnTo>
                  <a:lnTo>
                    <a:pt x="11912" y="73877"/>
                  </a:lnTo>
                  <a:lnTo>
                    <a:pt x="22134" y="32251"/>
                  </a:lnTo>
                  <a:lnTo>
                    <a:pt x="34865" y="322"/>
                  </a:lnTo>
                  <a:lnTo>
                    <a:pt x="37569" y="0"/>
                  </a:lnTo>
                  <a:lnTo>
                    <a:pt x="46217" y="2464"/>
                  </a:lnTo>
                  <a:lnTo>
                    <a:pt x="54293" y="12731"/>
                  </a:lnTo>
                  <a:lnTo>
                    <a:pt x="68102" y="35080"/>
                  </a:lnTo>
                  <a:lnTo>
                    <a:pt x="122350" y="9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64"/>
            <p:cNvSpPr/>
            <p:nvPr>
              <p:custDataLst>
                <p:tags r:id="rId183"/>
              </p:custDataLst>
            </p:nvPr>
          </p:nvSpPr>
          <p:spPr>
            <a:xfrm>
              <a:off x="3467100" y="923925"/>
              <a:ext cx="8202" cy="66676"/>
            </a:xfrm>
            <a:custGeom>
              <a:avLst/>
              <a:gdLst/>
              <a:ahLst/>
              <a:cxnLst/>
              <a:rect l="0" t="0" r="0" b="0"/>
              <a:pathLst>
                <a:path w="8202" h="666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201" y="5057"/>
                  </a:lnTo>
                  <a:lnTo>
                    <a:pt x="239" y="50767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665"/>
            <p:cNvSpPr/>
            <p:nvPr>
              <p:custDataLst>
                <p:tags r:id="rId184"/>
              </p:custDataLst>
            </p:nvPr>
          </p:nvSpPr>
          <p:spPr>
            <a:xfrm>
              <a:off x="3219450" y="693360"/>
              <a:ext cx="129779" cy="453721"/>
            </a:xfrm>
            <a:custGeom>
              <a:avLst/>
              <a:gdLst/>
              <a:ahLst/>
              <a:cxnLst/>
              <a:rect l="0" t="0" r="0" b="0"/>
              <a:pathLst>
                <a:path w="129779" h="453721">
                  <a:moveTo>
                    <a:pt x="0" y="135315"/>
                  </a:moveTo>
                  <a:lnTo>
                    <a:pt x="0" y="135315"/>
                  </a:lnTo>
                  <a:lnTo>
                    <a:pt x="0" y="129827"/>
                  </a:lnTo>
                  <a:lnTo>
                    <a:pt x="0" y="132171"/>
                  </a:lnTo>
                  <a:lnTo>
                    <a:pt x="6546" y="153077"/>
                  </a:lnTo>
                  <a:lnTo>
                    <a:pt x="9701" y="190437"/>
                  </a:lnTo>
                  <a:lnTo>
                    <a:pt x="15809" y="235021"/>
                  </a:lnTo>
                  <a:lnTo>
                    <a:pt x="19148" y="279628"/>
                  </a:lnTo>
                  <a:lnTo>
                    <a:pt x="25312" y="316010"/>
                  </a:lnTo>
                  <a:lnTo>
                    <a:pt x="27608" y="358305"/>
                  </a:lnTo>
                  <a:lnTo>
                    <a:pt x="28384" y="405415"/>
                  </a:lnTo>
                  <a:lnTo>
                    <a:pt x="28558" y="450997"/>
                  </a:lnTo>
                  <a:lnTo>
                    <a:pt x="28564" y="453720"/>
                  </a:lnTo>
                  <a:lnTo>
                    <a:pt x="23517" y="408802"/>
                  </a:lnTo>
                  <a:lnTo>
                    <a:pt x="21036" y="377515"/>
                  </a:lnTo>
                  <a:lnTo>
                    <a:pt x="19933" y="341384"/>
                  </a:lnTo>
                  <a:lnTo>
                    <a:pt x="19442" y="300632"/>
                  </a:lnTo>
                  <a:lnTo>
                    <a:pt x="19224" y="266292"/>
                  </a:lnTo>
                  <a:lnTo>
                    <a:pt x="19127" y="233744"/>
                  </a:lnTo>
                  <a:lnTo>
                    <a:pt x="19085" y="194583"/>
                  </a:lnTo>
                  <a:lnTo>
                    <a:pt x="19065" y="155307"/>
                  </a:lnTo>
                  <a:lnTo>
                    <a:pt x="19057" y="119858"/>
                  </a:lnTo>
                  <a:lnTo>
                    <a:pt x="20110" y="80994"/>
                  </a:lnTo>
                  <a:lnTo>
                    <a:pt x="29412" y="38938"/>
                  </a:lnTo>
                  <a:lnTo>
                    <a:pt x="45619" y="9225"/>
                  </a:lnTo>
                  <a:lnTo>
                    <a:pt x="55906" y="606"/>
                  </a:lnTo>
                  <a:lnTo>
                    <a:pt x="60554" y="0"/>
                  </a:lnTo>
                  <a:lnTo>
                    <a:pt x="64711" y="1714"/>
                  </a:lnTo>
                  <a:lnTo>
                    <a:pt x="78441" y="17060"/>
                  </a:lnTo>
                  <a:lnTo>
                    <a:pt x="84044" y="24728"/>
                  </a:lnTo>
                  <a:lnTo>
                    <a:pt x="91930" y="60803"/>
                  </a:lnTo>
                  <a:lnTo>
                    <a:pt x="93536" y="97588"/>
                  </a:lnTo>
                  <a:lnTo>
                    <a:pt x="86963" y="126714"/>
                  </a:lnTo>
                  <a:lnTo>
                    <a:pt x="85492" y="129581"/>
                  </a:lnTo>
                  <a:lnTo>
                    <a:pt x="83453" y="131492"/>
                  </a:lnTo>
                  <a:lnTo>
                    <a:pt x="81035" y="132767"/>
                  </a:lnTo>
                  <a:lnTo>
                    <a:pt x="80482" y="133616"/>
                  </a:lnTo>
                  <a:lnTo>
                    <a:pt x="81171" y="134182"/>
                  </a:lnTo>
                  <a:lnTo>
                    <a:pt x="82689" y="134560"/>
                  </a:lnTo>
                  <a:lnTo>
                    <a:pt x="121293" y="170943"/>
                  </a:lnTo>
                  <a:lnTo>
                    <a:pt x="127992" y="183252"/>
                  </a:lnTo>
                  <a:lnTo>
                    <a:pt x="129778" y="189498"/>
                  </a:lnTo>
                  <a:lnTo>
                    <a:pt x="127235" y="213458"/>
                  </a:lnTo>
                  <a:lnTo>
                    <a:pt x="119779" y="230553"/>
                  </a:lnTo>
                  <a:lnTo>
                    <a:pt x="108269" y="238673"/>
                  </a:lnTo>
                  <a:lnTo>
                    <a:pt x="86760" y="246373"/>
                  </a:lnTo>
                  <a:lnTo>
                    <a:pt x="73485" y="247116"/>
                  </a:lnTo>
                  <a:lnTo>
                    <a:pt x="60530" y="243918"/>
                  </a:lnTo>
                  <a:lnTo>
                    <a:pt x="57286" y="241584"/>
                  </a:lnTo>
                  <a:lnTo>
                    <a:pt x="57150" y="2305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666"/>
            <p:cNvSpPr/>
            <p:nvPr>
              <p:custDataLst>
                <p:tags r:id="rId185"/>
              </p:custDataLst>
            </p:nvPr>
          </p:nvSpPr>
          <p:spPr>
            <a:xfrm>
              <a:off x="2838450" y="771525"/>
              <a:ext cx="28576" cy="190501"/>
            </a:xfrm>
            <a:custGeom>
              <a:avLst/>
              <a:gdLst/>
              <a:ahLst/>
              <a:cxnLst/>
              <a:rect l="0" t="0" r="0" b="0"/>
              <a:pathLst>
                <a:path w="28576" h="190501">
                  <a:moveTo>
                    <a:pt x="0" y="0"/>
                  </a:moveTo>
                  <a:lnTo>
                    <a:pt x="0" y="0"/>
                  </a:lnTo>
                  <a:lnTo>
                    <a:pt x="2822" y="38126"/>
                  </a:lnTo>
                  <a:lnTo>
                    <a:pt x="8201" y="83849"/>
                  </a:lnTo>
                  <a:lnTo>
                    <a:pt x="15809" y="127884"/>
                  </a:lnTo>
                  <a:lnTo>
                    <a:pt x="19824" y="170805"/>
                  </a:lnTo>
                  <a:lnTo>
                    <a:pt x="2857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667"/>
            <p:cNvSpPr/>
            <p:nvPr>
              <p:custDataLst>
                <p:tags r:id="rId186"/>
              </p:custDataLst>
            </p:nvPr>
          </p:nvSpPr>
          <p:spPr>
            <a:xfrm>
              <a:off x="2744524" y="838200"/>
              <a:ext cx="160602" cy="28576"/>
            </a:xfrm>
            <a:custGeom>
              <a:avLst/>
              <a:gdLst/>
              <a:ahLst/>
              <a:cxnLst/>
              <a:rect l="0" t="0" r="0" b="0"/>
              <a:pathLst>
                <a:path w="160602" h="28576">
                  <a:moveTo>
                    <a:pt x="8201" y="28575"/>
                  </a:moveTo>
                  <a:lnTo>
                    <a:pt x="8201" y="28575"/>
                  </a:lnTo>
                  <a:lnTo>
                    <a:pt x="0" y="28575"/>
                  </a:lnTo>
                  <a:lnTo>
                    <a:pt x="23663" y="27517"/>
                  </a:lnTo>
                  <a:lnTo>
                    <a:pt x="66133" y="20374"/>
                  </a:lnTo>
                  <a:lnTo>
                    <a:pt x="109093" y="12765"/>
                  </a:lnTo>
                  <a:lnTo>
                    <a:pt x="1606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23"/>
          <p:cNvGrpSpPr/>
          <p:nvPr/>
        </p:nvGrpSpPr>
        <p:grpSpPr>
          <a:xfrm>
            <a:off x="4172575" y="762000"/>
            <a:ext cx="123201" cy="190501"/>
            <a:chOff x="4172575" y="762000"/>
            <a:chExt cx="123201" cy="190501"/>
          </a:xfrm>
        </p:grpSpPr>
        <p:sp>
          <p:nvSpPr>
            <p:cNvPr id="19" name="SMARTInkShape-668"/>
            <p:cNvSpPr/>
            <p:nvPr>
              <p:custDataLst>
                <p:tags r:id="rId180"/>
              </p:custDataLst>
            </p:nvPr>
          </p:nvSpPr>
          <p:spPr>
            <a:xfrm>
              <a:off x="4223612" y="762000"/>
              <a:ext cx="15014" cy="190501"/>
            </a:xfrm>
            <a:custGeom>
              <a:avLst/>
              <a:gdLst/>
              <a:ahLst/>
              <a:cxnLst/>
              <a:rect l="0" t="0" r="0" b="0"/>
              <a:pathLst>
                <a:path w="15014" h="190501">
                  <a:moveTo>
                    <a:pt x="5488" y="0"/>
                  </a:moveTo>
                  <a:lnTo>
                    <a:pt x="5488" y="0"/>
                  </a:lnTo>
                  <a:lnTo>
                    <a:pt x="5488" y="44240"/>
                  </a:lnTo>
                  <a:lnTo>
                    <a:pt x="5488" y="80842"/>
                  </a:lnTo>
                  <a:lnTo>
                    <a:pt x="2666" y="119556"/>
                  </a:lnTo>
                  <a:lnTo>
                    <a:pt x="0" y="139919"/>
                  </a:lnTo>
                  <a:lnTo>
                    <a:pt x="4450" y="163284"/>
                  </a:lnTo>
                  <a:lnTo>
                    <a:pt x="15013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69"/>
            <p:cNvSpPr/>
            <p:nvPr>
              <p:custDataLst>
                <p:tags r:id="rId181"/>
              </p:custDataLst>
            </p:nvPr>
          </p:nvSpPr>
          <p:spPr>
            <a:xfrm>
              <a:off x="4172575" y="857250"/>
              <a:ext cx="123201" cy="38101"/>
            </a:xfrm>
            <a:custGeom>
              <a:avLst/>
              <a:gdLst/>
              <a:ahLst/>
              <a:cxnLst/>
              <a:rect l="0" t="0" r="0" b="0"/>
              <a:pathLst>
                <a:path w="123201" h="38101">
                  <a:moveTo>
                    <a:pt x="27950" y="38100"/>
                  </a:moveTo>
                  <a:lnTo>
                    <a:pt x="27950" y="38100"/>
                  </a:lnTo>
                  <a:lnTo>
                    <a:pt x="1483" y="38100"/>
                  </a:lnTo>
                  <a:lnTo>
                    <a:pt x="781" y="37042"/>
                  </a:lnTo>
                  <a:lnTo>
                    <a:pt x="0" y="33043"/>
                  </a:lnTo>
                  <a:lnTo>
                    <a:pt x="1908" y="31554"/>
                  </a:lnTo>
                  <a:lnTo>
                    <a:pt x="14707" y="29458"/>
                  </a:lnTo>
                  <a:lnTo>
                    <a:pt x="54285" y="28691"/>
                  </a:lnTo>
                  <a:lnTo>
                    <a:pt x="84436" y="28609"/>
                  </a:lnTo>
                  <a:lnTo>
                    <a:pt x="92065" y="26481"/>
                  </a:lnTo>
                  <a:lnTo>
                    <a:pt x="107860" y="14432"/>
                  </a:lnTo>
                  <a:lnTo>
                    <a:pt x="12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670"/>
          <p:cNvSpPr/>
          <p:nvPr>
            <p:custDataLst>
              <p:tags r:id="rId1"/>
            </p:custDataLst>
          </p:nvPr>
        </p:nvSpPr>
        <p:spPr>
          <a:xfrm>
            <a:off x="4572000" y="895350"/>
            <a:ext cx="152401" cy="8202"/>
          </a:xfrm>
          <a:custGeom>
            <a:avLst/>
            <a:gdLst/>
            <a:ahLst/>
            <a:cxnLst/>
            <a:rect l="0" t="0" r="0" b="0"/>
            <a:pathLst>
              <a:path w="152401" h="8202">
                <a:moveTo>
                  <a:pt x="0" y="0"/>
                </a:moveTo>
                <a:lnTo>
                  <a:pt x="0" y="0"/>
                </a:lnTo>
                <a:lnTo>
                  <a:pt x="38622" y="2822"/>
                </a:lnTo>
                <a:lnTo>
                  <a:pt x="81360" y="8201"/>
                </a:lnTo>
                <a:lnTo>
                  <a:pt x="127392" y="2717"/>
                </a:lnTo>
                <a:lnTo>
                  <a:pt x="1524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Shape-671"/>
          <p:cNvSpPr/>
          <p:nvPr>
            <p:custDataLst>
              <p:tags r:id="rId2"/>
            </p:custDataLst>
          </p:nvPr>
        </p:nvSpPr>
        <p:spPr>
          <a:xfrm>
            <a:off x="5067300" y="885825"/>
            <a:ext cx="38101" cy="8202"/>
          </a:xfrm>
          <a:custGeom>
            <a:avLst/>
            <a:gdLst/>
            <a:ahLst/>
            <a:cxnLst/>
            <a:rect l="0" t="0" r="0" b="0"/>
            <a:pathLst>
              <a:path w="38101" h="8202">
                <a:moveTo>
                  <a:pt x="0" y="0"/>
                </a:moveTo>
                <a:lnTo>
                  <a:pt x="0" y="0"/>
                </a:lnTo>
                <a:lnTo>
                  <a:pt x="10113" y="0"/>
                </a:lnTo>
                <a:lnTo>
                  <a:pt x="17900" y="2822"/>
                </a:lnTo>
                <a:lnTo>
                  <a:pt x="26467" y="8201"/>
                </a:lnTo>
                <a:lnTo>
                  <a:pt x="27169" y="7584"/>
                </a:lnTo>
                <a:lnTo>
                  <a:pt x="27951" y="4076"/>
                </a:lnTo>
                <a:lnTo>
                  <a:pt x="29217" y="2717"/>
                </a:ln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126"/>
          <p:cNvGrpSpPr/>
          <p:nvPr/>
        </p:nvGrpSpPr>
        <p:grpSpPr>
          <a:xfrm>
            <a:off x="5668699" y="411750"/>
            <a:ext cx="779727" cy="813806"/>
            <a:chOff x="5668699" y="411750"/>
            <a:chExt cx="779727" cy="813806"/>
          </a:xfrm>
        </p:grpSpPr>
        <p:sp>
          <p:nvSpPr>
            <p:cNvPr id="24" name="SMARTInkShape-672"/>
            <p:cNvSpPr/>
            <p:nvPr>
              <p:custDataLst>
                <p:tags r:id="rId175"/>
              </p:custDataLst>
            </p:nvPr>
          </p:nvSpPr>
          <p:spPr>
            <a:xfrm>
              <a:off x="6058053" y="411750"/>
              <a:ext cx="133198" cy="140701"/>
            </a:xfrm>
            <a:custGeom>
              <a:avLst/>
              <a:gdLst/>
              <a:ahLst/>
              <a:cxnLst/>
              <a:rect l="0" t="0" r="0" b="0"/>
              <a:pathLst>
                <a:path w="133198" h="140701">
                  <a:moveTo>
                    <a:pt x="18897" y="35925"/>
                  </a:moveTo>
                  <a:lnTo>
                    <a:pt x="18897" y="35925"/>
                  </a:lnTo>
                  <a:lnTo>
                    <a:pt x="18897" y="30868"/>
                  </a:lnTo>
                  <a:lnTo>
                    <a:pt x="19955" y="29379"/>
                  </a:lnTo>
                  <a:lnTo>
                    <a:pt x="21719" y="28386"/>
                  </a:lnTo>
                  <a:lnTo>
                    <a:pt x="27098" y="26792"/>
                  </a:lnTo>
                  <a:lnTo>
                    <a:pt x="20105" y="66207"/>
                  </a:lnTo>
                  <a:lnTo>
                    <a:pt x="8695" y="109528"/>
                  </a:lnTo>
                  <a:lnTo>
                    <a:pt x="365" y="138109"/>
                  </a:lnTo>
                  <a:lnTo>
                    <a:pt x="0" y="129819"/>
                  </a:lnTo>
                  <a:lnTo>
                    <a:pt x="4949" y="108901"/>
                  </a:lnTo>
                  <a:lnTo>
                    <a:pt x="26690" y="66898"/>
                  </a:lnTo>
                  <a:lnTo>
                    <a:pt x="47320" y="21894"/>
                  </a:lnTo>
                  <a:lnTo>
                    <a:pt x="60141" y="5166"/>
                  </a:lnTo>
                  <a:lnTo>
                    <a:pt x="69331" y="1088"/>
                  </a:lnTo>
                  <a:lnTo>
                    <a:pt x="74745" y="0"/>
                  </a:lnTo>
                  <a:lnTo>
                    <a:pt x="79412" y="1392"/>
                  </a:lnTo>
                  <a:lnTo>
                    <a:pt x="87420" y="8582"/>
                  </a:lnTo>
                  <a:lnTo>
                    <a:pt x="112737" y="55919"/>
                  </a:lnTo>
                  <a:lnTo>
                    <a:pt x="125054" y="102724"/>
                  </a:lnTo>
                  <a:lnTo>
                    <a:pt x="133197" y="140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673"/>
            <p:cNvSpPr/>
            <p:nvPr>
              <p:custDataLst>
                <p:tags r:id="rId176"/>
              </p:custDataLst>
            </p:nvPr>
          </p:nvSpPr>
          <p:spPr>
            <a:xfrm>
              <a:off x="6276975" y="955136"/>
              <a:ext cx="171451" cy="92615"/>
            </a:xfrm>
            <a:custGeom>
              <a:avLst/>
              <a:gdLst/>
              <a:ahLst/>
              <a:cxnLst/>
              <a:rect l="0" t="0" r="0" b="0"/>
              <a:pathLst>
                <a:path w="171451" h="92615">
                  <a:moveTo>
                    <a:pt x="0" y="25939"/>
                  </a:moveTo>
                  <a:lnTo>
                    <a:pt x="0" y="25939"/>
                  </a:lnTo>
                  <a:lnTo>
                    <a:pt x="8201" y="17738"/>
                  </a:lnTo>
                  <a:lnTo>
                    <a:pt x="14189" y="16806"/>
                  </a:lnTo>
                  <a:lnTo>
                    <a:pt x="15810" y="18792"/>
                  </a:lnTo>
                  <a:lnTo>
                    <a:pt x="24254" y="48930"/>
                  </a:lnTo>
                  <a:lnTo>
                    <a:pt x="19315" y="88881"/>
                  </a:lnTo>
                  <a:lnTo>
                    <a:pt x="19226" y="89067"/>
                  </a:lnTo>
                  <a:lnTo>
                    <a:pt x="19073" y="73972"/>
                  </a:lnTo>
                  <a:lnTo>
                    <a:pt x="36954" y="34263"/>
                  </a:lnTo>
                  <a:lnTo>
                    <a:pt x="55201" y="290"/>
                  </a:lnTo>
                  <a:lnTo>
                    <a:pt x="56909" y="373"/>
                  </a:lnTo>
                  <a:lnTo>
                    <a:pt x="64369" y="5546"/>
                  </a:lnTo>
                  <a:lnTo>
                    <a:pt x="70236" y="10878"/>
                  </a:lnTo>
                  <a:lnTo>
                    <a:pt x="73549" y="19598"/>
                  </a:lnTo>
                  <a:lnTo>
                    <a:pt x="76045" y="47793"/>
                  </a:lnTo>
                  <a:lnTo>
                    <a:pt x="77155" y="48975"/>
                  </a:lnTo>
                  <a:lnTo>
                    <a:pt x="78954" y="48705"/>
                  </a:lnTo>
                  <a:lnTo>
                    <a:pt x="86542" y="43268"/>
                  </a:lnTo>
                  <a:lnTo>
                    <a:pt x="123258" y="1318"/>
                  </a:lnTo>
                  <a:lnTo>
                    <a:pt x="126623" y="0"/>
                  </a:lnTo>
                  <a:lnTo>
                    <a:pt x="136004" y="1358"/>
                  </a:lnTo>
                  <a:lnTo>
                    <a:pt x="141469" y="3202"/>
                  </a:lnTo>
                  <a:lnTo>
                    <a:pt x="150364" y="10894"/>
                  </a:lnTo>
                  <a:lnTo>
                    <a:pt x="161322" y="29948"/>
                  </a:lnTo>
                  <a:lnTo>
                    <a:pt x="166948" y="46771"/>
                  </a:lnTo>
                  <a:lnTo>
                    <a:pt x="171450" y="92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674"/>
            <p:cNvSpPr/>
            <p:nvPr>
              <p:custDataLst>
                <p:tags r:id="rId177"/>
              </p:custDataLst>
            </p:nvPr>
          </p:nvSpPr>
          <p:spPr>
            <a:xfrm>
              <a:off x="6019991" y="658785"/>
              <a:ext cx="165549" cy="566771"/>
            </a:xfrm>
            <a:custGeom>
              <a:avLst/>
              <a:gdLst/>
              <a:ahLst/>
              <a:cxnLst/>
              <a:rect l="0" t="0" r="0" b="0"/>
              <a:pathLst>
                <a:path w="165549" h="566771">
                  <a:moveTo>
                    <a:pt x="37909" y="217515"/>
                  </a:moveTo>
                  <a:lnTo>
                    <a:pt x="37909" y="217515"/>
                  </a:lnTo>
                  <a:lnTo>
                    <a:pt x="36851" y="233782"/>
                  </a:lnTo>
                  <a:lnTo>
                    <a:pt x="29708" y="275553"/>
                  </a:lnTo>
                  <a:lnTo>
                    <a:pt x="28646" y="318428"/>
                  </a:lnTo>
                  <a:lnTo>
                    <a:pt x="28436" y="357942"/>
                  </a:lnTo>
                  <a:lnTo>
                    <a:pt x="28400" y="403409"/>
                  </a:lnTo>
                  <a:lnTo>
                    <a:pt x="27333" y="437718"/>
                  </a:lnTo>
                  <a:lnTo>
                    <a:pt x="21840" y="483608"/>
                  </a:lnTo>
                  <a:lnTo>
                    <a:pt x="16626" y="525331"/>
                  </a:lnTo>
                  <a:lnTo>
                    <a:pt x="10774" y="563598"/>
                  </a:lnTo>
                  <a:lnTo>
                    <a:pt x="9236" y="566770"/>
                  </a:lnTo>
                  <a:lnTo>
                    <a:pt x="7152" y="566768"/>
                  </a:lnTo>
                  <a:lnTo>
                    <a:pt x="4704" y="564651"/>
                  </a:lnTo>
                  <a:lnTo>
                    <a:pt x="1984" y="553831"/>
                  </a:lnTo>
                  <a:lnTo>
                    <a:pt x="453" y="521423"/>
                  </a:lnTo>
                  <a:lnTo>
                    <a:pt x="0" y="480070"/>
                  </a:lnTo>
                  <a:lnTo>
                    <a:pt x="4903" y="432596"/>
                  </a:lnTo>
                  <a:lnTo>
                    <a:pt x="8458" y="387941"/>
                  </a:lnTo>
                  <a:lnTo>
                    <a:pt x="9075" y="346564"/>
                  </a:lnTo>
                  <a:lnTo>
                    <a:pt x="10315" y="305964"/>
                  </a:lnTo>
                  <a:lnTo>
                    <a:pt x="16915" y="263007"/>
                  </a:lnTo>
                  <a:lnTo>
                    <a:pt x="24516" y="227114"/>
                  </a:lnTo>
                  <a:lnTo>
                    <a:pt x="28296" y="186022"/>
                  </a:lnTo>
                  <a:lnTo>
                    <a:pt x="38519" y="139798"/>
                  </a:lnTo>
                  <a:lnTo>
                    <a:pt x="45673" y="95272"/>
                  </a:lnTo>
                  <a:lnTo>
                    <a:pt x="57564" y="49096"/>
                  </a:lnTo>
                  <a:lnTo>
                    <a:pt x="82364" y="3704"/>
                  </a:lnTo>
                  <a:lnTo>
                    <a:pt x="85537" y="1950"/>
                  </a:lnTo>
                  <a:lnTo>
                    <a:pt x="94707" y="0"/>
                  </a:lnTo>
                  <a:lnTo>
                    <a:pt x="105839" y="4778"/>
                  </a:lnTo>
                  <a:lnTo>
                    <a:pt x="115726" y="12898"/>
                  </a:lnTo>
                  <a:lnTo>
                    <a:pt x="120118" y="20035"/>
                  </a:lnTo>
                  <a:lnTo>
                    <a:pt x="129485" y="57112"/>
                  </a:lnTo>
                  <a:lnTo>
                    <a:pt x="131012" y="98139"/>
                  </a:lnTo>
                  <a:lnTo>
                    <a:pt x="124174" y="135460"/>
                  </a:lnTo>
                  <a:lnTo>
                    <a:pt x="103095" y="180872"/>
                  </a:lnTo>
                  <a:lnTo>
                    <a:pt x="97572" y="190646"/>
                  </a:lnTo>
                  <a:lnTo>
                    <a:pt x="90630" y="196148"/>
                  </a:lnTo>
                  <a:lnTo>
                    <a:pt x="91048" y="196920"/>
                  </a:lnTo>
                  <a:lnTo>
                    <a:pt x="94335" y="197779"/>
                  </a:lnTo>
                  <a:lnTo>
                    <a:pt x="103193" y="199320"/>
                  </a:lnTo>
                  <a:lnTo>
                    <a:pt x="118754" y="207067"/>
                  </a:lnTo>
                  <a:lnTo>
                    <a:pt x="144171" y="229048"/>
                  </a:lnTo>
                  <a:lnTo>
                    <a:pt x="154884" y="244451"/>
                  </a:lnTo>
                  <a:lnTo>
                    <a:pt x="164761" y="267476"/>
                  </a:lnTo>
                  <a:lnTo>
                    <a:pt x="165548" y="285228"/>
                  </a:lnTo>
                  <a:lnTo>
                    <a:pt x="164276" y="294407"/>
                  </a:lnTo>
                  <a:lnTo>
                    <a:pt x="157220" y="307428"/>
                  </a:lnTo>
                  <a:lnTo>
                    <a:pt x="141346" y="320709"/>
                  </a:lnTo>
                  <a:lnTo>
                    <a:pt x="135443" y="324411"/>
                  </a:lnTo>
                  <a:lnTo>
                    <a:pt x="129390" y="325821"/>
                  </a:lnTo>
                  <a:lnTo>
                    <a:pt x="117019" y="324565"/>
                  </a:lnTo>
                  <a:lnTo>
                    <a:pt x="107289" y="317657"/>
                  </a:lnTo>
                  <a:lnTo>
                    <a:pt x="95059" y="303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675"/>
            <p:cNvSpPr/>
            <p:nvPr>
              <p:custDataLst>
                <p:tags r:id="rId178"/>
              </p:custDataLst>
            </p:nvPr>
          </p:nvSpPr>
          <p:spPr>
            <a:xfrm>
              <a:off x="5743575" y="762000"/>
              <a:ext cx="19051" cy="200026"/>
            </a:xfrm>
            <a:custGeom>
              <a:avLst/>
              <a:gdLst/>
              <a:ahLst/>
              <a:cxnLst/>
              <a:rect l="0" t="0" r="0" b="0"/>
              <a:pathLst>
                <a:path w="19051" h="200026">
                  <a:moveTo>
                    <a:pt x="0" y="0"/>
                  </a:moveTo>
                  <a:lnTo>
                    <a:pt x="0" y="0"/>
                  </a:lnTo>
                  <a:lnTo>
                    <a:pt x="2822" y="41418"/>
                  </a:lnTo>
                  <a:lnTo>
                    <a:pt x="8201" y="86968"/>
                  </a:lnTo>
                  <a:lnTo>
                    <a:pt x="9133" y="126428"/>
                  </a:lnTo>
                  <a:lnTo>
                    <a:pt x="1905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676"/>
            <p:cNvSpPr/>
            <p:nvPr>
              <p:custDataLst>
                <p:tags r:id="rId179"/>
              </p:custDataLst>
            </p:nvPr>
          </p:nvSpPr>
          <p:spPr>
            <a:xfrm>
              <a:off x="5668699" y="866775"/>
              <a:ext cx="170127" cy="17727"/>
            </a:xfrm>
            <a:custGeom>
              <a:avLst/>
              <a:gdLst/>
              <a:ahLst/>
              <a:cxnLst/>
              <a:rect l="0" t="0" r="0" b="0"/>
              <a:pathLst>
                <a:path w="170127" h="17727">
                  <a:moveTo>
                    <a:pt x="8201" y="9525"/>
                  </a:moveTo>
                  <a:lnTo>
                    <a:pt x="8201" y="9525"/>
                  </a:lnTo>
                  <a:lnTo>
                    <a:pt x="0" y="17726"/>
                  </a:lnTo>
                  <a:lnTo>
                    <a:pt x="15205" y="12242"/>
                  </a:lnTo>
                  <a:lnTo>
                    <a:pt x="61805" y="9883"/>
                  </a:lnTo>
                  <a:lnTo>
                    <a:pt x="98321" y="8537"/>
                  </a:lnTo>
                  <a:lnTo>
                    <a:pt x="141910" y="2000"/>
                  </a:lnTo>
                  <a:lnTo>
                    <a:pt x="1701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127"/>
          <p:cNvGrpSpPr/>
          <p:nvPr/>
        </p:nvGrpSpPr>
        <p:grpSpPr>
          <a:xfrm>
            <a:off x="914434" y="838200"/>
            <a:ext cx="133317" cy="361951"/>
            <a:chOff x="914434" y="838200"/>
            <a:chExt cx="133317" cy="361951"/>
          </a:xfrm>
        </p:grpSpPr>
        <p:sp>
          <p:nvSpPr>
            <p:cNvPr id="30" name="SMARTInkShape-677"/>
            <p:cNvSpPr/>
            <p:nvPr>
              <p:custDataLst>
                <p:tags r:id="rId173"/>
              </p:custDataLst>
            </p:nvPr>
          </p:nvSpPr>
          <p:spPr>
            <a:xfrm>
              <a:off x="914434" y="838200"/>
              <a:ext cx="28542" cy="194236"/>
            </a:xfrm>
            <a:custGeom>
              <a:avLst/>
              <a:gdLst/>
              <a:ahLst/>
              <a:cxnLst/>
              <a:rect l="0" t="0" r="0" b="0"/>
              <a:pathLst>
                <a:path w="28542" h="194236">
                  <a:moveTo>
                    <a:pt x="9491" y="0"/>
                  </a:moveTo>
                  <a:lnTo>
                    <a:pt x="9491" y="0"/>
                  </a:lnTo>
                  <a:lnTo>
                    <a:pt x="0" y="9491"/>
                  </a:lnTo>
                  <a:lnTo>
                    <a:pt x="5023" y="55285"/>
                  </a:lnTo>
                  <a:lnTo>
                    <a:pt x="11725" y="99813"/>
                  </a:lnTo>
                  <a:lnTo>
                    <a:pt x="17576" y="141895"/>
                  </a:lnTo>
                  <a:lnTo>
                    <a:pt x="18960" y="189378"/>
                  </a:lnTo>
                  <a:lnTo>
                    <a:pt x="18991" y="194235"/>
                  </a:lnTo>
                  <a:lnTo>
                    <a:pt x="19013" y="186144"/>
                  </a:lnTo>
                  <a:lnTo>
                    <a:pt x="20072" y="184421"/>
                  </a:lnTo>
                  <a:lnTo>
                    <a:pt x="28541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678"/>
            <p:cNvSpPr/>
            <p:nvPr>
              <p:custDataLst>
                <p:tags r:id="rId174"/>
              </p:custDataLst>
            </p:nvPr>
          </p:nvSpPr>
          <p:spPr>
            <a:xfrm>
              <a:off x="1020499" y="1096699"/>
              <a:ext cx="27252" cy="103452"/>
            </a:xfrm>
            <a:custGeom>
              <a:avLst/>
              <a:gdLst/>
              <a:ahLst/>
              <a:cxnLst/>
              <a:rect l="0" t="0" r="0" b="0"/>
              <a:pathLst>
                <a:path w="27252" h="103452">
                  <a:moveTo>
                    <a:pt x="8201" y="8201"/>
                  </a:moveTo>
                  <a:lnTo>
                    <a:pt x="8201" y="8201"/>
                  </a:lnTo>
                  <a:lnTo>
                    <a:pt x="0" y="0"/>
                  </a:lnTo>
                  <a:lnTo>
                    <a:pt x="4125" y="4125"/>
                  </a:lnTo>
                  <a:lnTo>
                    <a:pt x="6389" y="9212"/>
                  </a:lnTo>
                  <a:lnTo>
                    <a:pt x="17831" y="50945"/>
                  </a:lnTo>
                  <a:lnTo>
                    <a:pt x="27251" y="103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128"/>
          <p:cNvGrpSpPr/>
          <p:nvPr/>
        </p:nvGrpSpPr>
        <p:grpSpPr>
          <a:xfrm>
            <a:off x="3686175" y="571892"/>
            <a:ext cx="228601" cy="485384"/>
            <a:chOff x="3686175" y="571892"/>
            <a:chExt cx="228601" cy="485384"/>
          </a:xfrm>
        </p:grpSpPr>
        <p:sp>
          <p:nvSpPr>
            <p:cNvPr id="33" name="SMARTInkShape-679"/>
            <p:cNvSpPr/>
            <p:nvPr>
              <p:custDataLst>
                <p:tags r:id="rId169"/>
              </p:custDataLst>
            </p:nvPr>
          </p:nvSpPr>
          <p:spPr>
            <a:xfrm>
              <a:off x="3705225" y="725224"/>
              <a:ext cx="152401" cy="255852"/>
            </a:xfrm>
            <a:custGeom>
              <a:avLst/>
              <a:gdLst/>
              <a:ahLst/>
              <a:cxnLst/>
              <a:rect l="0" t="0" r="0" b="0"/>
              <a:pathLst>
                <a:path w="152401" h="255852">
                  <a:moveTo>
                    <a:pt x="152400" y="8201"/>
                  </a:moveTo>
                  <a:lnTo>
                    <a:pt x="152400" y="8201"/>
                  </a:lnTo>
                  <a:lnTo>
                    <a:pt x="152400" y="3145"/>
                  </a:lnTo>
                  <a:lnTo>
                    <a:pt x="151342" y="1655"/>
                  </a:lnTo>
                  <a:lnTo>
                    <a:pt x="149578" y="662"/>
                  </a:lnTo>
                  <a:lnTo>
                    <a:pt x="147343" y="0"/>
                  </a:lnTo>
                  <a:lnTo>
                    <a:pt x="144795" y="1675"/>
                  </a:lnTo>
                  <a:lnTo>
                    <a:pt x="115544" y="48547"/>
                  </a:lnTo>
                  <a:lnTo>
                    <a:pt x="100549" y="89505"/>
                  </a:lnTo>
                  <a:lnTo>
                    <a:pt x="84473" y="118369"/>
                  </a:lnTo>
                  <a:lnTo>
                    <a:pt x="73527" y="135481"/>
                  </a:lnTo>
                  <a:lnTo>
                    <a:pt x="55054" y="175316"/>
                  </a:lnTo>
                  <a:lnTo>
                    <a:pt x="25124" y="217376"/>
                  </a:lnTo>
                  <a:lnTo>
                    <a:pt x="5590" y="242802"/>
                  </a:lnTo>
                  <a:lnTo>
                    <a:pt x="0" y="255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680"/>
            <p:cNvSpPr/>
            <p:nvPr>
              <p:custDataLst>
                <p:tags r:id="rId170"/>
              </p:custDataLst>
            </p:nvPr>
          </p:nvSpPr>
          <p:spPr>
            <a:xfrm>
              <a:off x="3686175" y="737462"/>
              <a:ext cx="148051" cy="247713"/>
            </a:xfrm>
            <a:custGeom>
              <a:avLst/>
              <a:gdLst/>
              <a:ahLst/>
              <a:cxnLst/>
              <a:rect l="0" t="0" r="0" b="0"/>
              <a:pathLst>
                <a:path w="148051" h="247713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10268"/>
                  </a:lnTo>
                  <a:lnTo>
                    <a:pt x="1058" y="11850"/>
                  </a:lnTo>
                  <a:lnTo>
                    <a:pt x="2822" y="12904"/>
                  </a:lnTo>
                  <a:lnTo>
                    <a:pt x="5057" y="13607"/>
                  </a:lnTo>
                  <a:lnTo>
                    <a:pt x="18314" y="24710"/>
                  </a:lnTo>
                  <a:lnTo>
                    <a:pt x="50767" y="71497"/>
                  </a:lnTo>
                  <a:lnTo>
                    <a:pt x="79290" y="116585"/>
                  </a:lnTo>
                  <a:lnTo>
                    <a:pt x="110967" y="159366"/>
                  </a:lnTo>
                  <a:lnTo>
                    <a:pt x="132448" y="201532"/>
                  </a:lnTo>
                  <a:lnTo>
                    <a:pt x="140502" y="225031"/>
                  </a:lnTo>
                  <a:lnTo>
                    <a:pt x="142879" y="236413"/>
                  </a:lnTo>
                  <a:lnTo>
                    <a:pt x="147463" y="244999"/>
                  </a:lnTo>
                  <a:lnTo>
                    <a:pt x="148050" y="247712"/>
                  </a:lnTo>
                  <a:lnTo>
                    <a:pt x="142875" y="243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81"/>
            <p:cNvSpPr/>
            <p:nvPr>
              <p:custDataLst>
                <p:tags r:id="rId171"/>
              </p:custDataLst>
            </p:nvPr>
          </p:nvSpPr>
          <p:spPr>
            <a:xfrm>
              <a:off x="3886200" y="962025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7539" y="13183"/>
                  </a:lnTo>
                  <a:lnTo>
                    <a:pt x="9263" y="54849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682"/>
            <p:cNvSpPr/>
            <p:nvPr>
              <p:custDataLst>
                <p:tags r:id="rId172"/>
              </p:custDataLst>
            </p:nvPr>
          </p:nvSpPr>
          <p:spPr>
            <a:xfrm>
              <a:off x="3905250" y="571892"/>
              <a:ext cx="9526" cy="104384"/>
            </a:xfrm>
            <a:custGeom>
              <a:avLst/>
              <a:gdLst/>
              <a:ahLst/>
              <a:cxnLst/>
              <a:rect l="0" t="0" r="0" b="0"/>
              <a:pathLst>
                <a:path w="9526" h="104384">
                  <a:moveTo>
                    <a:pt x="0" y="9133"/>
                  </a:moveTo>
                  <a:lnTo>
                    <a:pt x="0" y="9133"/>
                  </a:lnTo>
                  <a:lnTo>
                    <a:pt x="0" y="4076"/>
                  </a:lnTo>
                  <a:lnTo>
                    <a:pt x="1058" y="2587"/>
                  </a:lnTo>
                  <a:lnTo>
                    <a:pt x="2822" y="1594"/>
                  </a:lnTo>
                  <a:lnTo>
                    <a:pt x="8201" y="0"/>
                  </a:lnTo>
                  <a:lnTo>
                    <a:pt x="8642" y="928"/>
                  </a:lnTo>
                  <a:lnTo>
                    <a:pt x="9510" y="41444"/>
                  </a:lnTo>
                  <a:lnTo>
                    <a:pt x="6698" y="67390"/>
                  </a:lnTo>
                  <a:lnTo>
                    <a:pt x="4035" y="83708"/>
                  </a:lnTo>
                  <a:lnTo>
                    <a:pt x="9525" y="104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129"/>
          <p:cNvGrpSpPr/>
          <p:nvPr/>
        </p:nvGrpSpPr>
        <p:grpSpPr>
          <a:xfrm>
            <a:off x="6648566" y="595067"/>
            <a:ext cx="447560" cy="488432"/>
            <a:chOff x="6648566" y="595067"/>
            <a:chExt cx="447560" cy="488432"/>
          </a:xfrm>
        </p:grpSpPr>
        <p:sp>
          <p:nvSpPr>
            <p:cNvPr id="38" name="SMARTInkShape-683"/>
            <p:cNvSpPr/>
            <p:nvPr>
              <p:custDataLst>
                <p:tags r:id="rId165"/>
              </p:custDataLst>
            </p:nvPr>
          </p:nvSpPr>
          <p:spPr>
            <a:xfrm>
              <a:off x="6648566" y="752626"/>
              <a:ext cx="162132" cy="233091"/>
            </a:xfrm>
            <a:custGeom>
              <a:avLst/>
              <a:gdLst/>
              <a:ahLst/>
              <a:cxnLst/>
              <a:rect l="0" t="0" r="0" b="0"/>
              <a:pathLst>
                <a:path w="162132" h="233091">
                  <a:moveTo>
                    <a:pt x="9409" y="18899"/>
                  </a:moveTo>
                  <a:lnTo>
                    <a:pt x="9409" y="18899"/>
                  </a:lnTo>
                  <a:lnTo>
                    <a:pt x="4353" y="13843"/>
                  </a:lnTo>
                  <a:lnTo>
                    <a:pt x="1871" y="8538"/>
                  </a:lnTo>
                  <a:lnTo>
                    <a:pt x="0" y="358"/>
                  </a:lnTo>
                  <a:lnTo>
                    <a:pt x="4974" y="0"/>
                  </a:lnTo>
                  <a:lnTo>
                    <a:pt x="35535" y="34578"/>
                  </a:lnTo>
                  <a:lnTo>
                    <a:pt x="63833" y="81576"/>
                  </a:lnTo>
                  <a:lnTo>
                    <a:pt x="88621" y="123343"/>
                  </a:lnTo>
                  <a:lnTo>
                    <a:pt x="112450" y="163194"/>
                  </a:lnTo>
                  <a:lnTo>
                    <a:pt x="142949" y="206764"/>
                  </a:lnTo>
                  <a:lnTo>
                    <a:pt x="158084" y="224165"/>
                  </a:lnTo>
                  <a:lnTo>
                    <a:pt x="160153" y="229367"/>
                  </a:lnTo>
                  <a:lnTo>
                    <a:pt x="160705" y="232236"/>
                  </a:lnTo>
                  <a:lnTo>
                    <a:pt x="162131" y="233090"/>
                  </a:lnTo>
                  <a:lnTo>
                    <a:pt x="161809" y="228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84"/>
            <p:cNvSpPr/>
            <p:nvPr>
              <p:custDataLst>
                <p:tags r:id="rId166"/>
              </p:custDataLst>
            </p:nvPr>
          </p:nvSpPr>
          <p:spPr>
            <a:xfrm>
              <a:off x="6962775" y="595067"/>
              <a:ext cx="133351" cy="100259"/>
            </a:xfrm>
            <a:custGeom>
              <a:avLst/>
              <a:gdLst/>
              <a:ahLst/>
              <a:cxnLst/>
              <a:rect l="0" t="0" r="0" b="0"/>
              <a:pathLst>
                <a:path w="133351" h="100259">
                  <a:moveTo>
                    <a:pt x="0" y="33583"/>
                  </a:moveTo>
                  <a:lnTo>
                    <a:pt x="0" y="33583"/>
                  </a:lnTo>
                  <a:lnTo>
                    <a:pt x="0" y="17181"/>
                  </a:lnTo>
                  <a:lnTo>
                    <a:pt x="0" y="33848"/>
                  </a:lnTo>
                  <a:lnTo>
                    <a:pt x="2822" y="41814"/>
                  </a:lnTo>
                  <a:lnTo>
                    <a:pt x="5056" y="45421"/>
                  </a:lnTo>
                  <a:lnTo>
                    <a:pt x="5487" y="49941"/>
                  </a:lnTo>
                  <a:lnTo>
                    <a:pt x="81" y="89660"/>
                  </a:lnTo>
                  <a:lnTo>
                    <a:pt x="15194" y="58177"/>
                  </a:lnTo>
                  <a:lnTo>
                    <a:pt x="27101" y="13208"/>
                  </a:lnTo>
                  <a:lnTo>
                    <a:pt x="28139" y="7438"/>
                  </a:lnTo>
                  <a:lnTo>
                    <a:pt x="33502" y="671"/>
                  </a:lnTo>
                  <a:lnTo>
                    <a:pt x="36093" y="0"/>
                  </a:lnTo>
                  <a:lnTo>
                    <a:pt x="38879" y="611"/>
                  </a:lnTo>
                  <a:lnTo>
                    <a:pt x="41794" y="2077"/>
                  </a:lnTo>
                  <a:lnTo>
                    <a:pt x="43738" y="5171"/>
                  </a:lnTo>
                  <a:lnTo>
                    <a:pt x="57021" y="51933"/>
                  </a:lnTo>
                  <a:lnTo>
                    <a:pt x="57112" y="47369"/>
                  </a:lnTo>
                  <a:lnTo>
                    <a:pt x="59955" y="42180"/>
                  </a:lnTo>
                  <a:lnTo>
                    <a:pt x="88948" y="11342"/>
                  </a:lnTo>
                  <a:lnTo>
                    <a:pt x="98094" y="7823"/>
                  </a:lnTo>
                  <a:lnTo>
                    <a:pt x="103496" y="6885"/>
                  </a:lnTo>
                  <a:lnTo>
                    <a:pt x="112320" y="8664"/>
                  </a:lnTo>
                  <a:lnTo>
                    <a:pt x="116155" y="10621"/>
                  </a:lnTo>
                  <a:lnTo>
                    <a:pt x="123238" y="18439"/>
                  </a:lnTo>
                  <a:lnTo>
                    <a:pt x="128856" y="28969"/>
                  </a:lnTo>
                  <a:lnTo>
                    <a:pt x="132955" y="58939"/>
                  </a:lnTo>
                  <a:lnTo>
                    <a:pt x="133350" y="100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685"/>
            <p:cNvSpPr/>
            <p:nvPr>
              <p:custDataLst>
                <p:tags r:id="rId167"/>
              </p:custDataLst>
            </p:nvPr>
          </p:nvSpPr>
          <p:spPr>
            <a:xfrm>
              <a:off x="6670294" y="734749"/>
              <a:ext cx="178182" cy="265377"/>
            </a:xfrm>
            <a:custGeom>
              <a:avLst/>
              <a:gdLst/>
              <a:ahLst/>
              <a:cxnLst/>
              <a:rect l="0" t="0" r="0" b="0"/>
              <a:pathLst>
                <a:path w="178182" h="265377">
                  <a:moveTo>
                    <a:pt x="178181" y="8201"/>
                  </a:moveTo>
                  <a:lnTo>
                    <a:pt x="178181" y="8201"/>
                  </a:lnTo>
                  <a:lnTo>
                    <a:pt x="178181" y="0"/>
                  </a:lnTo>
                  <a:lnTo>
                    <a:pt x="173125" y="4125"/>
                  </a:lnTo>
                  <a:lnTo>
                    <a:pt x="155388" y="30209"/>
                  </a:lnTo>
                  <a:lnTo>
                    <a:pt x="137773" y="68758"/>
                  </a:lnTo>
                  <a:lnTo>
                    <a:pt x="114573" y="116208"/>
                  </a:lnTo>
                  <a:lnTo>
                    <a:pt x="94630" y="156222"/>
                  </a:lnTo>
                  <a:lnTo>
                    <a:pt x="80753" y="178354"/>
                  </a:lnTo>
                  <a:lnTo>
                    <a:pt x="46555" y="220881"/>
                  </a:lnTo>
                  <a:lnTo>
                    <a:pt x="0" y="262853"/>
                  </a:lnTo>
                  <a:lnTo>
                    <a:pt x="127" y="263694"/>
                  </a:lnTo>
                  <a:lnTo>
                    <a:pt x="6731" y="265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686"/>
            <p:cNvSpPr/>
            <p:nvPr>
              <p:custDataLst>
                <p:tags r:id="rId168"/>
              </p:custDataLst>
            </p:nvPr>
          </p:nvSpPr>
          <p:spPr>
            <a:xfrm>
              <a:off x="6886575" y="981075"/>
              <a:ext cx="19051" cy="102424"/>
            </a:xfrm>
            <a:custGeom>
              <a:avLst/>
              <a:gdLst/>
              <a:ahLst/>
              <a:cxnLst/>
              <a:rect l="0" t="0" r="0" b="0"/>
              <a:pathLst>
                <a:path w="19051" h="102424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5056" y="13257"/>
                  </a:lnTo>
                  <a:lnTo>
                    <a:pt x="7538" y="22120"/>
                  </a:lnTo>
                  <a:lnTo>
                    <a:pt x="9409" y="66824"/>
                  </a:lnTo>
                  <a:lnTo>
                    <a:pt x="9522" y="102423"/>
                  </a:lnTo>
                  <a:lnTo>
                    <a:pt x="190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130"/>
          <p:cNvGrpSpPr/>
          <p:nvPr/>
        </p:nvGrpSpPr>
        <p:grpSpPr>
          <a:xfrm>
            <a:off x="781176" y="1736581"/>
            <a:ext cx="361825" cy="692267"/>
            <a:chOff x="781176" y="1736581"/>
            <a:chExt cx="361825" cy="692267"/>
          </a:xfrm>
        </p:grpSpPr>
        <p:sp>
          <p:nvSpPr>
            <p:cNvPr id="43" name="SMARTInkShape-687"/>
            <p:cNvSpPr/>
            <p:nvPr>
              <p:custDataLst>
                <p:tags r:id="rId161"/>
              </p:custDataLst>
            </p:nvPr>
          </p:nvSpPr>
          <p:spPr>
            <a:xfrm>
              <a:off x="904878" y="1736581"/>
              <a:ext cx="123823" cy="147113"/>
            </a:xfrm>
            <a:custGeom>
              <a:avLst/>
              <a:gdLst/>
              <a:ahLst/>
              <a:cxnLst/>
              <a:rect l="0" t="0" r="0" b="0"/>
              <a:pathLst>
                <a:path w="123823" h="147113">
                  <a:moveTo>
                    <a:pt x="9522" y="73169"/>
                  </a:moveTo>
                  <a:lnTo>
                    <a:pt x="9522" y="73169"/>
                  </a:lnTo>
                  <a:lnTo>
                    <a:pt x="4465" y="68113"/>
                  </a:lnTo>
                  <a:lnTo>
                    <a:pt x="2976" y="67681"/>
                  </a:lnTo>
                  <a:lnTo>
                    <a:pt x="1983" y="68452"/>
                  </a:lnTo>
                  <a:lnTo>
                    <a:pt x="1321" y="70024"/>
                  </a:lnTo>
                  <a:lnTo>
                    <a:pt x="75" y="117512"/>
                  </a:lnTo>
                  <a:lnTo>
                    <a:pt x="0" y="147112"/>
                  </a:lnTo>
                  <a:lnTo>
                    <a:pt x="1056" y="110177"/>
                  </a:lnTo>
                  <a:lnTo>
                    <a:pt x="10358" y="65624"/>
                  </a:lnTo>
                  <a:lnTo>
                    <a:pt x="25507" y="18396"/>
                  </a:lnTo>
                  <a:lnTo>
                    <a:pt x="31796" y="7198"/>
                  </a:lnTo>
                  <a:lnTo>
                    <a:pt x="38119" y="1515"/>
                  </a:lnTo>
                  <a:lnTo>
                    <a:pt x="41286" y="0"/>
                  </a:lnTo>
                  <a:lnTo>
                    <a:pt x="44457" y="1106"/>
                  </a:lnTo>
                  <a:lnTo>
                    <a:pt x="55033" y="13834"/>
                  </a:lnTo>
                  <a:lnTo>
                    <a:pt x="78048" y="55086"/>
                  </a:lnTo>
                  <a:lnTo>
                    <a:pt x="93936" y="95962"/>
                  </a:lnTo>
                  <a:lnTo>
                    <a:pt x="123822" y="1303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688"/>
            <p:cNvSpPr/>
            <p:nvPr>
              <p:custDataLst>
                <p:tags r:id="rId162"/>
              </p:custDataLst>
            </p:nvPr>
          </p:nvSpPr>
          <p:spPr>
            <a:xfrm>
              <a:off x="1032737" y="2334065"/>
              <a:ext cx="110264" cy="94783"/>
            </a:xfrm>
            <a:custGeom>
              <a:avLst/>
              <a:gdLst/>
              <a:ahLst/>
              <a:cxnLst/>
              <a:rect l="0" t="0" r="0" b="0"/>
              <a:pathLst>
                <a:path w="110264" h="94783">
                  <a:moveTo>
                    <a:pt x="5488" y="37660"/>
                  </a:moveTo>
                  <a:lnTo>
                    <a:pt x="5488" y="37660"/>
                  </a:lnTo>
                  <a:lnTo>
                    <a:pt x="5488" y="32604"/>
                  </a:lnTo>
                  <a:lnTo>
                    <a:pt x="2666" y="27299"/>
                  </a:lnTo>
                  <a:lnTo>
                    <a:pt x="431" y="24402"/>
                  </a:lnTo>
                  <a:lnTo>
                    <a:pt x="0" y="21414"/>
                  </a:lnTo>
                  <a:lnTo>
                    <a:pt x="5212" y="4572"/>
                  </a:lnTo>
                  <a:lnTo>
                    <a:pt x="6362" y="2901"/>
                  </a:lnTo>
                  <a:lnTo>
                    <a:pt x="8188" y="1788"/>
                  </a:lnTo>
                  <a:lnTo>
                    <a:pt x="15813" y="220"/>
                  </a:lnTo>
                  <a:lnTo>
                    <a:pt x="18721" y="0"/>
                  </a:lnTo>
                  <a:lnTo>
                    <a:pt x="24775" y="2578"/>
                  </a:lnTo>
                  <a:lnTo>
                    <a:pt x="30993" y="6193"/>
                  </a:lnTo>
                  <a:lnTo>
                    <a:pt x="37285" y="7800"/>
                  </a:lnTo>
                  <a:lnTo>
                    <a:pt x="39386" y="11403"/>
                  </a:lnTo>
                  <a:lnTo>
                    <a:pt x="43035" y="38631"/>
                  </a:lnTo>
                  <a:lnTo>
                    <a:pt x="35874" y="60704"/>
                  </a:lnTo>
                  <a:lnTo>
                    <a:pt x="25042" y="92403"/>
                  </a:lnTo>
                  <a:lnTo>
                    <a:pt x="25933" y="93205"/>
                  </a:lnTo>
                  <a:lnTo>
                    <a:pt x="29744" y="94097"/>
                  </a:lnTo>
                  <a:lnTo>
                    <a:pt x="72490" y="94782"/>
                  </a:lnTo>
                  <a:lnTo>
                    <a:pt x="85008" y="93739"/>
                  </a:lnTo>
                  <a:lnTo>
                    <a:pt x="110263" y="85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689"/>
            <p:cNvSpPr/>
            <p:nvPr>
              <p:custDataLst>
                <p:tags r:id="rId163"/>
              </p:custDataLst>
            </p:nvPr>
          </p:nvSpPr>
          <p:spPr>
            <a:xfrm>
              <a:off x="781176" y="2000250"/>
              <a:ext cx="171325" cy="180976"/>
            </a:xfrm>
            <a:custGeom>
              <a:avLst/>
              <a:gdLst/>
              <a:ahLst/>
              <a:cxnLst/>
              <a:rect l="0" t="0" r="0" b="0"/>
              <a:pathLst>
                <a:path w="171325" h="180976">
                  <a:moveTo>
                    <a:pt x="18924" y="0"/>
                  </a:moveTo>
                  <a:lnTo>
                    <a:pt x="18924" y="0"/>
                  </a:lnTo>
                  <a:lnTo>
                    <a:pt x="10723" y="8201"/>
                  </a:lnTo>
                  <a:lnTo>
                    <a:pt x="0" y="9515"/>
                  </a:lnTo>
                  <a:lnTo>
                    <a:pt x="4968" y="9522"/>
                  </a:lnTo>
                  <a:lnTo>
                    <a:pt x="23732" y="24733"/>
                  </a:lnTo>
                  <a:lnTo>
                    <a:pt x="66645" y="59283"/>
                  </a:lnTo>
                  <a:lnTo>
                    <a:pt x="109374" y="102976"/>
                  </a:lnTo>
                  <a:lnTo>
                    <a:pt x="148029" y="148959"/>
                  </a:lnTo>
                  <a:lnTo>
                    <a:pt x="171324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90"/>
            <p:cNvSpPr/>
            <p:nvPr>
              <p:custDataLst>
                <p:tags r:id="rId164"/>
              </p:custDataLst>
            </p:nvPr>
          </p:nvSpPr>
          <p:spPr>
            <a:xfrm>
              <a:off x="952500" y="1992049"/>
              <a:ext cx="85726" cy="351102"/>
            </a:xfrm>
            <a:custGeom>
              <a:avLst/>
              <a:gdLst/>
              <a:ahLst/>
              <a:cxnLst/>
              <a:rect l="0" t="0" r="0" b="0"/>
              <a:pathLst>
                <a:path w="85726" h="351102">
                  <a:moveTo>
                    <a:pt x="85725" y="8201"/>
                  </a:moveTo>
                  <a:lnTo>
                    <a:pt x="85725" y="8201"/>
                  </a:lnTo>
                  <a:lnTo>
                    <a:pt x="85725" y="3145"/>
                  </a:lnTo>
                  <a:lnTo>
                    <a:pt x="83608" y="1655"/>
                  </a:lnTo>
                  <a:lnTo>
                    <a:pt x="75612" y="0"/>
                  </a:lnTo>
                  <a:lnTo>
                    <a:pt x="67825" y="2087"/>
                  </a:lnTo>
                  <a:lnTo>
                    <a:pt x="43347" y="17117"/>
                  </a:lnTo>
                  <a:lnTo>
                    <a:pt x="6865" y="63290"/>
                  </a:lnTo>
                  <a:lnTo>
                    <a:pt x="2034" y="86613"/>
                  </a:lnTo>
                  <a:lnTo>
                    <a:pt x="179" y="133544"/>
                  </a:lnTo>
                  <a:lnTo>
                    <a:pt x="6581" y="172543"/>
                  </a:lnTo>
                  <a:lnTo>
                    <a:pt x="8653" y="213999"/>
                  </a:lnTo>
                  <a:lnTo>
                    <a:pt x="9267" y="257679"/>
                  </a:lnTo>
                  <a:lnTo>
                    <a:pt x="6652" y="301956"/>
                  </a:lnTo>
                  <a:lnTo>
                    <a:pt x="0" y="351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131"/>
          <p:cNvGrpSpPr/>
          <p:nvPr/>
        </p:nvGrpSpPr>
        <p:grpSpPr>
          <a:xfrm>
            <a:off x="1543050" y="2133600"/>
            <a:ext cx="152401" cy="122470"/>
            <a:chOff x="1543050" y="2133600"/>
            <a:chExt cx="152401" cy="122470"/>
          </a:xfrm>
        </p:grpSpPr>
        <p:sp>
          <p:nvSpPr>
            <p:cNvPr id="48" name="SMARTInkShape-691"/>
            <p:cNvSpPr/>
            <p:nvPr>
              <p:custDataLst>
                <p:tags r:id="rId159"/>
              </p:custDataLst>
            </p:nvPr>
          </p:nvSpPr>
          <p:spPr>
            <a:xfrm>
              <a:off x="1555223" y="2219325"/>
              <a:ext cx="140228" cy="36745"/>
            </a:xfrm>
            <a:custGeom>
              <a:avLst/>
              <a:gdLst/>
              <a:ahLst/>
              <a:cxnLst/>
              <a:rect l="0" t="0" r="0" b="0"/>
              <a:pathLst>
                <a:path w="140228" h="36745">
                  <a:moveTo>
                    <a:pt x="16402" y="0"/>
                  </a:moveTo>
                  <a:lnTo>
                    <a:pt x="16402" y="0"/>
                  </a:lnTo>
                  <a:lnTo>
                    <a:pt x="3310" y="14150"/>
                  </a:lnTo>
                  <a:lnTo>
                    <a:pt x="0" y="21459"/>
                  </a:lnTo>
                  <a:lnTo>
                    <a:pt x="176" y="23831"/>
                  </a:lnTo>
                  <a:lnTo>
                    <a:pt x="1351" y="25412"/>
                  </a:lnTo>
                  <a:lnTo>
                    <a:pt x="8655" y="28228"/>
                  </a:lnTo>
                  <a:lnTo>
                    <a:pt x="54527" y="36591"/>
                  </a:lnTo>
                  <a:lnTo>
                    <a:pt x="97036" y="36744"/>
                  </a:lnTo>
                  <a:lnTo>
                    <a:pt x="140227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692"/>
            <p:cNvSpPr/>
            <p:nvPr>
              <p:custDataLst>
                <p:tags r:id="rId160"/>
              </p:custDataLst>
            </p:nvPr>
          </p:nvSpPr>
          <p:spPr>
            <a:xfrm>
              <a:off x="1543050" y="213360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0"/>
                  </a:moveTo>
                  <a:lnTo>
                    <a:pt x="0" y="0"/>
                  </a:lnTo>
                  <a:lnTo>
                    <a:pt x="46968" y="5057"/>
                  </a:lnTo>
                  <a:lnTo>
                    <a:pt x="952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132"/>
          <p:cNvGrpSpPr/>
          <p:nvPr/>
        </p:nvGrpSpPr>
        <p:grpSpPr>
          <a:xfrm>
            <a:off x="2201599" y="1812919"/>
            <a:ext cx="274902" cy="608093"/>
            <a:chOff x="2201599" y="1812919"/>
            <a:chExt cx="274902" cy="608093"/>
          </a:xfrm>
        </p:grpSpPr>
        <p:sp>
          <p:nvSpPr>
            <p:cNvPr id="51" name="SMARTInkShape-693"/>
            <p:cNvSpPr/>
            <p:nvPr>
              <p:custDataLst>
                <p:tags r:id="rId156"/>
              </p:custDataLst>
            </p:nvPr>
          </p:nvSpPr>
          <p:spPr>
            <a:xfrm>
              <a:off x="2276868" y="1812919"/>
              <a:ext cx="113908" cy="117962"/>
            </a:xfrm>
            <a:custGeom>
              <a:avLst/>
              <a:gdLst/>
              <a:ahLst/>
              <a:cxnLst/>
              <a:rect l="0" t="0" r="0" b="0"/>
              <a:pathLst>
                <a:path w="113908" h="117962">
                  <a:moveTo>
                    <a:pt x="28182" y="63506"/>
                  </a:moveTo>
                  <a:lnTo>
                    <a:pt x="28182" y="63506"/>
                  </a:lnTo>
                  <a:lnTo>
                    <a:pt x="23126" y="63506"/>
                  </a:lnTo>
                  <a:lnTo>
                    <a:pt x="21636" y="62448"/>
                  </a:lnTo>
                  <a:lnTo>
                    <a:pt x="20643" y="60684"/>
                  </a:lnTo>
                  <a:lnTo>
                    <a:pt x="19981" y="58450"/>
                  </a:lnTo>
                  <a:lnTo>
                    <a:pt x="10572" y="46172"/>
                  </a:lnTo>
                  <a:lnTo>
                    <a:pt x="10092" y="46659"/>
                  </a:lnTo>
                  <a:lnTo>
                    <a:pt x="6326" y="87705"/>
                  </a:lnTo>
                  <a:lnTo>
                    <a:pt x="0" y="117961"/>
                  </a:lnTo>
                  <a:lnTo>
                    <a:pt x="12899" y="93904"/>
                  </a:lnTo>
                  <a:lnTo>
                    <a:pt x="25124" y="48893"/>
                  </a:lnTo>
                  <a:lnTo>
                    <a:pt x="35625" y="19312"/>
                  </a:lnTo>
                  <a:lnTo>
                    <a:pt x="45954" y="7528"/>
                  </a:lnTo>
                  <a:lnTo>
                    <a:pt x="54778" y="1585"/>
                  </a:lnTo>
                  <a:lnTo>
                    <a:pt x="58613" y="0"/>
                  </a:lnTo>
                  <a:lnTo>
                    <a:pt x="62227" y="2"/>
                  </a:lnTo>
                  <a:lnTo>
                    <a:pt x="69066" y="2827"/>
                  </a:lnTo>
                  <a:lnTo>
                    <a:pt x="83923" y="20480"/>
                  </a:lnTo>
                  <a:lnTo>
                    <a:pt x="89997" y="34153"/>
                  </a:lnTo>
                  <a:lnTo>
                    <a:pt x="98954" y="60177"/>
                  </a:lnTo>
                  <a:lnTo>
                    <a:pt x="113907" y="82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94"/>
            <p:cNvSpPr/>
            <p:nvPr>
              <p:custDataLst>
                <p:tags r:id="rId157"/>
              </p:custDataLst>
            </p:nvPr>
          </p:nvSpPr>
          <p:spPr>
            <a:xfrm>
              <a:off x="2411747" y="2200275"/>
              <a:ext cx="64754" cy="73942"/>
            </a:xfrm>
            <a:custGeom>
              <a:avLst/>
              <a:gdLst/>
              <a:ahLst/>
              <a:cxnLst/>
              <a:rect l="0" t="0" r="0" b="0"/>
              <a:pathLst>
                <a:path w="64754" h="73942">
                  <a:moveTo>
                    <a:pt x="64753" y="28575"/>
                  </a:moveTo>
                  <a:lnTo>
                    <a:pt x="64753" y="28575"/>
                  </a:lnTo>
                  <a:lnTo>
                    <a:pt x="25029" y="28575"/>
                  </a:lnTo>
                  <a:lnTo>
                    <a:pt x="17817" y="31397"/>
                  </a:lnTo>
                  <a:lnTo>
                    <a:pt x="4564" y="41833"/>
                  </a:lnTo>
                  <a:lnTo>
                    <a:pt x="961" y="50695"/>
                  </a:lnTo>
                  <a:lnTo>
                    <a:pt x="0" y="56022"/>
                  </a:lnTo>
                  <a:lnTo>
                    <a:pt x="1754" y="64763"/>
                  </a:lnTo>
                  <a:lnTo>
                    <a:pt x="3704" y="68575"/>
                  </a:lnTo>
                  <a:lnTo>
                    <a:pt x="8179" y="71116"/>
                  </a:lnTo>
                  <a:lnTo>
                    <a:pt x="21617" y="73941"/>
                  </a:lnTo>
                  <a:lnTo>
                    <a:pt x="32529" y="72373"/>
                  </a:lnTo>
                  <a:lnTo>
                    <a:pt x="41964" y="67091"/>
                  </a:lnTo>
                  <a:lnTo>
                    <a:pt x="57060" y="53275"/>
                  </a:lnTo>
                  <a:lnTo>
                    <a:pt x="61334" y="45550"/>
                  </a:lnTo>
                  <a:lnTo>
                    <a:pt x="60357" y="40950"/>
                  </a:lnTo>
                  <a:lnTo>
                    <a:pt x="266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95"/>
            <p:cNvSpPr/>
            <p:nvPr>
              <p:custDataLst>
                <p:tags r:id="rId158"/>
              </p:custDataLst>
            </p:nvPr>
          </p:nvSpPr>
          <p:spPr>
            <a:xfrm>
              <a:off x="2201599" y="2042251"/>
              <a:ext cx="144552" cy="378761"/>
            </a:xfrm>
            <a:custGeom>
              <a:avLst/>
              <a:gdLst/>
              <a:ahLst/>
              <a:cxnLst/>
              <a:rect l="0" t="0" r="0" b="0"/>
              <a:pathLst>
                <a:path w="144552" h="378761">
                  <a:moveTo>
                    <a:pt x="8201" y="158024"/>
                  </a:moveTo>
                  <a:lnTo>
                    <a:pt x="8201" y="158024"/>
                  </a:lnTo>
                  <a:lnTo>
                    <a:pt x="0" y="158024"/>
                  </a:lnTo>
                  <a:lnTo>
                    <a:pt x="4125" y="158024"/>
                  </a:lnTo>
                  <a:lnTo>
                    <a:pt x="9212" y="163668"/>
                  </a:lnTo>
                  <a:lnTo>
                    <a:pt x="12050" y="168137"/>
                  </a:lnTo>
                  <a:lnTo>
                    <a:pt x="19801" y="206981"/>
                  </a:lnTo>
                  <a:lnTo>
                    <a:pt x="27328" y="247962"/>
                  </a:lnTo>
                  <a:lnTo>
                    <a:pt x="35323" y="294934"/>
                  </a:lnTo>
                  <a:lnTo>
                    <a:pt x="33762" y="342290"/>
                  </a:lnTo>
                  <a:lnTo>
                    <a:pt x="27823" y="378760"/>
                  </a:lnTo>
                  <a:lnTo>
                    <a:pt x="19762" y="350878"/>
                  </a:lnTo>
                  <a:lnTo>
                    <a:pt x="15507" y="315002"/>
                  </a:lnTo>
                  <a:lnTo>
                    <a:pt x="9644" y="270641"/>
                  </a:lnTo>
                  <a:lnTo>
                    <a:pt x="3572" y="228081"/>
                  </a:lnTo>
                  <a:lnTo>
                    <a:pt x="127" y="185367"/>
                  </a:lnTo>
                  <a:lnTo>
                    <a:pt x="5509" y="141671"/>
                  </a:lnTo>
                  <a:lnTo>
                    <a:pt x="10491" y="103092"/>
                  </a:lnTo>
                  <a:lnTo>
                    <a:pt x="16297" y="60625"/>
                  </a:lnTo>
                  <a:lnTo>
                    <a:pt x="27899" y="17688"/>
                  </a:lnTo>
                  <a:lnTo>
                    <a:pt x="30858" y="10492"/>
                  </a:lnTo>
                  <a:lnTo>
                    <a:pt x="34947" y="5694"/>
                  </a:lnTo>
                  <a:lnTo>
                    <a:pt x="45135" y="364"/>
                  </a:lnTo>
                  <a:lnTo>
                    <a:pt x="49757" y="0"/>
                  </a:lnTo>
                  <a:lnTo>
                    <a:pt x="57715" y="2419"/>
                  </a:lnTo>
                  <a:lnTo>
                    <a:pt x="64780" y="9844"/>
                  </a:lnTo>
                  <a:lnTo>
                    <a:pt x="77938" y="36914"/>
                  </a:lnTo>
                  <a:lnTo>
                    <a:pt x="82486" y="58522"/>
                  </a:lnTo>
                  <a:lnTo>
                    <a:pt x="80728" y="71821"/>
                  </a:lnTo>
                  <a:lnTo>
                    <a:pt x="74588" y="95323"/>
                  </a:lnTo>
                  <a:lnTo>
                    <a:pt x="72568" y="97173"/>
                  </a:lnTo>
                  <a:lnTo>
                    <a:pt x="66777" y="100143"/>
                  </a:lnTo>
                  <a:lnTo>
                    <a:pt x="110168" y="128302"/>
                  </a:lnTo>
                  <a:lnTo>
                    <a:pt x="134215" y="153133"/>
                  </a:lnTo>
                  <a:lnTo>
                    <a:pt x="142877" y="169609"/>
                  </a:lnTo>
                  <a:lnTo>
                    <a:pt x="144551" y="176330"/>
                  </a:lnTo>
                  <a:lnTo>
                    <a:pt x="143590" y="186621"/>
                  </a:lnTo>
                  <a:lnTo>
                    <a:pt x="134349" y="213885"/>
                  </a:lnTo>
                  <a:lnTo>
                    <a:pt x="128473" y="219893"/>
                  </a:lnTo>
                  <a:lnTo>
                    <a:pt x="114158" y="228331"/>
                  </a:lnTo>
                  <a:lnTo>
                    <a:pt x="109530" y="228179"/>
                  </a:lnTo>
                  <a:lnTo>
                    <a:pt x="105387" y="225960"/>
                  </a:lnTo>
                  <a:lnTo>
                    <a:pt x="99020" y="218910"/>
                  </a:lnTo>
                  <a:lnTo>
                    <a:pt x="103451" y="205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133"/>
          <p:cNvGrpSpPr/>
          <p:nvPr/>
        </p:nvGrpSpPr>
        <p:grpSpPr>
          <a:xfrm>
            <a:off x="2771775" y="1721457"/>
            <a:ext cx="657226" cy="731074"/>
            <a:chOff x="2771775" y="1721457"/>
            <a:chExt cx="657226" cy="731074"/>
          </a:xfrm>
        </p:grpSpPr>
        <p:sp>
          <p:nvSpPr>
            <p:cNvPr id="55" name="SMARTInkShape-696"/>
            <p:cNvSpPr/>
            <p:nvPr>
              <p:custDataLst>
                <p:tags r:id="rId151"/>
              </p:custDataLst>
            </p:nvPr>
          </p:nvSpPr>
          <p:spPr>
            <a:xfrm>
              <a:off x="3257712" y="1721457"/>
              <a:ext cx="114139" cy="116869"/>
            </a:xfrm>
            <a:custGeom>
              <a:avLst/>
              <a:gdLst/>
              <a:ahLst/>
              <a:cxnLst/>
              <a:rect l="0" t="0" r="0" b="0"/>
              <a:pathLst>
                <a:path w="114139" h="116869">
                  <a:moveTo>
                    <a:pt x="28413" y="21618"/>
                  </a:moveTo>
                  <a:lnTo>
                    <a:pt x="28413" y="21618"/>
                  </a:lnTo>
                  <a:lnTo>
                    <a:pt x="33470" y="16562"/>
                  </a:lnTo>
                  <a:lnTo>
                    <a:pt x="35952" y="11257"/>
                  </a:lnTo>
                  <a:lnTo>
                    <a:pt x="36614" y="8360"/>
                  </a:lnTo>
                  <a:lnTo>
                    <a:pt x="35997" y="8547"/>
                  </a:lnTo>
                  <a:lnTo>
                    <a:pt x="31131" y="17862"/>
                  </a:lnTo>
                  <a:lnTo>
                    <a:pt x="15262" y="62134"/>
                  </a:lnTo>
                  <a:lnTo>
                    <a:pt x="2601" y="97300"/>
                  </a:lnTo>
                  <a:lnTo>
                    <a:pt x="384" y="113003"/>
                  </a:lnTo>
                  <a:lnTo>
                    <a:pt x="0" y="105610"/>
                  </a:lnTo>
                  <a:lnTo>
                    <a:pt x="13110" y="58730"/>
                  </a:lnTo>
                  <a:lnTo>
                    <a:pt x="35855" y="12387"/>
                  </a:lnTo>
                  <a:lnTo>
                    <a:pt x="46184" y="2346"/>
                  </a:lnTo>
                  <a:lnTo>
                    <a:pt x="50844" y="303"/>
                  </a:lnTo>
                  <a:lnTo>
                    <a:pt x="55009" y="0"/>
                  </a:lnTo>
                  <a:lnTo>
                    <a:pt x="58843" y="856"/>
                  </a:lnTo>
                  <a:lnTo>
                    <a:pt x="65927" y="10274"/>
                  </a:lnTo>
                  <a:lnTo>
                    <a:pt x="78686" y="30604"/>
                  </a:lnTo>
                  <a:lnTo>
                    <a:pt x="87798" y="43603"/>
                  </a:lnTo>
                  <a:lnTo>
                    <a:pt x="102052" y="88468"/>
                  </a:lnTo>
                  <a:lnTo>
                    <a:pt x="114138" y="116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97"/>
            <p:cNvSpPr/>
            <p:nvPr>
              <p:custDataLst>
                <p:tags r:id="rId152"/>
              </p:custDataLst>
            </p:nvPr>
          </p:nvSpPr>
          <p:spPr>
            <a:xfrm>
              <a:off x="3419475" y="2190750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936" y="13183"/>
                  </a:lnTo>
                  <a:lnTo>
                    <a:pt x="9502" y="57313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98"/>
            <p:cNvSpPr/>
            <p:nvPr>
              <p:custDataLst>
                <p:tags r:id="rId153"/>
              </p:custDataLst>
            </p:nvPr>
          </p:nvSpPr>
          <p:spPr>
            <a:xfrm>
              <a:off x="3194912" y="1971350"/>
              <a:ext cx="146361" cy="481181"/>
            </a:xfrm>
            <a:custGeom>
              <a:avLst/>
              <a:gdLst/>
              <a:ahLst/>
              <a:cxnLst/>
              <a:rect l="0" t="0" r="0" b="0"/>
              <a:pathLst>
                <a:path w="146361" h="481181">
                  <a:moveTo>
                    <a:pt x="5488" y="467050"/>
                  </a:moveTo>
                  <a:lnTo>
                    <a:pt x="5488" y="467050"/>
                  </a:lnTo>
                  <a:lnTo>
                    <a:pt x="5488" y="472106"/>
                  </a:lnTo>
                  <a:lnTo>
                    <a:pt x="2666" y="477411"/>
                  </a:lnTo>
                  <a:lnTo>
                    <a:pt x="0" y="481180"/>
                  </a:lnTo>
                  <a:lnTo>
                    <a:pt x="2343" y="479327"/>
                  </a:lnTo>
                  <a:lnTo>
                    <a:pt x="4090" y="474976"/>
                  </a:lnTo>
                  <a:lnTo>
                    <a:pt x="5304" y="437677"/>
                  </a:lnTo>
                  <a:lnTo>
                    <a:pt x="5452" y="392887"/>
                  </a:lnTo>
                  <a:lnTo>
                    <a:pt x="8299" y="354412"/>
                  </a:lnTo>
                  <a:lnTo>
                    <a:pt x="13023" y="308440"/>
                  </a:lnTo>
                  <a:lnTo>
                    <a:pt x="14423" y="268007"/>
                  </a:lnTo>
                  <a:lnTo>
                    <a:pt x="17660" y="229216"/>
                  </a:lnTo>
                  <a:lnTo>
                    <a:pt x="25322" y="182445"/>
                  </a:lnTo>
                  <a:lnTo>
                    <a:pt x="31237" y="146884"/>
                  </a:lnTo>
                  <a:lnTo>
                    <a:pt x="39458" y="107955"/>
                  </a:lnTo>
                  <a:lnTo>
                    <a:pt x="42772" y="63056"/>
                  </a:lnTo>
                  <a:lnTo>
                    <a:pt x="43044" y="54846"/>
                  </a:lnTo>
                  <a:lnTo>
                    <a:pt x="53540" y="28121"/>
                  </a:lnTo>
                  <a:lnTo>
                    <a:pt x="70055" y="5150"/>
                  </a:lnTo>
                  <a:lnTo>
                    <a:pt x="74991" y="1425"/>
                  </a:lnTo>
                  <a:lnTo>
                    <a:pt x="79340" y="0"/>
                  </a:lnTo>
                  <a:lnTo>
                    <a:pt x="83298" y="109"/>
                  </a:lnTo>
                  <a:lnTo>
                    <a:pt x="86994" y="3356"/>
                  </a:lnTo>
                  <a:lnTo>
                    <a:pt x="93924" y="15430"/>
                  </a:lnTo>
                  <a:lnTo>
                    <a:pt x="98719" y="40079"/>
                  </a:lnTo>
                  <a:lnTo>
                    <a:pt x="93793" y="82340"/>
                  </a:lnTo>
                  <a:lnTo>
                    <a:pt x="90919" y="105177"/>
                  </a:lnTo>
                  <a:lnTo>
                    <a:pt x="82110" y="123348"/>
                  </a:lnTo>
                  <a:lnTo>
                    <a:pt x="127231" y="160328"/>
                  </a:lnTo>
                  <a:lnTo>
                    <a:pt x="138221" y="174028"/>
                  </a:lnTo>
                  <a:lnTo>
                    <a:pt x="143856" y="185476"/>
                  </a:lnTo>
                  <a:lnTo>
                    <a:pt x="146360" y="197620"/>
                  </a:lnTo>
                  <a:lnTo>
                    <a:pt x="142713" y="221413"/>
                  </a:lnTo>
                  <a:lnTo>
                    <a:pt x="134916" y="233700"/>
                  </a:lnTo>
                  <a:lnTo>
                    <a:pt x="123336" y="242689"/>
                  </a:lnTo>
                  <a:lnTo>
                    <a:pt x="91213" y="25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99"/>
            <p:cNvSpPr/>
            <p:nvPr>
              <p:custDataLst>
                <p:tags r:id="rId154"/>
              </p:custDataLst>
            </p:nvPr>
          </p:nvSpPr>
          <p:spPr>
            <a:xfrm>
              <a:off x="2838842" y="2057400"/>
              <a:ext cx="18659" cy="171451"/>
            </a:xfrm>
            <a:custGeom>
              <a:avLst/>
              <a:gdLst/>
              <a:ahLst/>
              <a:cxnLst/>
              <a:rect l="0" t="0" r="0" b="0"/>
              <a:pathLst>
                <a:path w="18659" h="171451">
                  <a:moveTo>
                    <a:pt x="9133" y="0"/>
                  </a:moveTo>
                  <a:lnTo>
                    <a:pt x="9133" y="0"/>
                  </a:lnTo>
                  <a:lnTo>
                    <a:pt x="4077" y="5057"/>
                  </a:lnTo>
                  <a:lnTo>
                    <a:pt x="1594" y="13183"/>
                  </a:lnTo>
                  <a:lnTo>
                    <a:pt x="0" y="35648"/>
                  </a:lnTo>
                  <a:lnTo>
                    <a:pt x="7199" y="82776"/>
                  </a:lnTo>
                  <a:lnTo>
                    <a:pt x="8751" y="125830"/>
                  </a:lnTo>
                  <a:lnTo>
                    <a:pt x="18658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00"/>
            <p:cNvSpPr/>
            <p:nvPr>
              <p:custDataLst>
                <p:tags r:id="rId155"/>
              </p:custDataLst>
            </p:nvPr>
          </p:nvSpPr>
          <p:spPr>
            <a:xfrm>
              <a:off x="2771775" y="2133600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9525"/>
                  </a:moveTo>
                  <a:lnTo>
                    <a:pt x="0" y="9525"/>
                  </a:lnTo>
                  <a:lnTo>
                    <a:pt x="45761" y="9525"/>
                  </a:lnTo>
                  <a:lnTo>
                    <a:pt x="85357" y="952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134"/>
          <p:cNvGrpSpPr/>
          <p:nvPr/>
        </p:nvGrpSpPr>
        <p:grpSpPr>
          <a:xfrm>
            <a:off x="3658924" y="1819275"/>
            <a:ext cx="960702" cy="500226"/>
            <a:chOff x="3658924" y="1819275"/>
            <a:chExt cx="960702" cy="500226"/>
          </a:xfrm>
        </p:grpSpPr>
        <p:sp>
          <p:nvSpPr>
            <p:cNvPr id="61" name="SMARTInkShape-701"/>
            <p:cNvSpPr/>
            <p:nvPr>
              <p:custDataLst>
                <p:tags r:id="rId144"/>
              </p:custDataLst>
            </p:nvPr>
          </p:nvSpPr>
          <p:spPr>
            <a:xfrm>
              <a:off x="4543425" y="2190750"/>
              <a:ext cx="76201" cy="19051"/>
            </a:xfrm>
            <a:custGeom>
              <a:avLst/>
              <a:gdLst/>
              <a:ahLst/>
              <a:cxnLst/>
              <a:rect l="0" t="0" r="0" b="0"/>
              <a:pathLst>
                <a:path w="76201" h="19051">
                  <a:moveTo>
                    <a:pt x="0" y="0"/>
                  </a:moveTo>
                  <a:lnTo>
                    <a:pt x="0" y="0"/>
                  </a:lnTo>
                  <a:lnTo>
                    <a:pt x="45565" y="15188"/>
                  </a:lnTo>
                  <a:lnTo>
                    <a:pt x="55834" y="17906"/>
                  </a:lnTo>
                  <a:lnTo>
                    <a:pt x="762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02"/>
            <p:cNvSpPr/>
            <p:nvPr>
              <p:custDataLst>
                <p:tags r:id="rId145"/>
              </p:custDataLst>
            </p:nvPr>
          </p:nvSpPr>
          <p:spPr>
            <a:xfrm>
              <a:off x="4268520" y="2038350"/>
              <a:ext cx="36781" cy="171451"/>
            </a:xfrm>
            <a:custGeom>
              <a:avLst/>
              <a:gdLst/>
              <a:ahLst/>
              <a:cxnLst/>
              <a:rect l="0" t="0" r="0" b="0"/>
              <a:pathLst>
                <a:path w="36781" h="171451">
                  <a:moveTo>
                    <a:pt x="8205" y="0"/>
                  </a:moveTo>
                  <a:lnTo>
                    <a:pt x="8205" y="0"/>
                  </a:lnTo>
                  <a:lnTo>
                    <a:pt x="3148" y="5056"/>
                  </a:lnTo>
                  <a:lnTo>
                    <a:pt x="666" y="13183"/>
                  </a:lnTo>
                  <a:lnTo>
                    <a:pt x="0" y="55907"/>
                  </a:lnTo>
                  <a:lnTo>
                    <a:pt x="6362" y="83240"/>
                  </a:lnTo>
                  <a:lnTo>
                    <a:pt x="15171" y="105852"/>
                  </a:lnTo>
                  <a:lnTo>
                    <a:pt x="19794" y="124144"/>
                  </a:lnTo>
                  <a:lnTo>
                    <a:pt x="3678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03"/>
            <p:cNvSpPr/>
            <p:nvPr>
              <p:custDataLst>
                <p:tags r:id="rId146"/>
              </p:custDataLst>
            </p:nvPr>
          </p:nvSpPr>
          <p:spPr>
            <a:xfrm>
              <a:off x="4210050" y="213360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27723" y="19050"/>
                  </a:lnTo>
                  <a:lnTo>
                    <a:pt x="36310" y="16228"/>
                  </a:lnTo>
                  <a:lnTo>
                    <a:pt x="40082" y="13993"/>
                  </a:lnTo>
                  <a:lnTo>
                    <a:pt x="86735" y="486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704"/>
            <p:cNvSpPr/>
            <p:nvPr>
              <p:custDataLst>
                <p:tags r:id="rId147"/>
              </p:custDataLst>
            </p:nvPr>
          </p:nvSpPr>
          <p:spPr>
            <a:xfrm>
              <a:off x="3943350" y="1819275"/>
              <a:ext cx="19051" cy="123826"/>
            </a:xfrm>
            <a:custGeom>
              <a:avLst/>
              <a:gdLst/>
              <a:ahLst/>
              <a:cxnLst/>
              <a:rect l="0" t="0" r="0" b="0"/>
              <a:pathLst>
                <a:path w="19051" h="1238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0361"/>
                  </a:lnTo>
                  <a:lnTo>
                    <a:pt x="14751" y="47265"/>
                  </a:lnTo>
                  <a:lnTo>
                    <a:pt x="12602" y="73977"/>
                  </a:lnTo>
                  <a:lnTo>
                    <a:pt x="1905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705"/>
            <p:cNvSpPr/>
            <p:nvPr>
              <p:custDataLst>
                <p:tags r:id="rId148"/>
              </p:custDataLst>
            </p:nvPr>
          </p:nvSpPr>
          <p:spPr>
            <a:xfrm>
              <a:off x="3905250" y="2220226"/>
              <a:ext cx="123826" cy="99275"/>
            </a:xfrm>
            <a:custGeom>
              <a:avLst/>
              <a:gdLst/>
              <a:ahLst/>
              <a:cxnLst/>
              <a:rect l="0" t="0" r="0" b="0"/>
              <a:pathLst>
                <a:path w="123826" h="99275">
                  <a:moveTo>
                    <a:pt x="0" y="27674"/>
                  </a:moveTo>
                  <a:lnTo>
                    <a:pt x="0" y="27674"/>
                  </a:lnTo>
                  <a:lnTo>
                    <a:pt x="0" y="22618"/>
                  </a:lnTo>
                  <a:lnTo>
                    <a:pt x="5057" y="9360"/>
                  </a:lnTo>
                  <a:lnTo>
                    <a:pt x="8663" y="5940"/>
                  </a:lnTo>
                  <a:lnTo>
                    <a:pt x="18314" y="2139"/>
                  </a:lnTo>
                  <a:lnTo>
                    <a:pt x="30591" y="0"/>
                  </a:lnTo>
                  <a:lnTo>
                    <a:pt x="33094" y="758"/>
                  </a:lnTo>
                  <a:lnTo>
                    <a:pt x="34763" y="2321"/>
                  </a:lnTo>
                  <a:lnTo>
                    <a:pt x="35875" y="4422"/>
                  </a:lnTo>
                  <a:lnTo>
                    <a:pt x="29704" y="42971"/>
                  </a:lnTo>
                  <a:lnTo>
                    <a:pt x="12272" y="84743"/>
                  </a:lnTo>
                  <a:lnTo>
                    <a:pt x="10298" y="87945"/>
                  </a:lnTo>
                  <a:lnTo>
                    <a:pt x="7924" y="90079"/>
                  </a:lnTo>
                  <a:lnTo>
                    <a:pt x="5283" y="91503"/>
                  </a:lnTo>
                  <a:lnTo>
                    <a:pt x="4580" y="93510"/>
                  </a:lnTo>
                  <a:lnTo>
                    <a:pt x="5170" y="95906"/>
                  </a:lnTo>
                  <a:lnTo>
                    <a:pt x="6621" y="98562"/>
                  </a:lnTo>
                  <a:lnTo>
                    <a:pt x="9706" y="99274"/>
                  </a:lnTo>
                  <a:lnTo>
                    <a:pt x="54940" y="94921"/>
                  </a:lnTo>
                  <a:lnTo>
                    <a:pt x="97953" y="93341"/>
                  </a:lnTo>
                  <a:lnTo>
                    <a:pt x="123825" y="84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706"/>
            <p:cNvSpPr/>
            <p:nvPr>
              <p:custDataLst>
                <p:tags r:id="rId149"/>
              </p:custDataLst>
            </p:nvPr>
          </p:nvSpPr>
          <p:spPr>
            <a:xfrm>
              <a:off x="3668769" y="1972460"/>
              <a:ext cx="141232" cy="313541"/>
            </a:xfrm>
            <a:custGeom>
              <a:avLst/>
              <a:gdLst/>
              <a:ahLst/>
              <a:cxnLst/>
              <a:rect l="0" t="0" r="0" b="0"/>
              <a:pathLst>
                <a:path w="141232" h="313541">
                  <a:moveTo>
                    <a:pt x="141231" y="18265"/>
                  </a:moveTo>
                  <a:lnTo>
                    <a:pt x="141231" y="18265"/>
                  </a:lnTo>
                  <a:lnTo>
                    <a:pt x="141231" y="1863"/>
                  </a:lnTo>
                  <a:lnTo>
                    <a:pt x="140173" y="980"/>
                  </a:lnTo>
                  <a:lnTo>
                    <a:pt x="136174" y="0"/>
                  </a:lnTo>
                  <a:lnTo>
                    <a:pt x="128048" y="5208"/>
                  </a:lnTo>
                  <a:lnTo>
                    <a:pt x="122917" y="9560"/>
                  </a:lnTo>
                  <a:lnTo>
                    <a:pt x="117217" y="20041"/>
                  </a:lnTo>
                  <a:lnTo>
                    <a:pt x="112566" y="32813"/>
                  </a:lnTo>
                  <a:lnTo>
                    <a:pt x="92334" y="69704"/>
                  </a:lnTo>
                  <a:lnTo>
                    <a:pt x="74179" y="107942"/>
                  </a:lnTo>
                  <a:lnTo>
                    <a:pt x="54138" y="153101"/>
                  </a:lnTo>
                  <a:lnTo>
                    <a:pt x="38285" y="190743"/>
                  </a:lnTo>
                  <a:lnTo>
                    <a:pt x="20182" y="230354"/>
                  </a:lnTo>
                  <a:lnTo>
                    <a:pt x="3905" y="277475"/>
                  </a:lnTo>
                  <a:lnTo>
                    <a:pt x="0" y="294505"/>
                  </a:lnTo>
                  <a:lnTo>
                    <a:pt x="510" y="298733"/>
                  </a:lnTo>
                  <a:lnTo>
                    <a:pt x="7881" y="313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707"/>
            <p:cNvSpPr/>
            <p:nvPr>
              <p:custDataLst>
                <p:tags r:id="rId150"/>
              </p:custDataLst>
            </p:nvPr>
          </p:nvSpPr>
          <p:spPr>
            <a:xfrm>
              <a:off x="3658924" y="1982916"/>
              <a:ext cx="151077" cy="255460"/>
            </a:xfrm>
            <a:custGeom>
              <a:avLst/>
              <a:gdLst/>
              <a:ahLst/>
              <a:cxnLst/>
              <a:rect l="0" t="0" r="0" b="0"/>
              <a:pathLst>
                <a:path w="151077" h="255460">
                  <a:moveTo>
                    <a:pt x="8201" y="17334"/>
                  </a:moveTo>
                  <a:lnTo>
                    <a:pt x="8201" y="17334"/>
                  </a:lnTo>
                  <a:lnTo>
                    <a:pt x="8201" y="12278"/>
                  </a:lnTo>
                  <a:lnTo>
                    <a:pt x="5379" y="6973"/>
                  </a:lnTo>
                  <a:lnTo>
                    <a:pt x="0" y="0"/>
                  </a:lnTo>
                  <a:lnTo>
                    <a:pt x="17106" y="30006"/>
                  </a:lnTo>
                  <a:lnTo>
                    <a:pt x="54176" y="72076"/>
                  </a:lnTo>
                  <a:lnTo>
                    <a:pt x="85957" y="109521"/>
                  </a:lnTo>
                  <a:lnTo>
                    <a:pt x="114145" y="155567"/>
                  </a:lnTo>
                  <a:lnTo>
                    <a:pt x="139575" y="199161"/>
                  </a:lnTo>
                  <a:lnTo>
                    <a:pt x="147668" y="227137"/>
                  </a:lnTo>
                  <a:lnTo>
                    <a:pt x="151076" y="255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SMARTInkShape-708"/>
          <p:cNvSpPr/>
          <p:nvPr>
            <p:custDataLst>
              <p:tags r:id="rId3"/>
            </p:custDataLst>
          </p:nvPr>
        </p:nvSpPr>
        <p:spPr>
          <a:xfrm>
            <a:off x="5153025" y="218122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9525"/>
                </a:moveTo>
                <a:lnTo>
                  <a:pt x="0" y="9525"/>
                </a:lnTo>
                <a:lnTo>
                  <a:pt x="46062" y="9525"/>
                </a:lnTo>
                <a:lnTo>
                  <a:pt x="81143" y="8467"/>
                </a:lnTo>
                <a:lnTo>
                  <a:pt x="952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SMARTInkShape-Group136"/>
          <p:cNvGrpSpPr/>
          <p:nvPr/>
        </p:nvGrpSpPr>
        <p:grpSpPr>
          <a:xfrm>
            <a:off x="5873974" y="1666121"/>
            <a:ext cx="698075" cy="819905"/>
            <a:chOff x="5873974" y="1666121"/>
            <a:chExt cx="698075" cy="819905"/>
          </a:xfrm>
        </p:grpSpPr>
        <p:sp>
          <p:nvSpPr>
            <p:cNvPr id="70" name="SMARTInkShape-709"/>
            <p:cNvSpPr/>
            <p:nvPr>
              <p:custDataLst>
                <p:tags r:id="rId139"/>
              </p:custDataLst>
            </p:nvPr>
          </p:nvSpPr>
          <p:spPr>
            <a:xfrm>
              <a:off x="6305987" y="1666121"/>
              <a:ext cx="123389" cy="131222"/>
            </a:xfrm>
            <a:custGeom>
              <a:avLst/>
              <a:gdLst/>
              <a:ahLst/>
              <a:cxnLst/>
              <a:rect l="0" t="0" r="0" b="0"/>
              <a:pathLst>
                <a:path w="123389" h="131222">
                  <a:moveTo>
                    <a:pt x="28138" y="38854"/>
                  </a:moveTo>
                  <a:lnTo>
                    <a:pt x="28138" y="38854"/>
                  </a:lnTo>
                  <a:lnTo>
                    <a:pt x="28138" y="24724"/>
                  </a:lnTo>
                  <a:lnTo>
                    <a:pt x="28138" y="26577"/>
                  </a:lnTo>
                  <a:lnTo>
                    <a:pt x="14881" y="57514"/>
                  </a:lnTo>
                  <a:lnTo>
                    <a:pt x="7029" y="97939"/>
                  </a:lnTo>
                  <a:lnTo>
                    <a:pt x="0" y="131221"/>
                  </a:lnTo>
                  <a:lnTo>
                    <a:pt x="15835" y="86254"/>
                  </a:lnTo>
                  <a:lnTo>
                    <a:pt x="31365" y="46886"/>
                  </a:lnTo>
                  <a:lnTo>
                    <a:pt x="58568" y="1211"/>
                  </a:lnTo>
                  <a:lnTo>
                    <a:pt x="62183" y="0"/>
                  </a:lnTo>
                  <a:lnTo>
                    <a:pt x="65652" y="1310"/>
                  </a:lnTo>
                  <a:lnTo>
                    <a:pt x="83878" y="18620"/>
                  </a:lnTo>
                  <a:lnTo>
                    <a:pt x="100258" y="56572"/>
                  </a:lnTo>
                  <a:lnTo>
                    <a:pt x="113684" y="90096"/>
                  </a:lnTo>
                  <a:lnTo>
                    <a:pt x="119075" y="100787"/>
                  </a:lnTo>
                  <a:lnTo>
                    <a:pt x="123388" y="124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710"/>
            <p:cNvSpPr/>
            <p:nvPr>
              <p:custDataLst>
                <p:tags r:id="rId140"/>
              </p:custDataLst>
            </p:nvPr>
          </p:nvSpPr>
          <p:spPr>
            <a:xfrm>
              <a:off x="6431091" y="2191796"/>
              <a:ext cx="140958" cy="101471"/>
            </a:xfrm>
            <a:custGeom>
              <a:avLst/>
              <a:gdLst/>
              <a:ahLst/>
              <a:cxnLst/>
              <a:rect l="0" t="0" r="0" b="0"/>
              <a:pathLst>
                <a:path w="140958" h="101471">
                  <a:moveTo>
                    <a:pt x="7809" y="56104"/>
                  </a:moveTo>
                  <a:lnTo>
                    <a:pt x="7809" y="56104"/>
                  </a:lnTo>
                  <a:lnTo>
                    <a:pt x="16010" y="56104"/>
                  </a:lnTo>
                  <a:lnTo>
                    <a:pt x="16451" y="57162"/>
                  </a:lnTo>
                  <a:lnTo>
                    <a:pt x="17300" y="83551"/>
                  </a:lnTo>
                  <a:lnTo>
                    <a:pt x="14497" y="92292"/>
                  </a:lnTo>
                  <a:lnTo>
                    <a:pt x="12266" y="96104"/>
                  </a:lnTo>
                  <a:lnTo>
                    <a:pt x="9723" y="98645"/>
                  </a:lnTo>
                  <a:lnTo>
                    <a:pt x="4073" y="101470"/>
                  </a:lnTo>
                  <a:lnTo>
                    <a:pt x="2144" y="101164"/>
                  </a:lnTo>
                  <a:lnTo>
                    <a:pt x="857" y="99902"/>
                  </a:lnTo>
                  <a:lnTo>
                    <a:pt x="0" y="98003"/>
                  </a:lnTo>
                  <a:lnTo>
                    <a:pt x="1869" y="90248"/>
                  </a:lnTo>
                  <a:lnTo>
                    <a:pt x="28010" y="45395"/>
                  </a:lnTo>
                  <a:lnTo>
                    <a:pt x="51156" y="8519"/>
                  </a:lnTo>
                  <a:lnTo>
                    <a:pt x="58119" y="3205"/>
                  </a:lnTo>
                  <a:lnTo>
                    <a:pt x="60399" y="2847"/>
                  </a:lnTo>
                  <a:lnTo>
                    <a:pt x="61919" y="3666"/>
                  </a:lnTo>
                  <a:lnTo>
                    <a:pt x="62932" y="5270"/>
                  </a:lnTo>
                  <a:lnTo>
                    <a:pt x="64359" y="12585"/>
                  </a:lnTo>
                  <a:lnTo>
                    <a:pt x="64907" y="38987"/>
                  </a:lnTo>
                  <a:lnTo>
                    <a:pt x="65982" y="41517"/>
                  </a:lnTo>
                  <a:lnTo>
                    <a:pt x="67758" y="43205"/>
                  </a:lnTo>
                  <a:lnTo>
                    <a:pt x="70000" y="44330"/>
                  </a:lnTo>
                  <a:lnTo>
                    <a:pt x="71494" y="44021"/>
                  </a:lnTo>
                  <a:lnTo>
                    <a:pt x="72491" y="42757"/>
                  </a:lnTo>
                  <a:lnTo>
                    <a:pt x="79147" y="28068"/>
                  </a:lnTo>
                  <a:lnTo>
                    <a:pt x="92681" y="10873"/>
                  </a:lnTo>
                  <a:lnTo>
                    <a:pt x="101269" y="4251"/>
                  </a:lnTo>
                  <a:lnTo>
                    <a:pt x="109672" y="1308"/>
                  </a:lnTo>
                  <a:lnTo>
                    <a:pt x="120462" y="0"/>
                  </a:lnTo>
                  <a:lnTo>
                    <a:pt x="125244" y="1768"/>
                  </a:lnTo>
                  <a:lnTo>
                    <a:pt x="133380" y="9377"/>
                  </a:lnTo>
                  <a:lnTo>
                    <a:pt x="137702" y="16992"/>
                  </a:lnTo>
                  <a:lnTo>
                    <a:pt x="139623" y="26021"/>
                  </a:lnTo>
                  <a:lnTo>
                    <a:pt x="140957" y="56572"/>
                  </a:lnTo>
                  <a:lnTo>
                    <a:pt x="131634" y="751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711"/>
            <p:cNvSpPr/>
            <p:nvPr>
              <p:custDataLst>
                <p:tags r:id="rId141"/>
              </p:custDataLst>
            </p:nvPr>
          </p:nvSpPr>
          <p:spPr>
            <a:xfrm>
              <a:off x="6200775" y="1947827"/>
              <a:ext cx="169442" cy="538199"/>
            </a:xfrm>
            <a:custGeom>
              <a:avLst/>
              <a:gdLst/>
              <a:ahLst/>
              <a:cxnLst/>
              <a:rect l="0" t="0" r="0" b="0"/>
              <a:pathLst>
                <a:path w="169442" h="538199">
                  <a:moveTo>
                    <a:pt x="0" y="538198"/>
                  </a:moveTo>
                  <a:lnTo>
                    <a:pt x="0" y="538198"/>
                  </a:lnTo>
                  <a:lnTo>
                    <a:pt x="2822" y="500072"/>
                  </a:lnTo>
                  <a:lnTo>
                    <a:pt x="7539" y="459168"/>
                  </a:lnTo>
                  <a:lnTo>
                    <a:pt x="11759" y="413535"/>
                  </a:lnTo>
                  <a:lnTo>
                    <a:pt x="16890" y="369322"/>
                  </a:lnTo>
                  <a:lnTo>
                    <a:pt x="18410" y="329411"/>
                  </a:lnTo>
                  <a:lnTo>
                    <a:pt x="18860" y="290774"/>
                  </a:lnTo>
                  <a:lnTo>
                    <a:pt x="24069" y="244849"/>
                  </a:lnTo>
                  <a:lnTo>
                    <a:pt x="27685" y="197599"/>
                  </a:lnTo>
                  <a:lnTo>
                    <a:pt x="29370" y="160114"/>
                  </a:lnTo>
                  <a:lnTo>
                    <a:pt x="35043" y="123255"/>
                  </a:lnTo>
                  <a:lnTo>
                    <a:pt x="40318" y="81819"/>
                  </a:lnTo>
                  <a:lnTo>
                    <a:pt x="56294" y="38004"/>
                  </a:lnTo>
                  <a:lnTo>
                    <a:pt x="73712" y="11226"/>
                  </a:lnTo>
                  <a:lnTo>
                    <a:pt x="86030" y="2363"/>
                  </a:lnTo>
                  <a:lnTo>
                    <a:pt x="92278" y="0"/>
                  </a:lnTo>
                  <a:lnTo>
                    <a:pt x="97503" y="1599"/>
                  </a:lnTo>
                  <a:lnTo>
                    <a:pt x="106129" y="11843"/>
                  </a:lnTo>
                  <a:lnTo>
                    <a:pt x="111878" y="40517"/>
                  </a:lnTo>
                  <a:lnTo>
                    <a:pt x="108526" y="75824"/>
                  </a:lnTo>
                  <a:lnTo>
                    <a:pt x="88446" y="123118"/>
                  </a:lnTo>
                  <a:lnTo>
                    <a:pt x="87538" y="124952"/>
                  </a:lnTo>
                  <a:lnTo>
                    <a:pt x="89050" y="127235"/>
                  </a:lnTo>
                  <a:lnTo>
                    <a:pt x="121569" y="150600"/>
                  </a:lnTo>
                  <a:lnTo>
                    <a:pt x="154119" y="192294"/>
                  </a:lnTo>
                  <a:lnTo>
                    <a:pt x="166929" y="224103"/>
                  </a:lnTo>
                  <a:lnTo>
                    <a:pt x="169441" y="238439"/>
                  </a:lnTo>
                  <a:lnTo>
                    <a:pt x="164912" y="254689"/>
                  </a:lnTo>
                  <a:lnTo>
                    <a:pt x="145385" y="291705"/>
                  </a:lnTo>
                  <a:lnTo>
                    <a:pt x="134819" y="300940"/>
                  </a:lnTo>
                  <a:lnTo>
                    <a:pt x="123067" y="305750"/>
                  </a:lnTo>
                  <a:lnTo>
                    <a:pt x="116969" y="307033"/>
                  </a:lnTo>
                  <a:lnTo>
                    <a:pt x="111846" y="305771"/>
                  </a:lnTo>
                  <a:lnTo>
                    <a:pt x="103332" y="298725"/>
                  </a:lnTo>
                  <a:lnTo>
                    <a:pt x="101696" y="294941"/>
                  </a:lnTo>
                  <a:lnTo>
                    <a:pt x="104775" y="281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712"/>
            <p:cNvSpPr/>
            <p:nvPr>
              <p:custDataLst>
                <p:tags r:id="rId142"/>
              </p:custDataLst>
            </p:nvPr>
          </p:nvSpPr>
          <p:spPr>
            <a:xfrm>
              <a:off x="5981700" y="2047875"/>
              <a:ext cx="9526" cy="228601"/>
            </a:xfrm>
            <a:custGeom>
              <a:avLst/>
              <a:gdLst/>
              <a:ahLst/>
              <a:cxnLst/>
              <a:rect l="0" t="0" r="0" b="0"/>
              <a:pathLst>
                <a:path w="9526" h="228601">
                  <a:moveTo>
                    <a:pt x="0" y="0"/>
                  </a:moveTo>
                  <a:lnTo>
                    <a:pt x="0" y="0"/>
                  </a:lnTo>
                  <a:lnTo>
                    <a:pt x="0" y="40704"/>
                  </a:lnTo>
                  <a:lnTo>
                    <a:pt x="0" y="77559"/>
                  </a:lnTo>
                  <a:lnTo>
                    <a:pt x="0" y="116937"/>
                  </a:lnTo>
                  <a:lnTo>
                    <a:pt x="0" y="158287"/>
                  </a:lnTo>
                  <a:lnTo>
                    <a:pt x="9525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713"/>
            <p:cNvSpPr/>
            <p:nvPr>
              <p:custDataLst>
                <p:tags r:id="rId143"/>
              </p:custDataLst>
            </p:nvPr>
          </p:nvSpPr>
          <p:spPr>
            <a:xfrm>
              <a:off x="5873974" y="2153533"/>
              <a:ext cx="202977" cy="8643"/>
            </a:xfrm>
            <a:custGeom>
              <a:avLst/>
              <a:gdLst/>
              <a:ahLst/>
              <a:cxnLst/>
              <a:rect l="0" t="0" r="0" b="0"/>
              <a:pathLst>
                <a:path w="202977" h="8643">
                  <a:moveTo>
                    <a:pt x="31526" y="8642"/>
                  </a:moveTo>
                  <a:lnTo>
                    <a:pt x="31526" y="8642"/>
                  </a:lnTo>
                  <a:lnTo>
                    <a:pt x="0" y="8642"/>
                  </a:lnTo>
                  <a:lnTo>
                    <a:pt x="983" y="8642"/>
                  </a:lnTo>
                  <a:lnTo>
                    <a:pt x="40601" y="0"/>
                  </a:lnTo>
                  <a:lnTo>
                    <a:pt x="77371" y="437"/>
                  </a:lnTo>
                  <a:lnTo>
                    <a:pt x="118605" y="5740"/>
                  </a:lnTo>
                  <a:lnTo>
                    <a:pt x="202976" y="8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137"/>
          <p:cNvGrpSpPr/>
          <p:nvPr/>
        </p:nvGrpSpPr>
        <p:grpSpPr>
          <a:xfrm>
            <a:off x="6810375" y="1847850"/>
            <a:ext cx="374717" cy="476132"/>
            <a:chOff x="6810375" y="1847850"/>
            <a:chExt cx="374717" cy="476132"/>
          </a:xfrm>
        </p:grpSpPr>
        <p:sp>
          <p:nvSpPr>
            <p:cNvPr id="76" name="SMARTInkShape-714"/>
            <p:cNvSpPr/>
            <p:nvPr>
              <p:custDataLst>
                <p:tags r:id="rId135"/>
              </p:custDataLst>
            </p:nvPr>
          </p:nvSpPr>
          <p:spPr>
            <a:xfrm>
              <a:off x="7039368" y="1847850"/>
              <a:ext cx="145724" cy="104776"/>
            </a:xfrm>
            <a:custGeom>
              <a:avLst/>
              <a:gdLst/>
              <a:ahLst/>
              <a:cxnLst/>
              <a:rect l="0" t="0" r="0" b="0"/>
              <a:pathLst>
                <a:path w="145724" h="104776">
                  <a:moveTo>
                    <a:pt x="9132" y="0"/>
                  </a:moveTo>
                  <a:lnTo>
                    <a:pt x="9132" y="0"/>
                  </a:lnTo>
                  <a:lnTo>
                    <a:pt x="0" y="0"/>
                  </a:lnTo>
                  <a:lnTo>
                    <a:pt x="8272" y="35648"/>
                  </a:lnTo>
                  <a:lnTo>
                    <a:pt x="9099" y="73479"/>
                  </a:lnTo>
                  <a:lnTo>
                    <a:pt x="8052" y="74386"/>
                  </a:lnTo>
                  <a:lnTo>
                    <a:pt x="4066" y="75394"/>
                  </a:lnTo>
                  <a:lnTo>
                    <a:pt x="3638" y="73546"/>
                  </a:lnTo>
                  <a:lnTo>
                    <a:pt x="10626" y="43659"/>
                  </a:lnTo>
                  <a:lnTo>
                    <a:pt x="24087" y="21716"/>
                  </a:lnTo>
                  <a:lnTo>
                    <a:pt x="28701" y="4584"/>
                  </a:lnTo>
                  <a:lnTo>
                    <a:pt x="30645" y="3056"/>
                  </a:lnTo>
                  <a:lnTo>
                    <a:pt x="33000" y="2037"/>
                  </a:lnTo>
                  <a:lnTo>
                    <a:pt x="35627" y="2417"/>
                  </a:lnTo>
                  <a:lnTo>
                    <a:pt x="41368" y="5660"/>
                  </a:lnTo>
                  <a:lnTo>
                    <a:pt x="50551" y="13436"/>
                  </a:lnTo>
                  <a:lnTo>
                    <a:pt x="53998" y="19377"/>
                  </a:lnTo>
                  <a:lnTo>
                    <a:pt x="56596" y="36238"/>
                  </a:lnTo>
                  <a:lnTo>
                    <a:pt x="57708" y="35800"/>
                  </a:lnTo>
                  <a:lnTo>
                    <a:pt x="92773" y="4191"/>
                  </a:lnTo>
                  <a:lnTo>
                    <a:pt x="103103" y="1863"/>
                  </a:lnTo>
                  <a:lnTo>
                    <a:pt x="107762" y="3359"/>
                  </a:lnTo>
                  <a:lnTo>
                    <a:pt x="131273" y="26678"/>
                  </a:lnTo>
                  <a:lnTo>
                    <a:pt x="144217" y="49885"/>
                  </a:lnTo>
                  <a:lnTo>
                    <a:pt x="145723" y="64857"/>
                  </a:lnTo>
                  <a:lnTo>
                    <a:pt x="142482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715"/>
            <p:cNvSpPr/>
            <p:nvPr>
              <p:custDataLst>
                <p:tags r:id="rId136"/>
              </p:custDataLst>
            </p:nvPr>
          </p:nvSpPr>
          <p:spPr>
            <a:xfrm>
              <a:off x="7000875" y="2234109"/>
              <a:ext cx="142876" cy="89873"/>
            </a:xfrm>
            <a:custGeom>
              <a:avLst/>
              <a:gdLst/>
              <a:ahLst/>
              <a:cxnLst/>
              <a:rect l="0" t="0" r="0" b="0"/>
              <a:pathLst>
                <a:path w="142876" h="89873">
                  <a:moveTo>
                    <a:pt x="0" y="32841"/>
                  </a:moveTo>
                  <a:lnTo>
                    <a:pt x="0" y="32841"/>
                  </a:lnTo>
                  <a:lnTo>
                    <a:pt x="0" y="27785"/>
                  </a:lnTo>
                  <a:lnTo>
                    <a:pt x="2822" y="22480"/>
                  </a:lnTo>
                  <a:lnTo>
                    <a:pt x="13257" y="10451"/>
                  </a:lnTo>
                  <a:lnTo>
                    <a:pt x="27446" y="1042"/>
                  </a:lnTo>
                  <a:lnTo>
                    <a:pt x="32056" y="0"/>
                  </a:lnTo>
                  <a:lnTo>
                    <a:pt x="36188" y="364"/>
                  </a:lnTo>
                  <a:lnTo>
                    <a:pt x="50423" y="3495"/>
                  </a:lnTo>
                  <a:lnTo>
                    <a:pt x="52665" y="5868"/>
                  </a:lnTo>
                  <a:lnTo>
                    <a:pt x="59087" y="22065"/>
                  </a:lnTo>
                  <a:lnTo>
                    <a:pt x="61616" y="25657"/>
                  </a:lnTo>
                  <a:lnTo>
                    <a:pt x="61186" y="30168"/>
                  </a:lnTo>
                  <a:lnTo>
                    <a:pt x="38243" y="68334"/>
                  </a:lnTo>
                  <a:lnTo>
                    <a:pt x="25428" y="83126"/>
                  </a:lnTo>
                  <a:lnTo>
                    <a:pt x="24361" y="85415"/>
                  </a:lnTo>
                  <a:lnTo>
                    <a:pt x="24706" y="86940"/>
                  </a:lnTo>
                  <a:lnTo>
                    <a:pt x="25996" y="87957"/>
                  </a:lnTo>
                  <a:lnTo>
                    <a:pt x="67463" y="89872"/>
                  </a:lnTo>
                  <a:lnTo>
                    <a:pt x="142875" y="80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716"/>
            <p:cNvSpPr/>
            <p:nvPr>
              <p:custDataLst>
                <p:tags r:id="rId137"/>
              </p:custDataLst>
            </p:nvPr>
          </p:nvSpPr>
          <p:spPr>
            <a:xfrm>
              <a:off x="6819900" y="1982916"/>
              <a:ext cx="142876" cy="284035"/>
            </a:xfrm>
            <a:custGeom>
              <a:avLst/>
              <a:gdLst/>
              <a:ahLst/>
              <a:cxnLst/>
              <a:rect l="0" t="0" r="0" b="0"/>
              <a:pathLst>
                <a:path w="142876" h="284035">
                  <a:moveTo>
                    <a:pt x="142875" y="17334"/>
                  </a:moveTo>
                  <a:lnTo>
                    <a:pt x="142875" y="17334"/>
                  </a:lnTo>
                  <a:lnTo>
                    <a:pt x="142875" y="4076"/>
                  </a:lnTo>
                  <a:lnTo>
                    <a:pt x="141817" y="2146"/>
                  </a:lnTo>
                  <a:lnTo>
                    <a:pt x="140053" y="858"/>
                  </a:lnTo>
                  <a:lnTo>
                    <a:pt x="137819" y="0"/>
                  </a:lnTo>
                  <a:lnTo>
                    <a:pt x="136330" y="487"/>
                  </a:lnTo>
                  <a:lnTo>
                    <a:pt x="135337" y="1869"/>
                  </a:lnTo>
                  <a:lnTo>
                    <a:pt x="132117" y="8344"/>
                  </a:lnTo>
                  <a:lnTo>
                    <a:pt x="106951" y="52290"/>
                  </a:lnTo>
                  <a:lnTo>
                    <a:pt x="83607" y="97928"/>
                  </a:lnTo>
                  <a:lnTo>
                    <a:pt x="64963" y="145202"/>
                  </a:lnTo>
                  <a:lnTo>
                    <a:pt x="49351" y="182691"/>
                  </a:lnTo>
                  <a:lnTo>
                    <a:pt x="36760" y="225245"/>
                  </a:lnTo>
                  <a:lnTo>
                    <a:pt x="20079" y="257017"/>
                  </a:lnTo>
                  <a:lnTo>
                    <a:pt x="11394" y="266735"/>
                  </a:lnTo>
                  <a:lnTo>
                    <a:pt x="7596" y="269326"/>
                  </a:lnTo>
                  <a:lnTo>
                    <a:pt x="0" y="284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717"/>
            <p:cNvSpPr/>
            <p:nvPr>
              <p:custDataLst>
                <p:tags r:id="rId138"/>
              </p:custDataLst>
            </p:nvPr>
          </p:nvSpPr>
          <p:spPr>
            <a:xfrm>
              <a:off x="6810375" y="2011099"/>
              <a:ext cx="142876" cy="227277"/>
            </a:xfrm>
            <a:custGeom>
              <a:avLst/>
              <a:gdLst/>
              <a:ahLst/>
              <a:cxnLst/>
              <a:rect l="0" t="0" r="0" b="0"/>
              <a:pathLst>
                <a:path w="142876" h="2272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6" y="4125"/>
                  </a:lnTo>
                  <a:lnTo>
                    <a:pt x="45057" y="48799"/>
                  </a:lnTo>
                  <a:lnTo>
                    <a:pt x="73458" y="86716"/>
                  </a:lnTo>
                  <a:lnTo>
                    <a:pt x="98472" y="128015"/>
                  </a:lnTo>
                  <a:lnTo>
                    <a:pt x="125399" y="171583"/>
                  </a:lnTo>
                  <a:lnTo>
                    <a:pt x="137697" y="193488"/>
                  </a:lnTo>
                  <a:lnTo>
                    <a:pt x="142875" y="227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138"/>
          <p:cNvGrpSpPr/>
          <p:nvPr/>
        </p:nvGrpSpPr>
        <p:grpSpPr>
          <a:xfrm>
            <a:off x="1590675" y="2919119"/>
            <a:ext cx="38101" cy="471782"/>
            <a:chOff x="1590675" y="2919119"/>
            <a:chExt cx="38101" cy="471782"/>
          </a:xfrm>
        </p:grpSpPr>
        <p:sp>
          <p:nvSpPr>
            <p:cNvPr id="81" name="SMARTInkShape-718"/>
            <p:cNvSpPr/>
            <p:nvPr>
              <p:custDataLst>
                <p:tags r:id="rId132"/>
              </p:custDataLst>
            </p:nvPr>
          </p:nvSpPr>
          <p:spPr>
            <a:xfrm>
              <a:off x="1619250" y="33432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0"/>
                  </a:moveTo>
                  <a:lnTo>
                    <a:pt x="0" y="0"/>
                  </a:lnTo>
                  <a:lnTo>
                    <a:pt x="1058" y="15208"/>
                  </a:lnTo>
                  <a:lnTo>
                    <a:pt x="952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19"/>
            <p:cNvSpPr/>
            <p:nvPr>
              <p:custDataLst>
                <p:tags r:id="rId133"/>
              </p:custDataLst>
            </p:nvPr>
          </p:nvSpPr>
          <p:spPr>
            <a:xfrm>
              <a:off x="1590675" y="315277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8467" y="972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20"/>
            <p:cNvSpPr/>
            <p:nvPr>
              <p:custDataLst>
                <p:tags r:id="rId134"/>
              </p:custDataLst>
            </p:nvPr>
          </p:nvSpPr>
          <p:spPr>
            <a:xfrm>
              <a:off x="1600200" y="2919119"/>
              <a:ext cx="18658" cy="33632"/>
            </a:xfrm>
            <a:custGeom>
              <a:avLst/>
              <a:gdLst/>
              <a:ahLst/>
              <a:cxnLst/>
              <a:rect l="0" t="0" r="0" b="0"/>
              <a:pathLst>
                <a:path w="18658" h="33632">
                  <a:moveTo>
                    <a:pt x="9525" y="5056"/>
                  </a:moveTo>
                  <a:lnTo>
                    <a:pt x="9525" y="5056"/>
                  </a:lnTo>
                  <a:lnTo>
                    <a:pt x="17726" y="5056"/>
                  </a:lnTo>
                  <a:lnTo>
                    <a:pt x="18167" y="3998"/>
                  </a:lnTo>
                  <a:lnTo>
                    <a:pt x="18657" y="0"/>
                  </a:lnTo>
                  <a:lnTo>
                    <a:pt x="17730" y="627"/>
                  </a:lnTo>
                  <a:lnTo>
                    <a:pt x="0" y="33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139"/>
          <p:cNvGrpSpPr/>
          <p:nvPr/>
        </p:nvGrpSpPr>
        <p:grpSpPr>
          <a:xfrm>
            <a:off x="762392" y="3671786"/>
            <a:ext cx="313934" cy="684416"/>
            <a:chOff x="762392" y="3671786"/>
            <a:chExt cx="313934" cy="684416"/>
          </a:xfrm>
        </p:grpSpPr>
        <p:sp>
          <p:nvSpPr>
            <p:cNvPr id="85" name="SMARTInkShape-721"/>
            <p:cNvSpPr/>
            <p:nvPr>
              <p:custDataLst>
                <p:tags r:id="rId128"/>
              </p:custDataLst>
            </p:nvPr>
          </p:nvSpPr>
          <p:spPr>
            <a:xfrm>
              <a:off x="857376" y="3671786"/>
              <a:ext cx="114175" cy="135428"/>
            </a:xfrm>
            <a:custGeom>
              <a:avLst/>
              <a:gdLst/>
              <a:ahLst/>
              <a:cxnLst/>
              <a:rect l="0" t="0" r="0" b="0"/>
              <a:pathLst>
                <a:path w="114175" h="135428">
                  <a:moveTo>
                    <a:pt x="18924" y="62014"/>
                  </a:moveTo>
                  <a:lnTo>
                    <a:pt x="18924" y="62014"/>
                  </a:lnTo>
                  <a:lnTo>
                    <a:pt x="18924" y="53813"/>
                  </a:lnTo>
                  <a:lnTo>
                    <a:pt x="12378" y="66901"/>
                  </a:lnTo>
                  <a:lnTo>
                    <a:pt x="1314" y="112021"/>
                  </a:lnTo>
                  <a:lnTo>
                    <a:pt x="0" y="135427"/>
                  </a:lnTo>
                  <a:lnTo>
                    <a:pt x="940" y="97953"/>
                  </a:lnTo>
                  <a:lnTo>
                    <a:pt x="9575" y="55866"/>
                  </a:lnTo>
                  <a:lnTo>
                    <a:pt x="22540" y="13579"/>
                  </a:lnTo>
                  <a:lnTo>
                    <a:pt x="28645" y="3446"/>
                  </a:lnTo>
                  <a:lnTo>
                    <a:pt x="31755" y="744"/>
                  </a:lnTo>
                  <a:lnTo>
                    <a:pt x="34886" y="0"/>
                  </a:lnTo>
                  <a:lnTo>
                    <a:pt x="38032" y="563"/>
                  </a:lnTo>
                  <a:lnTo>
                    <a:pt x="41188" y="1997"/>
                  </a:lnTo>
                  <a:lnTo>
                    <a:pt x="43292" y="4011"/>
                  </a:lnTo>
                  <a:lnTo>
                    <a:pt x="57614" y="44772"/>
                  </a:lnTo>
                  <a:lnTo>
                    <a:pt x="64695" y="61760"/>
                  </a:lnTo>
                  <a:lnTo>
                    <a:pt x="114174" y="119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22"/>
            <p:cNvSpPr/>
            <p:nvPr>
              <p:custDataLst>
                <p:tags r:id="rId129"/>
              </p:custDataLst>
            </p:nvPr>
          </p:nvSpPr>
          <p:spPr>
            <a:xfrm>
              <a:off x="990992" y="4244384"/>
              <a:ext cx="85334" cy="111818"/>
            </a:xfrm>
            <a:custGeom>
              <a:avLst/>
              <a:gdLst/>
              <a:ahLst/>
              <a:cxnLst/>
              <a:rect l="0" t="0" r="0" b="0"/>
              <a:pathLst>
                <a:path w="85334" h="111818">
                  <a:moveTo>
                    <a:pt x="9133" y="41866"/>
                  </a:moveTo>
                  <a:lnTo>
                    <a:pt x="9133" y="41866"/>
                  </a:lnTo>
                  <a:lnTo>
                    <a:pt x="8075" y="86525"/>
                  </a:lnTo>
                  <a:lnTo>
                    <a:pt x="491" y="111817"/>
                  </a:lnTo>
                  <a:lnTo>
                    <a:pt x="196" y="111783"/>
                  </a:lnTo>
                  <a:lnTo>
                    <a:pt x="0" y="110702"/>
                  </a:lnTo>
                  <a:lnTo>
                    <a:pt x="7199" y="85281"/>
                  </a:lnTo>
                  <a:lnTo>
                    <a:pt x="13807" y="50559"/>
                  </a:lnTo>
                  <a:lnTo>
                    <a:pt x="22277" y="27626"/>
                  </a:lnTo>
                  <a:lnTo>
                    <a:pt x="31203" y="16840"/>
                  </a:lnTo>
                  <a:lnTo>
                    <a:pt x="49123" y="1292"/>
                  </a:lnTo>
                  <a:lnTo>
                    <a:pt x="52726" y="0"/>
                  </a:lnTo>
                  <a:lnTo>
                    <a:pt x="56187" y="197"/>
                  </a:lnTo>
                  <a:lnTo>
                    <a:pt x="59552" y="1387"/>
                  </a:lnTo>
                  <a:lnTo>
                    <a:pt x="74402" y="13174"/>
                  </a:lnTo>
                  <a:lnTo>
                    <a:pt x="80475" y="26997"/>
                  </a:lnTo>
                  <a:lnTo>
                    <a:pt x="85333" y="704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23"/>
            <p:cNvSpPr/>
            <p:nvPr>
              <p:custDataLst>
                <p:tags r:id="rId130"/>
              </p:custDataLst>
            </p:nvPr>
          </p:nvSpPr>
          <p:spPr>
            <a:xfrm>
              <a:off x="895509" y="3935542"/>
              <a:ext cx="95092" cy="341184"/>
            </a:xfrm>
            <a:custGeom>
              <a:avLst/>
              <a:gdLst/>
              <a:ahLst/>
              <a:cxnLst/>
              <a:rect l="0" t="0" r="0" b="0"/>
              <a:pathLst>
                <a:path w="95092" h="341184">
                  <a:moveTo>
                    <a:pt x="95091" y="17333"/>
                  </a:moveTo>
                  <a:lnTo>
                    <a:pt x="95091" y="17333"/>
                  </a:lnTo>
                  <a:lnTo>
                    <a:pt x="95091" y="0"/>
                  </a:lnTo>
                  <a:lnTo>
                    <a:pt x="84978" y="3848"/>
                  </a:lnTo>
                  <a:lnTo>
                    <a:pt x="37794" y="46249"/>
                  </a:lnTo>
                  <a:lnTo>
                    <a:pt x="27292" y="57701"/>
                  </a:lnTo>
                  <a:lnTo>
                    <a:pt x="1050" y="93305"/>
                  </a:lnTo>
                  <a:lnTo>
                    <a:pt x="0" y="106621"/>
                  </a:lnTo>
                  <a:lnTo>
                    <a:pt x="2734" y="112755"/>
                  </a:lnTo>
                  <a:lnTo>
                    <a:pt x="4945" y="115873"/>
                  </a:lnTo>
                  <a:lnTo>
                    <a:pt x="8493" y="152352"/>
                  </a:lnTo>
                  <a:lnTo>
                    <a:pt x="9107" y="192217"/>
                  </a:lnTo>
                  <a:lnTo>
                    <a:pt x="9315" y="238027"/>
                  </a:lnTo>
                  <a:lnTo>
                    <a:pt x="9356" y="277414"/>
                  </a:lnTo>
                  <a:lnTo>
                    <a:pt x="9365" y="319693"/>
                  </a:lnTo>
                  <a:lnTo>
                    <a:pt x="9366" y="336938"/>
                  </a:lnTo>
                  <a:lnTo>
                    <a:pt x="10424" y="338353"/>
                  </a:lnTo>
                  <a:lnTo>
                    <a:pt x="18891" y="341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24"/>
            <p:cNvSpPr/>
            <p:nvPr>
              <p:custDataLst>
                <p:tags r:id="rId131"/>
              </p:custDataLst>
            </p:nvPr>
          </p:nvSpPr>
          <p:spPr>
            <a:xfrm>
              <a:off x="762392" y="3943743"/>
              <a:ext cx="132959" cy="161533"/>
            </a:xfrm>
            <a:custGeom>
              <a:avLst/>
              <a:gdLst/>
              <a:ahLst/>
              <a:cxnLst/>
              <a:rect l="0" t="0" r="0" b="0"/>
              <a:pathLst>
                <a:path w="132959" h="161533">
                  <a:moveTo>
                    <a:pt x="9133" y="9132"/>
                  </a:moveTo>
                  <a:lnTo>
                    <a:pt x="9133" y="9132"/>
                  </a:lnTo>
                  <a:lnTo>
                    <a:pt x="4076" y="9132"/>
                  </a:lnTo>
                  <a:lnTo>
                    <a:pt x="2587" y="8074"/>
                  </a:lnTo>
                  <a:lnTo>
                    <a:pt x="1594" y="6310"/>
                  </a:lnTo>
                  <a:lnTo>
                    <a:pt x="0" y="931"/>
                  </a:lnTo>
                  <a:lnTo>
                    <a:pt x="928" y="490"/>
                  </a:lnTo>
                  <a:lnTo>
                    <a:pt x="4781" y="0"/>
                  </a:lnTo>
                  <a:lnTo>
                    <a:pt x="17956" y="9836"/>
                  </a:lnTo>
                  <a:lnTo>
                    <a:pt x="53800" y="49454"/>
                  </a:lnTo>
                  <a:lnTo>
                    <a:pt x="89790" y="94464"/>
                  </a:lnTo>
                  <a:lnTo>
                    <a:pt x="114913" y="134160"/>
                  </a:lnTo>
                  <a:lnTo>
                    <a:pt x="132958" y="161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140"/>
          <p:cNvGrpSpPr/>
          <p:nvPr/>
        </p:nvGrpSpPr>
        <p:grpSpPr>
          <a:xfrm>
            <a:off x="1544766" y="4076700"/>
            <a:ext cx="131635" cy="122454"/>
            <a:chOff x="1544766" y="4076700"/>
            <a:chExt cx="131635" cy="122454"/>
          </a:xfrm>
        </p:grpSpPr>
        <p:sp>
          <p:nvSpPr>
            <p:cNvPr id="90" name="SMARTInkShape-725"/>
            <p:cNvSpPr/>
            <p:nvPr>
              <p:custDataLst>
                <p:tags r:id="rId126"/>
              </p:custDataLst>
            </p:nvPr>
          </p:nvSpPr>
          <p:spPr>
            <a:xfrm>
              <a:off x="1559076" y="4162425"/>
              <a:ext cx="117325" cy="36729"/>
            </a:xfrm>
            <a:custGeom>
              <a:avLst/>
              <a:gdLst/>
              <a:ahLst/>
              <a:cxnLst/>
              <a:rect l="0" t="0" r="0" b="0"/>
              <a:pathLst>
                <a:path w="117325" h="36729">
                  <a:moveTo>
                    <a:pt x="31599" y="0"/>
                  </a:moveTo>
                  <a:lnTo>
                    <a:pt x="31599" y="0"/>
                  </a:lnTo>
                  <a:lnTo>
                    <a:pt x="10141" y="13257"/>
                  </a:lnTo>
                  <a:lnTo>
                    <a:pt x="76" y="22390"/>
                  </a:lnTo>
                  <a:lnTo>
                    <a:pt x="0" y="24452"/>
                  </a:lnTo>
                  <a:lnTo>
                    <a:pt x="2066" y="25826"/>
                  </a:lnTo>
                  <a:lnTo>
                    <a:pt x="43507" y="33470"/>
                  </a:lnTo>
                  <a:lnTo>
                    <a:pt x="65348" y="36728"/>
                  </a:lnTo>
                  <a:lnTo>
                    <a:pt x="117324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26"/>
            <p:cNvSpPr/>
            <p:nvPr>
              <p:custDataLst>
                <p:tags r:id="rId127"/>
              </p:custDataLst>
            </p:nvPr>
          </p:nvSpPr>
          <p:spPr>
            <a:xfrm>
              <a:off x="1544766" y="4076700"/>
              <a:ext cx="103060" cy="19051"/>
            </a:xfrm>
            <a:custGeom>
              <a:avLst/>
              <a:gdLst/>
              <a:ahLst/>
              <a:cxnLst/>
              <a:rect l="0" t="0" r="0" b="0"/>
              <a:pathLst>
                <a:path w="103060" h="19051">
                  <a:moveTo>
                    <a:pt x="17334" y="0"/>
                  </a:moveTo>
                  <a:lnTo>
                    <a:pt x="17334" y="0"/>
                  </a:lnTo>
                  <a:lnTo>
                    <a:pt x="0" y="0"/>
                  </a:lnTo>
                  <a:lnTo>
                    <a:pt x="13832" y="1058"/>
                  </a:lnTo>
                  <a:lnTo>
                    <a:pt x="39769" y="7539"/>
                  </a:lnTo>
                  <a:lnTo>
                    <a:pt x="82338" y="15809"/>
                  </a:lnTo>
                  <a:lnTo>
                    <a:pt x="103059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141"/>
          <p:cNvGrpSpPr/>
          <p:nvPr/>
        </p:nvGrpSpPr>
        <p:grpSpPr>
          <a:xfrm>
            <a:off x="2219441" y="3739898"/>
            <a:ext cx="224970" cy="646722"/>
            <a:chOff x="2219441" y="3739898"/>
            <a:chExt cx="224970" cy="646722"/>
          </a:xfrm>
        </p:grpSpPr>
        <p:sp>
          <p:nvSpPr>
            <p:cNvPr id="93" name="SMARTInkShape-727"/>
            <p:cNvSpPr/>
            <p:nvPr>
              <p:custDataLst>
                <p:tags r:id="rId123"/>
              </p:custDataLst>
            </p:nvPr>
          </p:nvSpPr>
          <p:spPr>
            <a:xfrm>
              <a:off x="2287832" y="3739898"/>
              <a:ext cx="121994" cy="130259"/>
            </a:xfrm>
            <a:custGeom>
              <a:avLst/>
              <a:gdLst/>
              <a:ahLst/>
              <a:cxnLst/>
              <a:rect l="0" t="0" r="0" b="0"/>
              <a:pathLst>
                <a:path w="121994" h="130259">
                  <a:moveTo>
                    <a:pt x="26743" y="70102"/>
                  </a:moveTo>
                  <a:lnTo>
                    <a:pt x="26743" y="70102"/>
                  </a:lnTo>
                  <a:lnTo>
                    <a:pt x="26743" y="42152"/>
                  </a:lnTo>
                  <a:lnTo>
                    <a:pt x="25685" y="57917"/>
                  </a:lnTo>
                  <a:lnTo>
                    <a:pt x="10497" y="101200"/>
                  </a:lnTo>
                  <a:lnTo>
                    <a:pt x="0" y="128460"/>
                  </a:lnTo>
                  <a:lnTo>
                    <a:pt x="448" y="130174"/>
                  </a:lnTo>
                  <a:lnTo>
                    <a:pt x="1805" y="130258"/>
                  </a:lnTo>
                  <a:lnTo>
                    <a:pt x="3767" y="129256"/>
                  </a:lnTo>
                  <a:lnTo>
                    <a:pt x="11587" y="117733"/>
                  </a:lnTo>
                  <a:lnTo>
                    <a:pt x="26838" y="75551"/>
                  </a:lnTo>
                  <a:lnTo>
                    <a:pt x="39462" y="33078"/>
                  </a:lnTo>
                  <a:lnTo>
                    <a:pt x="52147" y="9323"/>
                  </a:lnTo>
                  <a:lnTo>
                    <a:pt x="58495" y="1461"/>
                  </a:lnTo>
                  <a:lnTo>
                    <a:pt x="61669" y="0"/>
                  </a:lnTo>
                  <a:lnTo>
                    <a:pt x="64844" y="84"/>
                  </a:lnTo>
                  <a:lnTo>
                    <a:pt x="68019" y="1198"/>
                  </a:lnTo>
                  <a:lnTo>
                    <a:pt x="74368" y="8081"/>
                  </a:lnTo>
                  <a:lnTo>
                    <a:pt x="93418" y="44758"/>
                  </a:lnTo>
                  <a:lnTo>
                    <a:pt x="102943" y="65415"/>
                  </a:lnTo>
                  <a:lnTo>
                    <a:pt x="121993" y="108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28"/>
            <p:cNvSpPr/>
            <p:nvPr>
              <p:custDataLst>
                <p:tags r:id="rId124"/>
              </p:custDataLst>
            </p:nvPr>
          </p:nvSpPr>
          <p:spPr>
            <a:xfrm>
              <a:off x="2386532" y="4191000"/>
              <a:ext cx="57879" cy="64383"/>
            </a:xfrm>
            <a:custGeom>
              <a:avLst/>
              <a:gdLst/>
              <a:ahLst/>
              <a:cxnLst/>
              <a:rect l="0" t="0" r="0" b="0"/>
              <a:pathLst>
                <a:path w="57879" h="64383">
                  <a:moveTo>
                    <a:pt x="42343" y="28575"/>
                  </a:moveTo>
                  <a:lnTo>
                    <a:pt x="42343" y="28575"/>
                  </a:lnTo>
                  <a:lnTo>
                    <a:pt x="42343" y="15318"/>
                  </a:lnTo>
                  <a:lnTo>
                    <a:pt x="41285" y="13387"/>
                  </a:lnTo>
                  <a:lnTo>
                    <a:pt x="39521" y="12100"/>
                  </a:lnTo>
                  <a:lnTo>
                    <a:pt x="34739" y="10669"/>
                  </a:lnTo>
                  <a:lnTo>
                    <a:pt x="19953" y="9676"/>
                  </a:lnTo>
                  <a:lnTo>
                    <a:pt x="16833" y="11742"/>
                  </a:lnTo>
                  <a:lnTo>
                    <a:pt x="1053" y="30997"/>
                  </a:lnTo>
                  <a:lnTo>
                    <a:pt x="0" y="35481"/>
                  </a:lnTo>
                  <a:lnTo>
                    <a:pt x="1652" y="46108"/>
                  </a:lnTo>
                  <a:lnTo>
                    <a:pt x="8736" y="55064"/>
                  </a:lnTo>
                  <a:lnTo>
                    <a:pt x="18940" y="61515"/>
                  </a:lnTo>
                  <a:lnTo>
                    <a:pt x="30531" y="64382"/>
                  </a:lnTo>
                  <a:lnTo>
                    <a:pt x="42738" y="62834"/>
                  </a:lnTo>
                  <a:lnTo>
                    <a:pt x="53102" y="58618"/>
                  </a:lnTo>
                  <a:lnTo>
                    <a:pt x="55865" y="56012"/>
                  </a:lnTo>
                  <a:lnTo>
                    <a:pt x="57708" y="53217"/>
                  </a:lnTo>
                  <a:lnTo>
                    <a:pt x="57878" y="50294"/>
                  </a:lnTo>
                  <a:lnTo>
                    <a:pt x="47812" y="29802"/>
                  </a:lnTo>
                  <a:lnTo>
                    <a:pt x="39129" y="21006"/>
                  </a:lnTo>
                  <a:lnTo>
                    <a:pt x="30331" y="13569"/>
                  </a:lnTo>
                  <a:lnTo>
                    <a:pt x="232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29"/>
            <p:cNvSpPr/>
            <p:nvPr>
              <p:custDataLst>
                <p:tags r:id="rId125"/>
              </p:custDataLst>
            </p:nvPr>
          </p:nvSpPr>
          <p:spPr>
            <a:xfrm>
              <a:off x="2219441" y="3968798"/>
              <a:ext cx="148979" cy="417822"/>
            </a:xfrm>
            <a:custGeom>
              <a:avLst/>
              <a:gdLst/>
              <a:ahLst/>
              <a:cxnLst/>
              <a:rect l="0" t="0" r="0" b="0"/>
              <a:pathLst>
                <a:path w="148979" h="417822">
                  <a:moveTo>
                    <a:pt x="9409" y="241252"/>
                  </a:moveTo>
                  <a:lnTo>
                    <a:pt x="9409" y="241252"/>
                  </a:lnTo>
                  <a:lnTo>
                    <a:pt x="4353" y="236196"/>
                  </a:lnTo>
                  <a:lnTo>
                    <a:pt x="1870" y="230891"/>
                  </a:lnTo>
                  <a:lnTo>
                    <a:pt x="145" y="217858"/>
                  </a:lnTo>
                  <a:lnTo>
                    <a:pt x="0" y="219566"/>
                  </a:lnTo>
                  <a:lnTo>
                    <a:pt x="7438" y="245399"/>
                  </a:lnTo>
                  <a:lnTo>
                    <a:pt x="9149" y="290482"/>
                  </a:lnTo>
                  <a:lnTo>
                    <a:pt x="9358" y="331802"/>
                  </a:lnTo>
                  <a:lnTo>
                    <a:pt x="9399" y="376143"/>
                  </a:lnTo>
                  <a:lnTo>
                    <a:pt x="9408" y="417821"/>
                  </a:lnTo>
                  <a:lnTo>
                    <a:pt x="14465" y="383246"/>
                  </a:lnTo>
                  <a:lnTo>
                    <a:pt x="17610" y="338476"/>
                  </a:lnTo>
                  <a:lnTo>
                    <a:pt x="18346" y="301749"/>
                  </a:lnTo>
                  <a:lnTo>
                    <a:pt x="19731" y="264965"/>
                  </a:lnTo>
                  <a:lnTo>
                    <a:pt x="25403" y="225348"/>
                  </a:lnTo>
                  <a:lnTo>
                    <a:pt x="28612" y="184093"/>
                  </a:lnTo>
                  <a:lnTo>
                    <a:pt x="33113" y="146704"/>
                  </a:lnTo>
                  <a:lnTo>
                    <a:pt x="38641" y="111036"/>
                  </a:lnTo>
                  <a:lnTo>
                    <a:pt x="47704" y="64028"/>
                  </a:lnTo>
                  <a:lnTo>
                    <a:pt x="57092" y="26110"/>
                  </a:lnTo>
                  <a:lnTo>
                    <a:pt x="63410" y="8050"/>
                  </a:lnTo>
                  <a:lnTo>
                    <a:pt x="69745" y="23"/>
                  </a:lnTo>
                  <a:lnTo>
                    <a:pt x="73975" y="0"/>
                  </a:lnTo>
                  <a:lnTo>
                    <a:pt x="84319" y="5618"/>
                  </a:lnTo>
                  <a:lnTo>
                    <a:pt x="102042" y="25737"/>
                  </a:lnTo>
                  <a:lnTo>
                    <a:pt x="108788" y="42809"/>
                  </a:lnTo>
                  <a:lnTo>
                    <a:pt x="113118" y="79639"/>
                  </a:lnTo>
                  <a:lnTo>
                    <a:pt x="108812" y="102938"/>
                  </a:lnTo>
                  <a:lnTo>
                    <a:pt x="95635" y="135316"/>
                  </a:lnTo>
                  <a:lnTo>
                    <a:pt x="96526" y="135703"/>
                  </a:lnTo>
                  <a:lnTo>
                    <a:pt x="103895" y="137306"/>
                  </a:lnTo>
                  <a:lnTo>
                    <a:pt x="121990" y="146793"/>
                  </a:lnTo>
                  <a:lnTo>
                    <a:pt x="144846" y="163039"/>
                  </a:lnTo>
                  <a:lnTo>
                    <a:pt x="148978" y="173329"/>
                  </a:lnTo>
                  <a:lnTo>
                    <a:pt x="147993" y="184959"/>
                  </a:lnTo>
                  <a:lnTo>
                    <a:pt x="138736" y="209671"/>
                  </a:lnTo>
                  <a:lnTo>
                    <a:pt x="119695" y="228602"/>
                  </a:lnTo>
                  <a:lnTo>
                    <a:pt x="99001" y="242560"/>
                  </a:lnTo>
                  <a:lnTo>
                    <a:pt x="92420" y="244241"/>
                  </a:lnTo>
                  <a:lnTo>
                    <a:pt x="70383" y="241855"/>
                  </a:lnTo>
                  <a:lnTo>
                    <a:pt x="69108" y="240595"/>
                  </a:lnTo>
                  <a:lnTo>
                    <a:pt x="66559" y="231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142"/>
          <p:cNvGrpSpPr/>
          <p:nvPr/>
        </p:nvGrpSpPr>
        <p:grpSpPr>
          <a:xfrm>
            <a:off x="2828925" y="3719209"/>
            <a:ext cx="638025" cy="676146"/>
            <a:chOff x="2828925" y="3719209"/>
            <a:chExt cx="638025" cy="676146"/>
          </a:xfrm>
        </p:grpSpPr>
        <p:sp>
          <p:nvSpPr>
            <p:cNvPr id="97" name="SMARTInkShape-730"/>
            <p:cNvSpPr/>
            <p:nvPr>
              <p:custDataLst>
                <p:tags r:id="rId118"/>
              </p:custDataLst>
            </p:nvPr>
          </p:nvSpPr>
          <p:spPr>
            <a:xfrm>
              <a:off x="3271374" y="3719209"/>
              <a:ext cx="119527" cy="98757"/>
            </a:xfrm>
            <a:custGeom>
              <a:avLst/>
              <a:gdLst/>
              <a:ahLst/>
              <a:cxnLst/>
              <a:rect l="0" t="0" r="0" b="0"/>
              <a:pathLst>
                <a:path w="119527" h="98757">
                  <a:moveTo>
                    <a:pt x="14751" y="33641"/>
                  </a:moveTo>
                  <a:lnTo>
                    <a:pt x="14751" y="33641"/>
                  </a:lnTo>
                  <a:lnTo>
                    <a:pt x="11929" y="73661"/>
                  </a:lnTo>
                  <a:lnTo>
                    <a:pt x="6550" y="95051"/>
                  </a:lnTo>
                  <a:lnTo>
                    <a:pt x="5050" y="96806"/>
                  </a:lnTo>
                  <a:lnTo>
                    <a:pt x="562" y="98756"/>
                  </a:lnTo>
                  <a:lnTo>
                    <a:pt x="0" y="98218"/>
                  </a:lnTo>
                  <a:lnTo>
                    <a:pt x="2198" y="94797"/>
                  </a:lnTo>
                  <a:lnTo>
                    <a:pt x="12653" y="49890"/>
                  </a:lnTo>
                  <a:lnTo>
                    <a:pt x="32650" y="12759"/>
                  </a:lnTo>
                  <a:lnTo>
                    <a:pt x="41403" y="3194"/>
                  </a:lnTo>
                  <a:lnTo>
                    <a:pt x="45219" y="643"/>
                  </a:lnTo>
                  <a:lnTo>
                    <a:pt x="48821" y="0"/>
                  </a:lnTo>
                  <a:lnTo>
                    <a:pt x="52281" y="631"/>
                  </a:lnTo>
                  <a:lnTo>
                    <a:pt x="55646" y="2109"/>
                  </a:lnTo>
                  <a:lnTo>
                    <a:pt x="62207" y="9396"/>
                  </a:lnTo>
                  <a:lnTo>
                    <a:pt x="97849" y="54826"/>
                  </a:lnTo>
                  <a:lnTo>
                    <a:pt x="119526" y="907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731"/>
            <p:cNvSpPr/>
            <p:nvPr>
              <p:custDataLst>
                <p:tags r:id="rId119"/>
              </p:custDataLst>
            </p:nvPr>
          </p:nvSpPr>
          <p:spPr>
            <a:xfrm>
              <a:off x="3448050" y="4171950"/>
              <a:ext cx="18900" cy="66676"/>
            </a:xfrm>
            <a:custGeom>
              <a:avLst/>
              <a:gdLst/>
              <a:ahLst/>
              <a:cxnLst/>
              <a:rect l="0" t="0" r="0" b="0"/>
              <a:pathLst>
                <a:path w="18900" h="666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6"/>
                  </a:lnTo>
                  <a:lnTo>
                    <a:pt x="16475" y="10361"/>
                  </a:lnTo>
                  <a:lnTo>
                    <a:pt x="18287" y="22120"/>
                  </a:lnTo>
                  <a:lnTo>
                    <a:pt x="18899" y="45056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732"/>
            <p:cNvSpPr/>
            <p:nvPr>
              <p:custDataLst>
                <p:tags r:id="rId120"/>
              </p:custDataLst>
            </p:nvPr>
          </p:nvSpPr>
          <p:spPr>
            <a:xfrm>
              <a:off x="3248141" y="3941082"/>
              <a:ext cx="132796" cy="454273"/>
            </a:xfrm>
            <a:custGeom>
              <a:avLst/>
              <a:gdLst/>
              <a:ahLst/>
              <a:cxnLst/>
              <a:rect l="0" t="0" r="0" b="0"/>
              <a:pathLst>
                <a:path w="132796" h="454273">
                  <a:moveTo>
                    <a:pt x="9409" y="230868"/>
                  </a:moveTo>
                  <a:lnTo>
                    <a:pt x="9409" y="230868"/>
                  </a:lnTo>
                  <a:lnTo>
                    <a:pt x="9409" y="270888"/>
                  </a:lnTo>
                  <a:lnTo>
                    <a:pt x="9409" y="312504"/>
                  </a:lnTo>
                  <a:lnTo>
                    <a:pt x="9409" y="358963"/>
                  </a:lnTo>
                  <a:lnTo>
                    <a:pt x="9409" y="396881"/>
                  </a:lnTo>
                  <a:lnTo>
                    <a:pt x="6587" y="433163"/>
                  </a:lnTo>
                  <a:lnTo>
                    <a:pt x="1208" y="454272"/>
                  </a:lnTo>
                  <a:lnTo>
                    <a:pt x="767" y="453887"/>
                  </a:lnTo>
                  <a:lnTo>
                    <a:pt x="0" y="422384"/>
                  </a:lnTo>
                  <a:lnTo>
                    <a:pt x="6453" y="381351"/>
                  </a:lnTo>
                  <a:lnTo>
                    <a:pt x="8533" y="340602"/>
                  </a:lnTo>
                  <a:lnTo>
                    <a:pt x="9149" y="298072"/>
                  </a:lnTo>
                  <a:lnTo>
                    <a:pt x="9294" y="260384"/>
                  </a:lnTo>
                  <a:lnTo>
                    <a:pt x="9357" y="221761"/>
                  </a:lnTo>
                  <a:lnTo>
                    <a:pt x="9386" y="185545"/>
                  </a:lnTo>
                  <a:lnTo>
                    <a:pt x="10460" y="142415"/>
                  </a:lnTo>
                  <a:lnTo>
                    <a:pt x="15953" y="106940"/>
                  </a:lnTo>
                  <a:lnTo>
                    <a:pt x="19109" y="67031"/>
                  </a:lnTo>
                  <a:lnTo>
                    <a:pt x="32075" y="20857"/>
                  </a:lnTo>
                  <a:lnTo>
                    <a:pt x="41290" y="2720"/>
                  </a:lnTo>
                  <a:lnTo>
                    <a:pt x="44421" y="453"/>
                  </a:lnTo>
                  <a:lnTo>
                    <a:pt x="47567" y="0"/>
                  </a:lnTo>
                  <a:lnTo>
                    <a:pt x="50722" y="756"/>
                  </a:lnTo>
                  <a:lnTo>
                    <a:pt x="57051" y="10062"/>
                  </a:lnTo>
                  <a:lnTo>
                    <a:pt x="62333" y="26899"/>
                  </a:lnTo>
                  <a:lnTo>
                    <a:pt x="65724" y="72358"/>
                  </a:lnTo>
                  <a:lnTo>
                    <a:pt x="63489" y="98530"/>
                  </a:lnTo>
                  <a:lnTo>
                    <a:pt x="58310" y="125705"/>
                  </a:lnTo>
                  <a:lnTo>
                    <a:pt x="58943" y="129009"/>
                  </a:lnTo>
                  <a:lnTo>
                    <a:pt x="60423" y="131212"/>
                  </a:lnTo>
                  <a:lnTo>
                    <a:pt x="65347" y="134748"/>
                  </a:lnTo>
                  <a:lnTo>
                    <a:pt x="87122" y="138326"/>
                  </a:lnTo>
                  <a:lnTo>
                    <a:pt x="116364" y="148853"/>
                  </a:lnTo>
                  <a:lnTo>
                    <a:pt x="121988" y="152908"/>
                  </a:lnTo>
                  <a:lnTo>
                    <a:pt x="128235" y="163058"/>
                  </a:lnTo>
                  <a:lnTo>
                    <a:pt x="132795" y="207498"/>
                  </a:lnTo>
                  <a:lnTo>
                    <a:pt x="129766" y="214229"/>
                  </a:lnTo>
                  <a:lnTo>
                    <a:pt x="103536" y="241586"/>
                  </a:lnTo>
                  <a:lnTo>
                    <a:pt x="87511" y="252506"/>
                  </a:lnTo>
                  <a:lnTo>
                    <a:pt x="82644" y="253760"/>
                  </a:lnTo>
                  <a:lnTo>
                    <a:pt x="78340" y="253538"/>
                  </a:lnTo>
                  <a:lnTo>
                    <a:pt x="70737" y="250468"/>
                  </a:lnTo>
                  <a:lnTo>
                    <a:pt x="63830" y="245576"/>
                  </a:lnTo>
                  <a:lnTo>
                    <a:pt x="62623" y="243849"/>
                  </a:lnTo>
                  <a:lnTo>
                    <a:pt x="76084" y="230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733"/>
            <p:cNvSpPr/>
            <p:nvPr>
              <p:custDataLst>
                <p:tags r:id="rId121"/>
              </p:custDataLst>
            </p:nvPr>
          </p:nvSpPr>
          <p:spPr>
            <a:xfrm>
              <a:off x="2876942" y="4038600"/>
              <a:ext cx="18659" cy="180976"/>
            </a:xfrm>
            <a:custGeom>
              <a:avLst/>
              <a:gdLst/>
              <a:ahLst/>
              <a:cxnLst/>
              <a:rect l="0" t="0" r="0" b="0"/>
              <a:pathLst>
                <a:path w="18659" h="180976">
                  <a:moveTo>
                    <a:pt x="9133" y="0"/>
                  </a:moveTo>
                  <a:lnTo>
                    <a:pt x="9133" y="0"/>
                  </a:lnTo>
                  <a:lnTo>
                    <a:pt x="932" y="0"/>
                  </a:lnTo>
                  <a:lnTo>
                    <a:pt x="0" y="10113"/>
                  </a:lnTo>
                  <a:lnTo>
                    <a:pt x="7844" y="49837"/>
                  </a:lnTo>
                  <a:lnTo>
                    <a:pt x="8878" y="93766"/>
                  </a:lnTo>
                  <a:lnTo>
                    <a:pt x="11905" y="140387"/>
                  </a:lnTo>
                  <a:lnTo>
                    <a:pt x="18658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734"/>
            <p:cNvSpPr/>
            <p:nvPr>
              <p:custDataLst>
                <p:tags r:id="rId122"/>
              </p:custDataLst>
            </p:nvPr>
          </p:nvSpPr>
          <p:spPr>
            <a:xfrm>
              <a:off x="2828925" y="4124325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10113" y="4469"/>
                  </a:lnTo>
                  <a:lnTo>
                    <a:pt x="51779" y="589"/>
                  </a:lnTo>
                  <a:lnTo>
                    <a:pt x="95405" y="7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143"/>
          <p:cNvGrpSpPr/>
          <p:nvPr/>
        </p:nvGrpSpPr>
        <p:grpSpPr>
          <a:xfrm>
            <a:off x="3724275" y="3743325"/>
            <a:ext cx="857251" cy="540077"/>
            <a:chOff x="3724275" y="3743325"/>
            <a:chExt cx="857251" cy="540077"/>
          </a:xfrm>
        </p:grpSpPr>
        <p:sp>
          <p:nvSpPr>
            <p:cNvPr id="103" name="SMARTInkShape-735"/>
            <p:cNvSpPr/>
            <p:nvPr>
              <p:custDataLst>
                <p:tags r:id="rId111"/>
              </p:custDataLst>
            </p:nvPr>
          </p:nvSpPr>
          <p:spPr>
            <a:xfrm>
              <a:off x="4552950" y="4114800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0" y="0"/>
                  </a:moveTo>
                  <a:lnTo>
                    <a:pt x="0" y="0"/>
                  </a:lnTo>
                  <a:lnTo>
                    <a:pt x="16247" y="15188"/>
                  </a:lnTo>
                  <a:lnTo>
                    <a:pt x="285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736"/>
            <p:cNvSpPr/>
            <p:nvPr>
              <p:custDataLst>
                <p:tags r:id="rId112"/>
              </p:custDataLst>
            </p:nvPr>
          </p:nvSpPr>
          <p:spPr>
            <a:xfrm>
              <a:off x="4286643" y="4000500"/>
              <a:ext cx="18658" cy="161926"/>
            </a:xfrm>
            <a:custGeom>
              <a:avLst/>
              <a:gdLst/>
              <a:ahLst/>
              <a:cxnLst/>
              <a:rect l="0" t="0" r="0" b="0"/>
              <a:pathLst>
                <a:path w="18658" h="161926">
                  <a:moveTo>
                    <a:pt x="9132" y="0"/>
                  </a:moveTo>
                  <a:lnTo>
                    <a:pt x="9132" y="0"/>
                  </a:lnTo>
                  <a:lnTo>
                    <a:pt x="4075" y="5056"/>
                  </a:lnTo>
                  <a:lnTo>
                    <a:pt x="1593" y="10361"/>
                  </a:lnTo>
                  <a:lnTo>
                    <a:pt x="0" y="32503"/>
                  </a:lnTo>
                  <a:lnTo>
                    <a:pt x="7198" y="76717"/>
                  </a:lnTo>
                  <a:lnTo>
                    <a:pt x="9935" y="122835"/>
                  </a:lnTo>
                  <a:lnTo>
                    <a:pt x="18657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737"/>
            <p:cNvSpPr/>
            <p:nvPr>
              <p:custDataLst>
                <p:tags r:id="rId113"/>
              </p:custDataLst>
            </p:nvPr>
          </p:nvSpPr>
          <p:spPr>
            <a:xfrm>
              <a:off x="4238625" y="4105275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9525"/>
                  </a:moveTo>
                  <a:lnTo>
                    <a:pt x="0" y="9525"/>
                  </a:lnTo>
                  <a:lnTo>
                    <a:pt x="40719" y="8467"/>
                  </a:lnTo>
                  <a:lnTo>
                    <a:pt x="86818" y="883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738"/>
            <p:cNvSpPr/>
            <p:nvPr>
              <p:custDataLst>
                <p:tags r:id="rId114"/>
              </p:custDataLst>
            </p:nvPr>
          </p:nvSpPr>
          <p:spPr>
            <a:xfrm>
              <a:off x="4010025" y="3743325"/>
              <a:ext cx="9526" cy="123826"/>
            </a:xfrm>
            <a:custGeom>
              <a:avLst/>
              <a:gdLst/>
              <a:ahLst/>
              <a:cxnLst/>
              <a:rect l="0" t="0" r="0" b="0"/>
              <a:pathLst>
                <a:path w="9526" h="1238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2117"/>
                  </a:lnTo>
                  <a:lnTo>
                    <a:pt x="8642" y="16267"/>
                  </a:lnTo>
                  <a:lnTo>
                    <a:pt x="9408" y="58038"/>
                  </a:lnTo>
                  <a:lnTo>
                    <a:pt x="9525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739"/>
            <p:cNvSpPr/>
            <p:nvPr>
              <p:custDataLst>
                <p:tags r:id="rId115"/>
              </p:custDataLst>
            </p:nvPr>
          </p:nvSpPr>
          <p:spPr>
            <a:xfrm>
              <a:off x="3947387" y="4169319"/>
              <a:ext cx="110264" cy="114083"/>
            </a:xfrm>
            <a:custGeom>
              <a:avLst/>
              <a:gdLst/>
              <a:ahLst/>
              <a:cxnLst/>
              <a:rect l="0" t="0" r="0" b="0"/>
              <a:pathLst>
                <a:path w="110264" h="114083">
                  <a:moveTo>
                    <a:pt x="5488" y="21681"/>
                  </a:moveTo>
                  <a:lnTo>
                    <a:pt x="5488" y="21681"/>
                  </a:lnTo>
                  <a:lnTo>
                    <a:pt x="431" y="16625"/>
                  </a:lnTo>
                  <a:lnTo>
                    <a:pt x="0" y="15135"/>
                  </a:lnTo>
                  <a:lnTo>
                    <a:pt x="771" y="14142"/>
                  </a:lnTo>
                  <a:lnTo>
                    <a:pt x="2344" y="13480"/>
                  </a:lnTo>
                  <a:lnTo>
                    <a:pt x="3392" y="14097"/>
                  </a:lnTo>
                  <a:lnTo>
                    <a:pt x="7896" y="22692"/>
                  </a:lnTo>
                  <a:lnTo>
                    <a:pt x="10269" y="25530"/>
                  </a:lnTo>
                  <a:lnTo>
                    <a:pt x="13607" y="44694"/>
                  </a:lnTo>
                  <a:lnTo>
                    <a:pt x="14890" y="90028"/>
                  </a:lnTo>
                  <a:lnTo>
                    <a:pt x="15002" y="114082"/>
                  </a:lnTo>
                  <a:lnTo>
                    <a:pt x="20069" y="67952"/>
                  </a:lnTo>
                  <a:lnTo>
                    <a:pt x="34311" y="24325"/>
                  </a:lnTo>
                  <a:lnTo>
                    <a:pt x="41582" y="11214"/>
                  </a:lnTo>
                  <a:lnTo>
                    <a:pt x="51869" y="1859"/>
                  </a:lnTo>
                  <a:lnTo>
                    <a:pt x="57575" y="0"/>
                  </a:lnTo>
                  <a:lnTo>
                    <a:pt x="69560" y="756"/>
                  </a:lnTo>
                  <a:lnTo>
                    <a:pt x="74661" y="3498"/>
                  </a:lnTo>
                  <a:lnTo>
                    <a:pt x="83151" y="12188"/>
                  </a:lnTo>
                  <a:lnTo>
                    <a:pt x="103763" y="55563"/>
                  </a:lnTo>
                  <a:lnTo>
                    <a:pt x="110263" y="97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740"/>
            <p:cNvSpPr/>
            <p:nvPr>
              <p:custDataLst>
                <p:tags r:id="rId116"/>
              </p:custDataLst>
            </p:nvPr>
          </p:nvSpPr>
          <p:spPr>
            <a:xfrm>
              <a:off x="3724275" y="3964508"/>
              <a:ext cx="170127" cy="226493"/>
            </a:xfrm>
            <a:custGeom>
              <a:avLst/>
              <a:gdLst/>
              <a:ahLst/>
              <a:cxnLst/>
              <a:rect l="0" t="0" r="0" b="0"/>
              <a:pathLst>
                <a:path w="170127" h="226493">
                  <a:moveTo>
                    <a:pt x="161925" y="26467"/>
                  </a:moveTo>
                  <a:lnTo>
                    <a:pt x="161925" y="26467"/>
                  </a:lnTo>
                  <a:lnTo>
                    <a:pt x="169464" y="8567"/>
                  </a:lnTo>
                  <a:lnTo>
                    <a:pt x="170126" y="5008"/>
                  </a:lnTo>
                  <a:lnTo>
                    <a:pt x="169509" y="2636"/>
                  </a:lnTo>
                  <a:lnTo>
                    <a:pt x="168039" y="1055"/>
                  </a:lnTo>
                  <a:lnTo>
                    <a:pt x="166001" y="0"/>
                  </a:lnTo>
                  <a:lnTo>
                    <a:pt x="147963" y="8630"/>
                  </a:lnTo>
                  <a:lnTo>
                    <a:pt x="139845" y="16070"/>
                  </a:lnTo>
                  <a:lnTo>
                    <a:pt x="99014" y="60575"/>
                  </a:lnTo>
                  <a:lnTo>
                    <a:pt x="69575" y="108112"/>
                  </a:lnTo>
                  <a:lnTo>
                    <a:pt x="40341" y="149934"/>
                  </a:lnTo>
                  <a:lnTo>
                    <a:pt x="14530" y="193077"/>
                  </a:lnTo>
                  <a:lnTo>
                    <a:pt x="0" y="2264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741"/>
            <p:cNvSpPr/>
            <p:nvPr>
              <p:custDataLst>
                <p:tags r:id="rId117"/>
              </p:custDataLst>
            </p:nvPr>
          </p:nvSpPr>
          <p:spPr>
            <a:xfrm>
              <a:off x="3743718" y="3986370"/>
              <a:ext cx="113908" cy="195106"/>
            </a:xfrm>
            <a:custGeom>
              <a:avLst/>
              <a:gdLst/>
              <a:ahLst/>
              <a:cxnLst/>
              <a:rect l="0" t="0" r="0" b="0"/>
              <a:pathLst>
                <a:path w="113908" h="195106">
                  <a:moveTo>
                    <a:pt x="9132" y="14130"/>
                  </a:moveTo>
                  <a:lnTo>
                    <a:pt x="9132" y="14130"/>
                  </a:lnTo>
                  <a:lnTo>
                    <a:pt x="4075" y="9074"/>
                  </a:lnTo>
                  <a:lnTo>
                    <a:pt x="1593" y="3769"/>
                  </a:lnTo>
                  <a:lnTo>
                    <a:pt x="931" y="873"/>
                  </a:lnTo>
                  <a:lnTo>
                    <a:pt x="490" y="0"/>
                  </a:lnTo>
                  <a:lnTo>
                    <a:pt x="196" y="477"/>
                  </a:lnTo>
                  <a:lnTo>
                    <a:pt x="0" y="1853"/>
                  </a:lnTo>
                  <a:lnTo>
                    <a:pt x="8347" y="20328"/>
                  </a:lnTo>
                  <a:lnTo>
                    <a:pt x="35265" y="62571"/>
                  </a:lnTo>
                  <a:lnTo>
                    <a:pt x="56017" y="101948"/>
                  </a:lnTo>
                  <a:lnTo>
                    <a:pt x="63836" y="118777"/>
                  </a:lnTo>
                  <a:lnTo>
                    <a:pt x="97072" y="166337"/>
                  </a:lnTo>
                  <a:lnTo>
                    <a:pt x="108919" y="182701"/>
                  </a:lnTo>
                  <a:lnTo>
                    <a:pt x="113907" y="195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144"/>
          <p:cNvGrpSpPr/>
          <p:nvPr/>
        </p:nvGrpSpPr>
        <p:grpSpPr>
          <a:xfrm>
            <a:off x="5095875" y="4124325"/>
            <a:ext cx="485776" cy="9526"/>
            <a:chOff x="5095875" y="4124325"/>
            <a:chExt cx="485776" cy="9526"/>
          </a:xfrm>
        </p:grpSpPr>
        <p:sp>
          <p:nvSpPr>
            <p:cNvPr id="111" name="SMARTInkShape-742"/>
            <p:cNvSpPr/>
            <p:nvPr>
              <p:custDataLst>
                <p:tags r:id="rId109"/>
              </p:custDataLst>
            </p:nvPr>
          </p:nvSpPr>
          <p:spPr>
            <a:xfrm>
              <a:off x="5467350" y="413385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0" y="0"/>
                  </a:lnTo>
                  <a:lnTo>
                    <a:pt x="44527" y="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743"/>
            <p:cNvSpPr/>
            <p:nvPr>
              <p:custDataLst>
                <p:tags r:id="rId110"/>
              </p:custDataLst>
            </p:nvPr>
          </p:nvSpPr>
          <p:spPr>
            <a:xfrm>
              <a:off x="5095875" y="4124325"/>
              <a:ext cx="85726" cy="8202"/>
            </a:xfrm>
            <a:custGeom>
              <a:avLst/>
              <a:gdLst/>
              <a:ahLst/>
              <a:cxnLst/>
              <a:rect l="0" t="0" r="0" b="0"/>
              <a:pathLst>
                <a:path w="85726" h="8202">
                  <a:moveTo>
                    <a:pt x="0" y="0"/>
                  </a:moveTo>
                  <a:lnTo>
                    <a:pt x="0" y="0"/>
                  </a:lnTo>
                  <a:lnTo>
                    <a:pt x="10113" y="5056"/>
                  </a:lnTo>
                  <a:lnTo>
                    <a:pt x="36628" y="8201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145"/>
          <p:cNvGrpSpPr/>
          <p:nvPr/>
        </p:nvGrpSpPr>
        <p:grpSpPr>
          <a:xfrm>
            <a:off x="5886450" y="3707625"/>
            <a:ext cx="770013" cy="739227"/>
            <a:chOff x="5886450" y="3707625"/>
            <a:chExt cx="770013" cy="739227"/>
          </a:xfrm>
        </p:grpSpPr>
        <p:sp>
          <p:nvSpPr>
            <p:cNvPr id="114" name="SMARTInkShape-744"/>
            <p:cNvSpPr/>
            <p:nvPr>
              <p:custDataLst>
                <p:tags r:id="rId104"/>
              </p:custDataLst>
            </p:nvPr>
          </p:nvSpPr>
          <p:spPr>
            <a:xfrm>
              <a:off x="6338247" y="3707625"/>
              <a:ext cx="91129" cy="124380"/>
            </a:xfrm>
            <a:custGeom>
              <a:avLst/>
              <a:gdLst/>
              <a:ahLst/>
              <a:cxnLst/>
              <a:rect l="0" t="0" r="0" b="0"/>
              <a:pathLst>
                <a:path w="91129" h="124380">
                  <a:moveTo>
                    <a:pt x="24453" y="26175"/>
                  </a:moveTo>
                  <a:lnTo>
                    <a:pt x="24453" y="26175"/>
                  </a:lnTo>
                  <a:lnTo>
                    <a:pt x="24453" y="20687"/>
                  </a:lnTo>
                  <a:lnTo>
                    <a:pt x="24453" y="25899"/>
                  </a:lnTo>
                  <a:lnTo>
                    <a:pt x="19397" y="36207"/>
                  </a:lnTo>
                  <a:lnTo>
                    <a:pt x="12694" y="79838"/>
                  </a:lnTo>
                  <a:lnTo>
                    <a:pt x="6843" y="108036"/>
                  </a:lnTo>
                  <a:lnTo>
                    <a:pt x="5830" y="122514"/>
                  </a:lnTo>
                  <a:lnTo>
                    <a:pt x="4629" y="124268"/>
                  </a:lnTo>
                  <a:lnTo>
                    <a:pt x="2771" y="124379"/>
                  </a:lnTo>
                  <a:lnTo>
                    <a:pt x="473" y="123394"/>
                  </a:lnTo>
                  <a:lnTo>
                    <a:pt x="0" y="120621"/>
                  </a:lnTo>
                  <a:lnTo>
                    <a:pt x="12393" y="80384"/>
                  </a:lnTo>
                  <a:lnTo>
                    <a:pt x="24579" y="42958"/>
                  </a:lnTo>
                  <a:lnTo>
                    <a:pt x="46685" y="5699"/>
                  </a:lnTo>
                  <a:lnTo>
                    <a:pt x="55854" y="1199"/>
                  </a:lnTo>
                  <a:lnTo>
                    <a:pt x="61262" y="0"/>
                  </a:lnTo>
                  <a:lnTo>
                    <a:pt x="65925" y="258"/>
                  </a:lnTo>
                  <a:lnTo>
                    <a:pt x="73930" y="3367"/>
                  </a:lnTo>
                  <a:lnTo>
                    <a:pt x="76487" y="7795"/>
                  </a:lnTo>
                  <a:lnTo>
                    <a:pt x="87700" y="53528"/>
                  </a:lnTo>
                  <a:lnTo>
                    <a:pt x="91128" y="102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745"/>
            <p:cNvSpPr/>
            <p:nvPr>
              <p:custDataLst>
                <p:tags r:id="rId105"/>
              </p:custDataLst>
            </p:nvPr>
          </p:nvSpPr>
          <p:spPr>
            <a:xfrm>
              <a:off x="6515100" y="4168928"/>
              <a:ext cx="141363" cy="88748"/>
            </a:xfrm>
            <a:custGeom>
              <a:avLst/>
              <a:gdLst/>
              <a:ahLst/>
              <a:cxnLst/>
              <a:rect l="0" t="0" r="0" b="0"/>
              <a:pathLst>
                <a:path w="141363" h="88748">
                  <a:moveTo>
                    <a:pt x="0" y="31597"/>
                  </a:moveTo>
                  <a:lnTo>
                    <a:pt x="0" y="31597"/>
                  </a:lnTo>
                  <a:lnTo>
                    <a:pt x="5056" y="26541"/>
                  </a:lnTo>
                  <a:lnTo>
                    <a:pt x="7538" y="21236"/>
                  </a:lnTo>
                  <a:lnTo>
                    <a:pt x="8200" y="18340"/>
                  </a:lnTo>
                  <a:lnTo>
                    <a:pt x="9701" y="16409"/>
                  </a:lnTo>
                  <a:lnTo>
                    <a:pt x="14189" y="14264"/>
                  </a:lnTo>
                  <a:lnTo>
                    <a:pt x="15809" y="14750"/>
                  </a:lnTo>
                  <a:lnTo>
                    <a:pt x="16890" y="16132"/>
                  </a:lnTo>
                  <a:lnTo>
                    <a:pt x="17610" y="18112"/>
                  </a:lnTo>
                  <a:lnTo>
                    <a:pt x="19148" y="19432"/>
                  </a:lnTo>
                  <a:lnTo>
                    <a:pt x="23680" y="20898"/>
                  </a:lnTo>
                  <a:lnTo>
                    <a:pt x="24254" y="24465"/>
                  </a:lnTo>
                  <a:lnTo>
                    <a:pt x="18168" y="71576"/>
                  </a:lnTo>
                  <a:lnTo>
                    <a:pt x="16346" y="74125"/>
                  </a:lnTo>
                  <a:lnTo>
                    <a:pt x="10873" y="78215"/>
                  </a:lnTo>
                  <a:lnTo>
                    <a:pt x="40151" y="35347"/>
                  </a:lnTo>
                  <a:lnTo>
                    <a:pt x="54811" y="10544"/>
                  </a:lnTo>
                  <a:lnTo>
                    <a:pt x="65284" y="1779"/>
                  </a:lnTo>
                  <a:lnTo>
                    <a:pt x="68922" y="76"/>
                  </a:lnTo>
                  <a:lnTo>
                    <a:pt x="71348" y="0"/>
                  </a:lnTo>
                  <a:lnTo>
                    <a:pt x="72966" y="1007"/>
                  </a:lnTo>
                  <a:lnTo>
                    <a:pt x="74044" y="2737"/>
                  </a:lnTo>
                  <a:lnTo>
                    <a:pt x="75241" y="7482"/>
                  </a:lnTo>
                  <a:lnTo>
                    <a:pt x="76193" y="40458"/>
                  </a:lnTo>
                  <a:lnTo>
                    <a:pt x="103036" y="18976"/>
                  </a:lnTo>
                  <a:lnTo>
                    <a:pt x="106791" y="13658"/>
                  </a:lnTo>
                  <a:lnTo>
                    <a:pt x="111411" y="11171"/>
                  </a:lnTo>
                  <a:lnTo>
                    <a:pt x="116608" y="10572"/>
                  </a:lnTo>
                  <a:lnTo>
                    <a:pt x="126967" y="12727"/>
                  </a:lnTo>
                  <a:lnTo>
                    <a:pt x="135099" y="17213"/>
                  </a:lnTo>
                  <a:lnTo>
                    <a:pt x="137691" y="20949"/>
                  </a:lnTo>
                  <a:lnTo>
                    <a:pt x="141339" y="36321"/>
                  </a:lnTo>
                  <a:lnTo>
                    <a:pt x="141362" y="54281"/>
                  </a:lnTo>
                  <a:lnTo>
                    <a:pt x="133350" y="88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746"/>
            <p:cNvSpPr/>
            <p:nvPr>
              <p:custDataLst>
                <p:tags r:id="rId106"/>
              </p:custDataLst>
            </p:nvPr>
          </p:nvSpPr>
          <p:spPr>
            <a:xfrm>
              <a:off x="6267450" y="3908383"/>
              <a:ext cx="161692" cy="538469"/>
            </a:xfrm>
            <a:custGeom>
              <a:avLst/>
              <a:gdLst/>
              <a:ahLst/>
              <a:cxnLst/>
              <a:rect l="0" t="0" r="0" b="0"/>
              <a:pathLst>
                <a:path w="161692" h="538469">
                  <a:moveTo>
                    <a:pt x="0" y="530267"/>
                  </a:moveTo>
                  <a:lnTo>
                    <a:pt x="0" y="530267"/>
                  </a:lnTo>
                  <a:lnTo>
                    <a:pt x="0" y="538468"/>
                  </a:lnTo>
                  <a:lnTo>
                    <a:pt x="0" y="534343"/>
                  </a:lnTo>
                  <a:lnTo>
                    <a:pt x="11759" y="493725"/>
                  </a:lnTo>
                  <a:lnTo>
                    <a:pt x="17610" y="454375"/>
                  </a:lnTo>
                  <a:lnTo>
                    <a:pt x="18765" y="409482"/>
                  </a:lnTo>
                  <a:lnTo>
                    <a:pt x="18966" y="375593"/>
                  </a:lnTo>
                  <a:lnTo>
                    <a:pt x="19025" y="329921"/>
                  </a:lnTo>
                  <a:lnTo>
                    <a:pt x="21867" y="284435"/>
                  </a:lnTo>
                  <a:lnTo>
                    <a:pt x="27692" y="237544"/>
                  </a:lnTo>
                  <a:lnTo>
                    <a:pt x="29371" y="190004"/>
                  </a:lnTo>
                  <a:lnTo>
                    <a:pt x="36063" y="143830"/>
                  </a:lnTo>
                  <a:lnTo>
                    <a:pt x="40318" y="105676"/>
                  </a:lnTo>
                  <a:lnTo>
                    <a:pt x="56294" y="59282"/>
                  </a:lnTo>
                  <a:lnTo>
                    <a:pt x="75669" y="12730"/>
                  </a:lnTo>
                  <a:lnTo>
                    <a:pt x="82314" y="3917"/>
                  </a:lnTo>
                  <a:lnTo>
                    <a:pt x="88795" y="0"/>
                  </a:lnTo>
                  <a:lnTo>
                    <a:pt x="92005" y="2131"/>
                  </a:lnTo>
                  <a:lnTo>
                    <a:pt x="98394" y="12965"/>
                  </a:lnTo>
                  <a:lnTo>
                    <a:pt x="102885" y="36915"/>
                  </a:lnTo>
                  <a:lnTo>
                    <a:pt x="97856" y="77881"/>
                  </a:lnTo>
                  <a:lnTo>
                    <a:pt x="94421" y="121171"/>
                  </a:lnTo>
                  <a:lnTo>
                    <a:pt x="86126" y="153104"/>
                  </a:lnTo>
                  <a:lnTo>
                    <a:pt x="88109" y="156058"/>
                  </a:lnTo>
                  <a:lnTo>
                    <a:pt x="95957" y="162163"/>
                  </a:lnTo>
                  <a:lnTo>
                    <a:pt x="110637" y="169218"/>
                  </a:lnTo>
                  <a:lnTo>
                    <a:pt x="152907" y="213050"/>
                  </a:lnTo>
                  <a:lnTo>
                    <a:pt x="157917" y="228414"/>
                  </a:lnTo>
                  <a:lnTo>
                    <a:pt x="161397" y="272422"/>
                  </a:lnTo>
                  <a:lnTo>
                    <a:pt x="161691" y="287258"/>
                  </a:lnTo>
                  <a:lnTo>
                    <a:pt x="158594" y="294178"/>
                  </a:lnTo>
                  <a:lnTo>
                    <a:pt x="146687" y="307510"/>
                  </a:lnTo>
                  <a:lnTo>
                    <a:pt x="136455" y="314848"/>
                  </a:lnTo>
                  <a:lnTo>
                    <a:pt x="132245" y="316804"/>
                  </a:lnTo>
                  <a:lnTo>
                    <a:pt x="121923" y="316156"/>
                  </a:lnTo>
                  <a:lnTo>
                    <a:pt x="108162" y="312173"/>
                  </a:lnTo>
                  <a:lnTo>
                    <a:pt x="100723" y="306426"/>
                  </a:lnTo>
                  <a:lnTo>
                    <a:pt x="99957" y="303781"/>
                  </a:lnTo>
                  <a:lnTo>
                    <a:pt x="104775" y="292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747"/>
            <p:cNvSpPr/>
            <p:nvPr>
              <p:custDataLst>
                <p:tags r:id="rId107"/>
              </p:custDataLst>
            </p:nvPr>
          </p:nvSpPr>
          <p:spPr>
            <a:xfrm>
              <a:off x="5991225" y="4024019"/>
              <a:ext cx="5489" cy="176507"/>
            </a:xfrm>
            <a:custGeom>
              <a:avLst/>
              <a:gdLst/>
              <a:ahLst/>
              <a:cxnLst/>
              <a:rect l="0" t="0" r="0" b="0"/>
              <a:pathLst>
                <a:path w="5489" h="176507">
                  <a:moveTo>
                    <a:pt x="0" y="5056"/>
                  </a:moveTo>
                  <a:lnTo>
                    <a:pt x="0" y="5056"/>
                  </a:lnTo>
                  <a:lnTo>
                    <a:pt x="0" y="0"/>
                  </a:lnTo>
                  <a:lnTo>
                    <a:pt x="2822" y="37123"/>
                  </a:lnTo>
                  <a:lnTo>
                    <a:pt x="5488" y="54233"/>
                  </a:lnTo>
                  <a:lnTo>
                    <a:pt x="621" y="97934"/>
                  </a:lnTo>
                  <a:lnTo>
                    <a:pt x="0" y="176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748"/>
            <p:cNvSpPr/>
            <p:nvPr>
              <p:custDataLst>
                <p:tags r:id="rId108"/>
              </p:custDataLst>
            </p:nvPr>
          </p:nvSpPr>
          <p:spPr>
            <a:xfrm>
              <a:off x="5886450" y="4105275"/>
              <a:ext cx="142876" cy="5489"/>
            </a:xfrm>
            <a:custGeom>
              <a:avLst/>
              <a:gdLst/>
              <a:ahLst/>
              <a:cxnLst/>
              <a:rect l="0" t="0" r="0" b="0"/>
              <a:pathLst>
                <a:path w="142876" h="5489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3257" y="5056"/>
                  </a:lnTo>
                  <a:lnTo>
                    <a:pt x="17305" y="5488"/>
                  </a:lnTo>
                  <a:lnTo>
                    <a:pt x="60226" y="932"/>
                  </a:lnTo>
                  <a:lnTo>
                    <a:pt x="103501" y="18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146"/>
          <p:cNvGrpSpPr/>
          <p:nvPr/>
        </p:nvGrpSpPr>
        <p:grpSpPr>
          <a:xfrm>
            <a:off x="6886575" y="3858949"/>
            <a:ext cx="495301" cy="463063"/>
            <a:chOff x="6886575" y="3858949"/>
            <a:chExt cx="495301" cy="463063"/>
          </a:xfrm>
        </p:grpSpPr>
        <p:sp>
          <p:nvSpPr>
            <p:cNvPr id="120" name="SMARTInkShape-749"/>
            <p:cNvSpPr/>
            <p:nvPr>
              <p:custDataLst>
                <p:tags r:id="rId100"/>
              </p:custDataLst>
            </p:nvPr>
          </p:nvSpPr>
          <p:spPr>
            <a:xfrm>
              <a:off x="7229509" y="3858949"/>
              <a:ext cx="152367" cy="103452"/>
            </a:xfrm>
            <a:custGeom>
              <a:avLst/>
              <a:gdLst/>
              <a:ahLst/>
              <a:cxnLst/>
              <a:rect l="0" t="0" r="0" b="0"/>
              <a:pathLst>
                <a:path w="152367" h="103452">
                  <a:moveTo>
                    <a:pt x="9491" y="8201"/>
                  </a:moveTo>
                  <a:lnTo>
                    <a:pt x="9491" y="8201"/>
                  </a:lnTo>
                  <a:lnTo>
                    <a:pt x="9491" y="0"/>
                  </a:lnTo>
                  <a:lnTo>
                    <a:pt x="6669" y="40146"/>
                  </a:lnTo>
                  <a:lnTo>
                    <a:pt x="554" y="76321"/>
                  </a:lnTo>
                  <a:lnTo>
                    <a:pt x="0" y="101096"/>
                  </a:lnTo>
                  <a:lnTo>
                    <a:pt x="6519" y="81231"/>
                  </a:lnTo>
                  <a:lnTo>
                    <a:pt x="10727" y="61119"/>
                  </a:lnTo>
                  <a:lnTo>
                    <a:pt x="24395" y="29237"/>
                  </a:lnTo>
                  <a:lnTo>
                    <a:pt x="25777" y="22225"/>
                  </a:lnTo>
                  <a:lnTo>
                    <a:pt x="32957" y="11612"/>
                  </a:lnTo>
                  <a:lnTo>
                    <a:pt x="41087" y="5483"/>
                  </a:lnTo>
                  <a:lnTo>
                    <a:pt x="43255" y="5331"/>
                  </a:lnTo>
                  <a:lnTo>
                    <a:pt x="44700" y="6288"/>
                  </a:lnTo>
                  <a:lnTo>
                    <a:pt x="45664" y="7984"/>
                  </a:lnTo>
                  <a:lnTo>
                    <a:pt x="46734" y="12691"/>
                  </a:lnTo>
                  <a:lnTo>
                    <a:pt x="47569" y="58251"/>
                  </a:lnTo>
                  <a:lnTo>
                    <a:pt x="47584" y="63247"/>
                  </a:lnTo>
                  <a:lnTo>
                    <a:pt x="48645" y="62890"/>
                  </a:lnTo>
                  <a:lnTo>
                    <a:pt x="52646" y="59672"/>
                  </a:lnTo>
                  <a:lnTo>
                    <a:pt x="83779" y="15486"/>
                  </a:lnTo>
                  <a:lnTo>
                    <a:pt x="87592" y="13058"/>
                  </a:lnTo>
                  <a:lnTo>
                    <a:pt x="103070" y="9640"/>
                  </a:lnTo>
                  <a:lnTo>
                    <a:pt x="106801" y="11277"/>
                  </a:lnTo>
                  <a:lnTo>
                    <a:pt x="109290" y="14485"/>
                  </a:lnTo>
                  <a:lnTo>
                    <a:pt x="114171" y="23694"/>
                  </a:lnTo>
                  <a:lnTo>
                    <a:pt x="123396" y="34842"/>
                  </a:lnTo>
                  <a:lnTo>
                    <a:pt x="128907" y="49675"/>
                  </a:lnTo>
                  <a:lnTo>
                    <a:pt x="137501" y="85067"/>
                  </a:lnTo>
                  <a:lnTo>
                    <a:pt x="152366" y="103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750"/>
            <p:cNvSpPr/>
            <p:nvPr>
              <p:custDataLst>
                <p:tags r:id="rId101"/>
              </p:custDataLst>
            </p:nvPr>
          </p:nvSpPr>
          <p:spPr>
            <a:xfrm>
              <a:off x="7134652" y="4231645"/>
              <a:ext cx="98994" cy="90367"/>
            </a:xfrm>
            <a:custGeom>
              <a:avLst/>
              <a:gdLst/>
              <a:ahLst/>
              <a:cxnLst/>
              <a:rect l="0" t="0" r="0" b="0"/>
              <a:pathLst>
                <a:path w="98994" h="90367">
                  <a:moveTo>
                    <a:pt x="18623" y="16505"/>
                  </a:moveTo>
                  <a:lnTo>
                    <a:pt x="18623" y="16505"/>
                  </a:lnTo>
                  <a:lnTo>
                    <a:pt x="17565" y="26226"/>
                  </a:lnTo>
                  <a:lnTo>
                    <a:pt x="4434" y="71626"/>
                  </a:lnTo>
                  <a:lnTo>
                    <a:pt x="0" y="90366"/>
                  </a:lnTo>
                  <a:lnTo>
                    <a:pt x="27031" y="42807"/>
                  </a:lnTo>
                  <a:lnTo>
                    <a:pt x="51349" y="10339"/>
                  </a:lnTo>
                  <a:lnTo>
                    <a:pt x="53140" y="6045"/>
                  </a:lnTo>
                  <a:lnTo>
                    <a:pt x="56451" y="3181"/>
                  </a:lnTo>
                  <a:lnTo>
                    <a:pt x="65774" y="0"/>
                  </a:lnTo>
                  <a:lnTo>
                    <a:pt x="70165" y="210"/>
                  </a:lnTo>
                  <a:lnTo>
                    <a:pt x="77867" y="3265"/>
                  </a:lnTo>
                  <a:lnTo>
                    <a:pt x="84818" y="10974"/>
                  </a:lnTo>
                  <a:lnTo>
                    <a:pt x="97903" y="28112"/>
                  </a:lnTo>
                  <a:lnTo>
                    <a:pt x="98993" y="33768"/>
                  </a:lnTo>
                  <a:lnTo>
                    <a:pt x="94823" y="73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751"/>
            <p:cNvSpPr/>
            <p:nvPr>
              <p:custDataLst>
                <p:tags r:id="rId102"/>
              </p:custDataLst>
            </p:nvPr>
          </p:nvSpPr>
          <p:spPr>
            <a:xfrm>
              <a:off x="6915150" y="3971925"/>
              <a:ext cx="152401" cy="295276"/>
            </a:xfrm>
            <a:custGeom>
              <a:avLst/>
              <a:gdLst/>
              <a:ahLst/>
              <a:cxnLst/>
              <a:rect l="0" t="0" r="0" b="0"/>
              <a:pathLst>
                <a:path w="152401" h="295276">
                  <a:moveTo>
                    <a:pt x="152400" y="0"/>
                  </a:moveTo>
                  <a:lnTo>
                    <a:pt x="152400" y="0"/>
                  </a:lnTo>
                  <a:lnTo>
                    <a:pt x="139308" y="29359"/>
                  </a:lnTo>
                  <a:lnTo>
                    <a:pt x="128883" y="66830"/>
                  </a:lnTo>
                  <a:lnTo>
                    <a:pt x="102397" y="113477"/>
                  </a:lnTo>
                  <a:lnTo>
                    <a:pt x="74005" y="157972"/>
                  </a:lnTo>
                  <a:lnTo>
                    <a:pt x="50708" y="203541"/>
                  </a:lnTo>
                  <a:lnTo>
                    <a:pt x="27929" y="246149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752"/>
            <p:cNvSpPr/>
            <p:nvPr>
              <p:custDataLst>
                <p:tags r:id="rId103"/>
              </p:custDataLst>
            </p:nvPr>
          </p:nvSpPr>
          <p:spPr>
            <a:xfrm>
              <a:off x="6886575" y="3972433"/>
              <a:ext cx="152401" cy="279770"/>
            </a:xfrm>
            <a:custGeom>
              <a:avLst/>
              <a:gdLst/>
              <a:ahLst/>
              <a:cxnLst/>
              <a:rect l="0" t="0" r="0" b="0"/>
              <a:pathLst>
                <a:path w="152401" h="279770">
                  <a:moveTo>
                    <a:pt x="0" y="18542"/>
                  </a:moveTo>
                  <a:lnTo>
                    <a:pt x="0" y="18542"/>
                  </a:lnTo>
                  <a:lnTo>
                    <a:pt x="0" y="1209"/>
                  </a:lnTo>
                  <a:lnTo>
                    <a:pt x="1058" y="636"/>
                  </a:lnTo>
                  <a:lnTo>
                    <a:pt x="5056" y="0"/>
                  </a:lnTo>
                  <a:lnTo>
                    <a:pt x="6545" y="889"/>
                  </a:lnTo>
                  <a:lnTo>
                    <a:pt x="7538" y="2540"/>
                  </a:lnTo>
                  <a:lnTo>
                    <a:pt x="27722" y="45266"/>
                  </a:lnTo>
                  <a:lnTo>
                    <a:pt x="43654" y="85910"/>
                  </a:lnTo>
                  <a:lnTo>
                    <a:pt x="56993" y="127962"/>
                  </a:lnTo>
                  <a:lnTo>
                    <a:pt x="74063" y="172612"/>
                  </a:lnTo>
                  <a:lnTo>
                    <a:pt x="97098" y="216736"/>
                  </a:lnTo>
                  <a:lnTo>
                    <a:pt x="118842" y="252036"/>
                  </a:lnTo>
                  <a:lnTo>
                    <a:pt x="120503" y="256755"/>
                  </a:lnTo>
                  <a:lnTo>
                    <a:pt x="127993" y="264820"/>
                  </a:lnTo>
                  <a:lnTo>
                    <a:pt x="147462" y="279769"/>
                  </a:lnTo>
                  <a:lnTo>
                    <a:pt x="152400" y="27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SMARTInkShape-753"/>
          <p:cNvSpPr/>
          <p:nvPr>
            <p:custDataLst>
              <p:tags r:id="rId4"/>
            </p:custDataLst>
          </p:nvPr>
        </p:nvSpPr>
        <p:spPr>
          <a:xfrm>
            <a:off x="314504" y="261497"/>
            <a:ext cx="352247" cy="4472301"/>
          </a:xfrm>
          <a:custGeom>
            <a:avLst/>
            <a:gdLst/>
            <a:ahLst/>
            <a:cxnLst/>
            <a:rect l="0" t="0" r="0" b="0"/>
            <a:pathLst>
              <a:path w="352247" h="4472301">
                <a:moveTo>
                  <a:pt x="161746" y="24253"/>
                </a:moveTo>
                <a:lnTo>
                  <a:pt x="161746" y="24253"/>
                </a:lnTo>
                <a:lnTo>
                  <a:pt x="166802" y="24253"/>
                </a:lnTo>
                <a:lnTo>
                  <a:pt x="167234" y="23195"/>
                </a:lnTo>
                <a:lnTo>
                  <a:pt x="162678" y="16052"/>
                </a:lnTo>
                <a:lnTo>
                  <a:pt x="153627" y="6643"/>
                </a:lnTo>
                <a:lnTo>
                  <a:pt x="142525" y="573"/>
                </a:lnTo>
                <a:lnTo>
                  <a:pt x="137290" y="0"/>
                </a:lnTo>
                <a:lnTo>
                  <a:pt x="92118" y="7628"/>
                </a:lnTo>
                <a:lnTo>
                  <a:pt x="49682" y="19369"/>
                </a:lnTo>
                <a:lnTo>
                  <a:pt x="17495" y="32025"/>
                </a:lnTo>
                <a:lnTo>
                  <a:pt x="6704" y="33259"/>
                </a:lnTo>
                <a:lnTo>
                  <a:pt x="4410" y="34490"/>
                </a:lnTo>
                <a:lnTo>
                  <a:pt x="2880" y="36369"/>
                </a:lnTo>
                <a:lnTo>
                  <a:pt x="425" y="41933"/>
                </a:lnTo>
                <a:lnTo>
                  <a:pt x="0" y="47954"/>
                </a:lnTo>
                <a:lnTo>
                  <a:pt x="11587" y="91233"/>
                </a:lnTo>
                <a:lnTo>
                  <a:pt x="15634" y="104822"/>
                </a:lnTo>
                <a:lnTo>
                  <a:pt x="18587" y="150382"/>
                </a:lnTo>
                <a:lnTo>
                  <a:pt x="19904" y="197939"/>
                </a:lnTo>
                <a:lnTo>
                  <a:pt x="26405" y="241575"/>
                </a:lnTo>
                <a:lnTo>
                  <a:pt x="28003" y="281082"/>
                </a:lnTo>
                <a:lnTo>
                  <a:pt x="34864" y="328122"/>
                </a:lnTo>
                <a:lnTo>
                  <a:pt x="37015" y="368759"/>
                </a:lnTo>
                <a:lnTo>
                  <a:pt x="40564" y="408706"/>
                </a:lnTo>
                <a:lnTo>
                  <a:pt x="46842" y="456317"/>
                </a:lnTo>
                <a:lnTo>
                  <a:pt x="47327" y="501770"/>
                </a:lnTo>
                <a:lnTo>
                  <a:pt x="47422" y="547555"/>
                </a:lnTo>
                <a:lnTo>
                  <a:pt x="47441" y="590622"/>
                </a:lnTo>
                <a:lnTo>
                  <a:pt x="47445" y="630253"/>
                </a:lnTo>
                <a:lnTo>
                  <a:pt x="47446" y="676287"/>
                </a:lnTo>
                <a:lnTo>
                  <a:pt x="47446" y="723609"/>
                </a:lnTo>
                <a:lnTo>
                  <a:pt x="42390" y="766163"/>
                </a:lnTo>
                <a:lnTo>
                  <a:pt x="39245" y="802173"/>
                </a:lnTo>
                <a:lnTo>
                  <a:pt x="38313" y="843063"/>
                </a:lnTo>
                <a:lnTo>
                  <a:pt x="38037" y="888693"/>
                </a:lnTo>
                <a:lnTo>
                  <a:pt x="36886" y="936310"/>
                </a:lnTo>
                <a:lnTo>
                  <a:pt x="30387" y="976290"/>
                </a:lnTo>
                <a:lnTo>
                  <a:pt x="28986" y="1010835"/>
                </a:lnTo>
                <a:lnTo>
                  <a:pt x="28571" y="1048940"/>
                </a:lnTo>
                <a:lnTo>
                  <a:pt x="31270" y="1085984"/>
                </a:lnTo>
                <a:lnTo>
                  <a:pt x="35950" y="1124829"/>
                </a:lnTo>
                <a:lnTo>
                  <a:pt x="42982" y="1162091"/>
                </a:lnTo>
                <a:lnTo>
                  <a:pt x="55648" y="1209468"/>
                </a:lnTo>
                <a:lnTo>
                  <a:pt x="66104" y="1255256"/>
                </a:lnTo>
                <a:lnTo>
                  <a:pt x="79119" y="1299172"/>
                </a:lnTo>
                <a:lnTo>
                  <a:pt x="86393" y="1341595"/>
                </a:lnTo>
                <a:lnTo>
                  <a:pt x="99320" y="1388949"/>
                </a:lnTo>
                <a:lnTo>
                  <a:pt x="109265" y="1434847"/>
                </a:lnTo>
                <a:lnTo>
                  <a:pt x="115984" y="1479873"/>
                </a:lnTo>
                <a:lnTo>
                  <a:pt x="122133" y="1519341"/>
                </a:lnTo>
                <a:lnTo>
                  <a:pt x="128254" y="1563323"/>
                </a:lnTo>
                <a:lnTo>
                  <a:pt x="131714" y="1601401"/>
                </a:lnTo>
                <a:lnTo>
                  <a:pt x="132739" y="1637849"/>
                </a:lnTo>
                <a:lnTo>
                  <a:pt x="135801" y="1671329"/>
                </a:lnTo>
                <a:lnTo>
                  <a:pt x="139632" y="1709845"/>
                </a:lnTo>
                <a:lnTo>
                  <a:pt x="141334" y="1748130"/>
                </a:lnTo>
                <a:lnTo>
                  <a:pt x="142292" y="1795271"/>
                </a:lnTo>
                <a:lnTo>
                  <a:pt x="142517" y="1831253"/>
                </a:lnTo>
                <a:lnTo>
                  <a:pt x="143675" y="1870881"/>
                </a:lnTo>
                <a:lnTo>
                  <a:pt x="147717" y="1909660"/>
                </a:lnTo>
                <a:lnTo>
                  <a:pt x="150886" y="1957079"/>
                </a:lnTo>
                <a:lnTo>
                  <a:pt x="154450" y="1990304"/>
                </a:lnTo>
                <a:lnTo>
                  <a:pt x="158503" y="2024120"/>
                </a:lnTo>
                <a:lnTo>
                  <a:pt x="160785" y="2065900"/>
                </a:lnTo>
                <a:lnTo>
                  <a:pt x="161461" y="2102033"/>
                </a:lnTo>
                <a:lnTo>
                  <a:pt x="162720" y="2148369"/>
                </a:lnTo>
                <a:lnTo>
                  <a:pt x="168267" y="2184677"/>
                </a:lnTo>
                <a:lnTo>
                  <a:pt x="170678" y="2231512"/>
                </a:lnTo>
                <a:lnTo>
                  <a:pt x="173917" y="2270342"/>
                </a:lnTo>
                <a:lnTo>
                  <a:pt x="178758" y="2313597"/>
                </a:lnTo>
                <a:lnTo>
                  <a:pt x="180192" y="2349344"/>
                </a:lnTo>
                <a:lnTo>
                  <a:pt x="180677" y="2394292"/>
                </a:lnTo>
                <a:lnTo>
                  <a:pt x="180761" y="2439223"/>
                </a:lnTo>
                <a:lnTo>
                  <a:pt x="180786" y="2482639"/>
                </a:lnTo>
                <a:lnTo>
                  <a:pt x="180791" y="2514928"/>
                </a:lnTo>
                <a:lnTo>
                  <a:pt x="177972" y="2560339"/>
                </a:lnTo>
                <a:lnTo>
                  <a:pt x="173257" y="2596725"/>
                </a:lnTo>
                <a:lnTo>
                  <a:pt x="171663" y="2641889"/>
                </a:lnTo>
                <a:lnTo>
                  <a:pt x="164802" y="2682443"/>
                </a:lnTo>
                <a:lnTo>
                  <a:pt x="159527" y="2727299"/>
                </a:lnTo>
                <a:lnTo>
                  <a:pt x="148608" y="2767047"/>
                </a:lnTo>
                <a:lnTo>
                  <a:pt x="142805" y="2812019"/>
                </a:lnTo>
                <a:lnTo>
                  <a:pt x="132565" y="2855396"/>
                </a:lnTo>
                <a:lnTo>
                  <a:pt x="125408" y="2899359"/>
                </a:lnTo>
                <a:lnTo>
                  <a:pt x="117448" y="2945164"/>
                </a:lnTo>
                <a:lnTo>
                  <a:pt x="114778" y="2988705"/>
                </a:lnTo>
                <a:lnTo>
                  <a:pt x="109194" y="3032702"/>
                </a:lnTo>
                <a:lnTo>
                  <a:pt x="105504" y="3079571"/>
                </a:lnTo>
                <a:lnTo>
                  <a:pt x="101953" y="3126772"/>
                </a:lnTo>
                <a:lnTo>
                  <a:pt x="96430" y="3172040"/>
                </a:lnTo>
                <a:lnTo>
                  <a:pt x="88794" y="3215201"/>
                </a:lnTo>
                <a:lnTo>
                  <a:pt x="86508" y="3254190"/>
                </a:lnTo>
                <a:lnTo>
                  <a:pt x="85974" y="3291050"/>
                </a:lnTo>
                <a:lnTo>
                  <a:pt x="85736" y="3332127"/>
                </a:lnTo>
                <a:lnTo>
                  <a:pt x="85630" y="3370844"/>
                </a:lnTo>
                <a:lnTo>
                  <a:pt x="84513" y="3410491"/>
                </a:lnTo>
                <a:lnTo>
                  <a:pt x="78012" y="3452332"/>
                </a:lnTo>
                <a:lnTo>
                  <a:pt x="76414" y="3496228"/>
                </a:lnTo>
                <a:lnTo>
                  <a:pt x="76138" y="3543244"/>
                </a:lnTo>
                <a:lnTo>
                  <a:pt x="76056" y="3587279"/>
                </a:lnTo>
                <a:lnTo>
                  <a:pt x="76028" y="3633539"/>
                </a:lnTo>
                <a:lnTo>
                  <a:pt x="76023" y="3673064"/>
                </a:lnTo>
                <a:lnTo>
                  <a:pt x="76022" y="3710050"/>
                </a:lnTo>
                <a:lnTo>
                  <a:pt x="76021" y="3751182"/>
                </a:lnTo>
                <a:lnTo>
                  <a:pt x="77080" y="3789924"/>
                </a:lnTo>
                <a:lnTo>
                  <a:pt x="82567" y="3832760"/>
                </a:lnTo>
                <a:lnTo>
                  <a:pt x="84222" y="3866398"/>
                </a:lnTo>
                <a:lnTo>
                  <a:pt x="84958" y="3902514"/>
                </a:lnTo>
                <a:lnTo>
                  <a:pt x="86343" y="3939733"/>
                </a:lnTo>
                <a:lnTo>
                  <a:pt x="90486" y="3977442"/>
                </a:lnTo>
                <a:lnTo>
                  <a:pt x="93713" y="4019202"/>
                </a:lnTo>
                <a:lnTo>
                  <a:pt x="94669" y="4061796"/>
                </a:lnTo>
                <a:lnTo>
                  <a:pt x="100008" y="4097818"/>
                </a:lnTo>
                <a:lnTo>
                  <a:pt x="103237" y="4138712"/>
                </a:lnTo>
                <a:lnTo>
                  <a:pt x="104193" y="4184343"/>
                </a:lnTo>
                <a:lnTo>
                  <a:pt x="109533" y="4226320"/>
                </a:lnTo>
                <a:lnTo>
                  <a:pt x="113215" y="4266396"/>
                </a:lnTo>
                <a:lnTo>
                  <a:pt x="113942" y="4313511"/>
                </a:lnTo>
                <a:lnTo>
                  <a:pt x="116890" y="4339969"/>
                </a:lnTo>
                <a:lnTo>
                  <a:pt x="124466" y="4362272"/>
                </a:lnTo>
                <a:lnTo>
                  <a:pt x="130592" y="4375584"/>
                </a:lnTo>
                <a:lnTo>
                  <a:pt x="133158" y="4413664"/>
                </a:lnTo>
                <a:lnTo>
                  <a:pt x="134220" y="4414202"/>
                </a:lnTo>
                <a:lnTo>
                  <a:pt x="138224" y="4414799"/>
                </a:lnTo>
                <a:lnTo>
                  <a:pt x="143530" y="4417888"/>
                </a:lnTo>
                <a:lnTo>
                  <a:pt x="149417" y="4421729"/>
                </a:lnTo>
                <a:lnTo>
                  <a:pt x="192774" y="4437941"/>
                </a:lnTo>
                <a:lnTo>
                  <a:pt x="234393" y="4449231"/>
                </a:lnTo>
                <a:lnTo>
                  <a:pt x="270836" y="4455381"/>
                </a:lnTo>
                <a:lnTo>
                  <a:pt x="317661" y="4465065"/>
                </a:lnTo>
                <a:lnTo>
                  <a:pt x="342286" y="4472300"/>
                </a:lnTo>
                <a:lnTo>
                  <a:pt x="352246" y="445337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Shape-754"/>
          <p:cNvSpPr/>
          <p:nvPr>
            <p:custDataLst>
              <p:tags r:id="rId5"/>
            </p:custDataLst>
          </p:nvPr>
        </p:nvSpPr>
        <p:spPr>
          <a:xfrm>
            <a:off x="1114425" y="181013"/>
            <a:ext cx="323851" cy="4438613"/>
          </a:xfrm>
          <a:custGeom>
            <a:avLst/>
            <a:gdLst/>
            <a:ahLst/>
            <a:cxnLst/>
            <a:rect l="0" t="0" r="0" b="0"/>
            <a:pathLst>
              <a:path w="323851" h="4438613">
                <a:moveTo>
                  <a:pt x="0" y="28537"/>
                </a:moveTo>
                <a:lnTo>
                  <a:pt x="0" y="28537"/>
                </a:lnTo>
                <a:lnTo>
                  <a:pt x="0" y="20336"/>
                </a:lnTo>
                <a:lnTo>
                  <a:pt x="1058" y="19895"/>
                </a:lnTo>
                <a:lnTo>
                  <a:pt x="5056" y="19404"/>
                </a:lnTo>
                <a:lnTo>
                  <a:pt x="10361" y="16364"/>
                </a:lnTo>
                <a:lnTo>
                  <a:pt x="13257" y="14072"/>
                </a:lnTo>
                <a:lnTo>
                  <a:pt x="22120" y="11525"/>
                </a:lnTo>
                <a:lnTo>
                  <a:pt x="64959" y="2127"/>
                </a:lnTo>
                <a:lnTo>
                  <a:pt x="109804" y="47"/>
                </a:lnTo>
                <a:lnTo>
                  <a:pt x="116888" y="0"/>
                </a:lnTo>
                <a:lnTo>
                  <a:pt x="119200" y="1045"/>
                </a:lnTo>
                <a:lnTo>
                  <a:pt x="120742" y="2801"/>
                </a:lnTo>
                <a:lnTo>
                  <a:pt x="123216" y="8166"/>
                </a:lnTo>
                <a:lnTo>
                  <a:pt x="123809" y="51089"/>
                </a:lnTo>
                <a:lnTo>
                  <a:pt x="131426" y="85320"/>
                </a:lnTo>
                <a:lnTo>
                  <a:pt x="139012" y="108979"/>
                </a:lnTo>
                <a:lnTo>
                  <a:pt x="147423" y="155926"/>
                </a:lnTo>
                <a:lnTo>
                  <a:pt x="151745" y="195740"/>
                </a:lnTo>
                <a:lnTo>
                  <a:pt x="155028" y="224481"/>
                </a:lnTo>
                <a:lnTo>
                  <a:pt x="159881" y="252047"/>
                </a:lnTo>
                <a:lnTo>
                  <a:pt x="166578" y="294232"/>
                </a:lnTo>
                <a:lnTo>
                  <a:pt x="169429" y="334197"/>
                </a:lnTo>
                <a:lnTo>
                  <a:pt x="163721" y="378937"/>
                </a:lnTo>
                <a:lnTo>
                  <a:pt x="162457" y="414581"/>
                </a:lnTo>
                <a:lnTo>
                  <a:pt x="162083" y="455834"/>
                </a:lnTo>
                <a:lnTo>
                  <a:pt x="161956" y="497587"/>
                </a:lnTo>
                <a:lnTo>
                  <a:pt x="169468" y="540371"/>
                </a:lnTo>
                <a:lnTo>
                  <a:pt x="171189" y="587398"/>
                </a:lnTo>
                <a:lnTo>
                  <a:pt x="171416" y="629665"/>
                </a:lnTo>
                <a:lnTo>
                  <a:pt x="171443" y="672408"/>
                </a:lnTo>
                <a:lnTo>
                  <a:pt x="168626" y="709073"/>
                </a:lnTo>
                <a:lnTo>
                  <a:pt x="163249" y="756454"/>
                </a:lnTo>
                <a:lnTo>
                  <a:pt x="162186" y="793486"/>
                </a:lnTo>
                <a:lnTo>
                  <a:pt x="161977" y="836550"/>
                </a:lnTo>
                <a:lnTo>
                  <a:pt x="161935" y="881000"/>
                </a:lnTo>
                <a:lnTo>
                  <a:pt x="161927" y="928429"/>
                </a:lnTo>
                <a:lnTo>
                  <a:pt x="161925" y="968842"/>
                </a:lnTo>
                <a:lnTo>
                  <a:pt x="159103" y="1008821"/>
                </a:lnTo>
                <a:lnTo>
                  <a:pt x="154386" y="1047478"/>
                </a:lnTo>
                <a:lnTo>
                  <a:pt x="152792" y="1088353"/>
                </a:lnTo>
                <a:lnTo>
                  <a:pt x="152478" y="1132018"/>
                </a:lnTo>
                <a:lnTo>
                  <a:pt x="155238" y="1175765"/>
                </a:lnTo>
                <a:lnTo>
                  <a:pt x="160604" y="1220585"/>
                </a:lnTo>
                <a:lnTo>
                  <a:pt x="161664" y="1259699"/>
                </a:lnTo>
                <a:lnTo>
                  <a:pt x="161873" y="1305996"/>
                </a:lnTo>
                <a:lnTo>
                  <a:pt x="161915" y="1345793"/>
                </a:lnTo>
                <a:lnTo>
                  <a:pt x="161922" y="1382506"/>
                </a:lnTo>
                <a:lnTo>
                  <a:pt x="161924" y="1421842"/>
                </a:lnTo>
                <a:lnTo>
                  <a:pt x="161925" y="1466513"/>
                </a:lnTo>
                <a:lnTo>
                  <a:pt x="162983" y="1502589"/>
                </a:lnTo>
                <a:lnTo>
                  <a:pt x="169464" y="1547061"/>
                </a:lnTo>
                <a:lnTo>
                  <a:pt x="171058" y="1592025"/>
                </a:lnTo>
                <a:lnTo>
                  <a:pt x="171334" y="1631382"/>
                </a:lnTo>
                <a:lnTo>
                  <a:pt x="171427" y="1676062"/>
                </a:lnTo>
                <a:lnTo>
                  <a:pt x="171443" y="1713197"/>
                </a:lnTo>
                <a:lnTo>
                  <a:pt x="171448" y="1755127"/>
                </a:lnTo>
                <a:lnTo>
                  <a:pt x="171449" y="1790716"/>
                </a:lnTo>
                <a:lnTo>
                  <a:pt x="171450" y="1833835"/>
                </a:lnTo>
                <a:lnTo>
                  <a:pt x="171450" y="1878008"/>
                </a:lnTo>
                <a:lnTo>
                  <a:pt x="171450" y="1914261"/>
                </a:lnTo>
                <a:lnTo>
                  <a:pt x="170392" y="1958635"/>
                </a:lnTo>
                <a:lnTo>
                  <a:pt x="166393" y="1993375"/>
                </a:lnTo>
                <a:lnTo>
                  <a:pt x="168306" y="2033464"/>
                </a:lnTo>
                <a:lnTo>
                  <a:pt x="170518" y="2080620"/>
                </a:lnTo>
                <a:lnTo>
                  <a:pt x="171266" y="2125143"/>
                </a:lnTo>
                <a:lnTo>
                  <a:pt x="171414" y="2169685"/>
                </a:lnTo>
                <a:lnTo>
                  <a:pt x="171439" y="2208118"/>
                </a:lnTo>
                <a:lnTo>
                  <a:pt x="171445" y="2240781"/>
                </a:lnTo>
                <a:lnTo>
                  <a:pt x="171449" y="2286804"/>
                </a:lnTo>
                <a:lnTo>
                  <a:pt x="174272" y="2331872"/>
                </a:lnTo>
                <a:lnTo>
                  <a:pt x="179651" y="2371348"/>
                </a:lnTo>
                <a:lnTo>
                  <a:pt x="180583" y="2415331"/>
                </a:lnTo>
                <a:lnTo>
                  <a:pt x="180859" y="2453410"/>
                </a:lnTo>
                <a:lnTo>
                  <a:pt x="187498" y="2494721"/>
                </a:lnTo>
                <a:lnTo>
                  <a:pt x="189907" y="2541923"/>
                </a:lnTo>
                <a:lnTo>
                  <a:pt x="190324" y="2584758"/>
                </a:lnTo>
                <a:lnTo>
                  <a:pt x="190448" y="2626024"/>
                </a:lnTo>
                <a:lnTo>
                  <a:pt x="190484" y="2670002"/>
                </a:lnTo>
                <a:lnTo>
                  <a:pt x="190495" y="2708785"/>
                </a:lnTo>
                <a:lnTo>
                  <a:pt x="190498" y="2739525"/>
                </a:lnTo>
                <a:lnTo>
                  <a:pt x="190499" y="2774354"/>
                </a:lnTo>
                <a:lnTo>
                  <a:pt x="195556" y="2814493"/>
                </a:lnTo>
                <a:lnTo>
                  <a:pt x="198701" y="2861664"/>
                </a:lnTo>
                <a:lnTo>
                  <a:pt x="202259" y="2897429"/>
                </a:lnTo>
                <a:lnTo>
                  <a:pt x="207390" y="2944799"/>
                </a:lnTo>
                <a:lnTo>
                  <a:pt x="214180" y="2989249"/>
                </a:lnTo>
                <a:lnTo>
                  <a:pt x="219166" y="3028603"/>
                </a:lnTo>
                <a:lnTo>
                  <a:pt x="226423" y="3066951"/>
                </a:lnTo>
                <a:lnTo>
                  <a:pt x="230777" y="3104036"/>
                </a:lnTo>
                <a:lnTo>
                  <a:pt x="235948" y="3146773"/>
                </a:lnTo>
                <a:lnTo>
                  <a:pt x="242751" y="3189659"/>
                </a:lnTo>
                <a:lnTo>
                  <a:pt x="251255" y="3234232"/>
                </a:lnTo>
                <a:lnTo>
                  <a:pt x="254544" y="3269390"/>
                </a:lnTo>
                <a:lnTo>
                  <a:pt x="257064" y="3304066"/>
                </a:lnTo>
                <a:lnTo>
                  <a:pt x="263375" y="3349504"/>
                </a:lnTo>
                <a:lnTo>
                  <a:pt x="265222" y="3384122"/>
                </a:lnTo>
                <a:lnTo>
                  <a:pt x="271319" y="3424143"/>
                </a:lnTo>
                <a:lnTo>
                  <a:pt x="276314" y="3469285"/>
                </a:lnTo>
                <a:lnTo>
                  <a:pt x="282484" y="3514993"/>
                </a:lnTo>
                <a:lnTo>
                  <a:pt x="285841" y="3553230"/>
                </a:lnTo>
                <a:lnTo>
                  <a:pt x="292009" y="3600191"/>
                </a:lnTo>
                <a:lnTo>
                  <a:pt x="297452" y="3646112"/>
                </a:lnTo>
                <a:lnTo>
                  <a:pt x="303349" y="3685757"/>
                </a:lnTo>
                <a:lnTo>
                  <a:pt x="304370" y="3729769"/>
                </a:lnTo>
                <a:lnTo>
                  <a:pt x="304673" y="3767857"/>
                </a:lnTo>
                <a:lnTo>
                  <a:pt x="309819" y="3814419"/>
                </a:lnTo>
                <a:lnTo>
                  <a:pt x="312322" y="3847221"/>
                </a:lnTo>
                <a:lnTo>
                  <a:pt x="313435" y="3880496"/>
                </a:lnTo>
                <a:lnTo>
                  <a:pt x="313929" y="3916452"/>
                </a:lnTo>
                <a:lnTo>
                  <a:pt x="314208" y="3957226"/>
                </a:lnTo>
                <a:lnTo>
                  <a:pt x="314290" y="3999528"/>
                </a:lnTo>
                <a:lnTo>
                  <a:pt x="314309" y="4032855"/>
                </a:lnTo>
                <a:lnTo>
                  <a:pt x="314320" y="4076029"/>
                </a:lnTo>
                <a:lnTo>
                  <a:pt x="314324" y="4110694"/>
                </a:lnTo>
                <a:lnTo>
                  <a:pt x="314325" y="4154479"/>
                </a:lnTo>
                <a:lnTo>
                  <a:pt x="317147" y="4192500"/>
                </a:lnTo>
                <a:lnTo>
                  <a:pt x="322526" y="4234422"/>
                </a:lnTo>
                <a:lnTo>
                  <a:pt x="323676" y="4280947"/>
                </a:lnTo>
                <a:lnTo>
                  <a:pt x="323815" y="4328329"/>
                </a:lnTo>
                <a:lnTo>
                  <a:pt x="323845" y="4370375"/>
                </a:lnTo>
                <a:lnTo>
                  <a:pt x="323850" y="4415071"/>
                </a:lnTo>
                <a:lnTo>
                  <a:pt x="323850" y="4427032"/>
                </a:lnTo>
                <a:lnTo>
                  <a:pt x="322792" y="4427718"/>
                </a:lnTo>
                <a:lnTo>
                  <a:pt x="310667" y="4428816"/>
                </a:lnTo>
                <a:lnTo>
                  <a:pt x="270259" y="4429063"/>
                </a:lnTo>
                <a:lnTo>
                  <a:pt x="225031" y="4429084"/>
                </a:lnTo>
                <a:lnTo>
                  <a:pt x="182556" y="4429087"/>
                </a:lnTo>
                <a:lnTo>
                  <a:pt x="151889" y="4423599"/>
                </a:lnTo>
                <a:lnTo>
                  <a:pt x="137709" y="4425943"/>
                </a:lnTo>
                <a:lnTo>
                  <a:pt x="133081" y="4428049"/>
                </a:lnTo>
                <a:lnTo>
                  <a:pt x="129996" y="4430512"/>
                </a:lnTo>
                <a:lnTo>
                  <a:pt x="127939" y="4433212"/>
                </a:lnTo>
                <a:lnTo>
                  <a:pt x="127626" y="4435012"/>
                </a:lnTo>
                <a:lnTo>
                  <a:pt x="133350" y="44386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Shape-755"/>
          <p:cNvSpPr/>
          <p:nvPr>
            <p:custDataLst>
              <p:tags r:id="rId6"/>
            </p:custDataLst>
          </p:nvPr>
        </p:nvSpPr>
        <p:spPr>
          <a:xfrm>
            <a:off x="1953996" y="258058"/>
            <a:ext cx="217705" cy="4299542"/>
          </a:xfrm>
          <a:custGeom>
            <a:avLst/>
            <a:gdLst/>
            <a:ahLst/>
            <a:cxnLst/>
            <a:rect l="0" t="0" r="0" b="0"/>
            <a:pathLst>
              <a:path w="217705" h="4299542">
                <a:moveTo>
                  <a:pt x="151029" y="8642"/>
                </a:moveTo>
                <a:lnTo>
                  <a:pt x="151029" y="8642"/>
                </a:lnTo>
                <a:lnTo>
                  <a:pt x="145973" y="8642"/>
                </a:lnTo>
                <a:lnTo>
                  <a:pt x="140668" y="5820"/>
                </a:lnTo>
                <a:lnTo>
                  <a:pt x="134782" y="2096"/>
                </a:lnTo>
                <a:lnTo>
                  <a:pt x="124460" y="0"/>
                </a:lnTo>
                <a:lnTo>
                  <a:pt x="89264" y="253"/>
                </a:lnTo>
                <a:lnTo>
                  <a:pt x="43928" y="15371"/>
                </a:lnTo>
                <a:lnTo>
                  <a:pt x="5569" y="32206"/>
                </a:lnTo>
                <a:lnTo>
                  <a:pt x="1714" y="37812"/>
                </a:lnTo>
                <a:lnTo>
                  <a:pt x="0" y="45948"/>
                </a:lnTo>
                <a:lnTo>
                  <a:pt x="93" y="67321"/>
                </a:lnTo>
                <a:lnTo>
                  <a:pt x="8365" y="114527"/>
                </a:lnTo>
                <a:lnTo>
                  <a:pt x="16243" y="156132"/>
                </a:lnTo>
                <a:lnTo>
                  <a:pt x="17395" y="196016"/>
                </a:lnTo>
                <a:lnTo>
                  <a:pt x="20445" y="229295"/>
                </a:lnTo>
                <a:lnTo>
                  <a:pt x="26314" y="270062"/>
                </a:lnTo>
                <a:lnTo>
                  <a:pt x="27028" y="312085"/>
                </a:lnTo>
                <a:lnTo>
                  <a:pt x="27169" y="356331"/>
                </a:lnTo>
                <a:lnTo>
                  <a:pt x="34802" y="393802"/>
                </a:lnTo>
                <a:lnTo>
                  <a:pt x="42390" y="434031"/>
                </a:lnTo>
                <a:lnTo>
                  <a:pt x="45109" y="478406"/>
                </a:lnTo>
                <a:lnTo>
                  <a:pt x="46973" y="516719"/>
                </a:lnTo>
                <a:lnTo>
                  <a:pt x="53726" y="558167"/>
                </a:lnTo>
                <a:lnTo>
                  <a:pt x="55171" y="601148"/>
                </a:lnTo>
                <a:lnTo>
                  <a:pt x="58421" y="641752"/>
                </a:lnTo>
                <a:lnTo>
                  <a:pt x="63264" y="679536"/>
                </a:lnTo>
                <a:lnTo>
                  <a:pt x="64700" y="727067"/>
                </a:lnTo>
                <a:lnTo>
                  <a:pt x="62303" y="770078"/>
                </a:lnTo>
                <a:lnTo>
                  <a:pt x="57712" y="807517"/>
                </a:lnTo>
                <a:lnTo>
                  <a:pt x="59174" y="850360"/>
                </a:lnTo>
                <a:lnTo>
                  <a:pt x="61521" y="872747"/>
                </a:lnTo>
                <a:lnTo>
                  <a:pt x="57227" y="912990"/>
                </a:lnTo>
                <a:lnTo>
                  <a:pt x="56065" y="956569"/>
                </a:lnTo>
                <a:lnTo>
                  <a:pt x="55836" y="1001514"/>
                </a:lnTo>
                <a:lnTo>
                  <a:pt x="55796" y="1048246"/>
                </a:lnTo>
                <a:lnTo>
                  <a:pt x="55784" y="1091961"/>
                </a:lnTo>
                <a:lnTo>
                  <a:pt x="55781" y="1126175"/>
                </a:lnTo>
                <a:lnTo>
                  <a:pt x="55780" y="1165371"/>
                </a:lnTo>
                <a:lnTo>
                  <a:pt x="55779" y="1204310"/>
                </a:lnTo>
                <a:lnTo>
                  <a:pt x="55779" y="1235728"/>
                </a:lnTo>
                <a:lnTo>
                  <a:pt x="55779" y="1269447"/>
                </a:lnTo>
                <a:lnTo>
                  <a:pt x="56837" y="1303483"/>
                </a:lnTo>
                <a:lnTo>
                  <a:pt x="62325" y="1346445"/>
                </a:lnTo>
                <a:lnTo>
                  <a:pt x="64421" y="1385985"/>
                </a:lnTo>
                <a:lnTo>
                  <a:pt x="65042" y="1427687"/>
                </a:lnTo>
                <a:lnTo>
                  <a:pt x="65188" y="1465182"/>
                </a:lnTo>
                <a:lnTo>
                  <a:pt x="65270" y="1512771"/>
                </a:lnTo>
                <a:lnTo>
                  <a:pt x="65294" y="1553683"/>
                </a:lnTo>
                <a:lnTo>
                  <a:pt x="65302" y="1598887"/>
                </a:lnTo>
                <a:lnTo>
                  <a:pt x="66362" y="1635056"/>
                </a:lnTo>
                <a:lnTo>
                  <a:pt x="72843" y="1682381"/>
                </a:lnTo>
                <a:lnTo>
                  <a:pt x="74437" y="1727673"/>
                </a:lnTo>
                <a:lnTo>
                  <a:pt x="74751" y="1770839"/>
                </a:lnTo>
                <a:lnTo>
                  <a:pt x="74814" y="1816211"/>
                </a:lnTo>
                <a:lnTo>
                  <a:pt x="74826" y="1861117"/>
                </a:lnTo>
                <a:lnTo>
                  <a:pt x="74828" y="1898197"/>
                </a:lnTo>
                <a:lnTo>
                  <a:pt x="75887" y="1942106"/>
                </a:lnTo>
                <a:lnTo>
                  <a:pt x="82368" y="1987624"/>
                </a:lnTo>
                <a:lnTo>
                  <a:pt x="83962" y="2032561"/>
                </a:lnTo>
                <a:lnTo>
                  <a:pt x="84238" y="2069645"/>
                </a:lnTo>
                <a:lnTo>
                  <a:pt x="84320" y="2107444"/>
                </a:lnTo>
                <a:lnTo>
                  <a:pt x="84339" y="2141240"/>
                </a:lnTo>
                <a:lnTo>
                  <a:pt x="84347" y="2177780"/>
                </a:lnTo>
                <a:lnTo>
                  <a:pt x="84352" y="2223209"/>
                </a:lnTo>
                <a:lnTo>
                  <a:pt x="84353" y="2267597"/>
                </a:lnTo>
                <a:lnTo>
                  <a:pt x="84354" y="2303915"/>
                </a:lnTo>
                <a:lnTo>
                  <a:pt x="84354" y="2346190"/>
                </a:lnTo>
                <a:lnTo>
                  <a:pt x="84354" y="2387057"/>
                </a:lnTo>
                <a:lnTo>
                  <a:pt x="84354" y="2431150"/>
                </a:lnTo>
                <a:lnTo>
                  <a:pt x="84354" y="2472554"/>
                </a:lnTo>
                <a:lnTo>
                  <a:pt x="84354" y="2516808"/>
                </a:lnTo>
                <a:lnTo>
                  <a:pt x="84354" y="2558259"/>
                </a:lnTo>
                <a:lnTo>
                  <a:pt x="84354" y="2602527"/>
                </a:lnTo>
                <a:lnTo>
                  <a:pt x="83296" y="2643983"/>
                </a:lnTo>
                <a:lnTo>
                  <a:pt x="77808" y="2689310"/>
                </a:lnTo>
                <a:lnTo>
                  <a:pt x="75712" y="2735196"/>
                </a:lnTo>
                <a:lnTo>
                  <a:pt x="76149" y="2778189"/>
                </a:lnTo>
                <a:lnTo>
                  <a:pt x="80002" y="2812235"/>
                </a:lnTo>
                <a:lnTo>
                  <a:pt x="83065" y="2856990"/>
                </a:lnTo>
                <a:lnTo>
                  <a:pt x="83972" y="2902119"/>
                </a:lnTo>
                <a:lnTo>
                  <a:pt x="84241" y="2949004"/>
                </a:lnTo>
                <a:lnTo>
                  <a:pt x="84320" y="2996409"/>
                </a:lnTo>
                <a:lnTo>
                  <a:pt x="84344" y="3043970"/>
                </a:lnTo>
                <a:lnTo>
                  <a:pt x="84351" y="3091575"/>
                </a:lnTo>
                <a:lnTo>
                  <a:pt x="84353" y="3139195"/>
                </a:lnTo>
                <a:lnTo>
                  <a:pt x="84354" y="3186818"/>
                </a:lnTo>
                <a:lnTo>
                  <a:pt x="84354" y="3234442"/>
                </a:lnTo>
                <a:lnTo>
                  <a:pt x="84354" y="3282067"/>
                </a:lnTo>
                <a:lnTo>
                  <a:pt x="89410" y="3324635"/>
                </a:lnTo>
                <a:lnTo>
                  <a:pt x="92555" y="3369116"/>
                </a:lnTo>
                <a:lnTo>
                  <a:pt x="93487" y="3410753"/>
                </a:lnTo>
                <a:lnTo>
                  <a:pt x="93763" y="3454957"/>
                </a:lnTo>
                <a:lnTo>
                  <a:pt x="93845" y="3496512"/>
                </a:lnTo>
                <a:lnTo>
                  <a:pt x="93869" y="3535636"/>
                </a:lnTo>
                <a:lnTo>
                  <a:pt x="93876" y="3574039"/>
                </a:lnTo>
                <a:lnTo>
                  <a:pt x="93878" y="3612229"/>
                </a:lnTo>
                <a:lnTo>
                  <a:pt x="93879" y="3655412"/>
                </a:lnTo>
                <a:lnTo>
                  <a:pt x="93879" y="3696665"/>
                </a:lnTo>
                <a:lnTo>
                  <a:pt x="93879" y="3735699"/>
                </a:lnTo>
                <a:lnTo>
                  <a:pt x="93879" y="3774075"/>
                </a:lnTo>
                <a:lnTo>
                  <a:pt x="93879" y="3812258"/>
                </a:lnTo>
                <a:lnTo>
                  <a:pt x="93879" y="3856539"/>
                </a:lnTo>
                <a:lnTo>
                  <a:pt x="93879" y="3902132"/>
                </a:lnTo>
                <a:lnTo>
                  <a:pt x="93879" y="3940747"/>
                </a:lnTo>
                <a:lnTo>
                  <a:pt x="91057" y="3986760"/>
                </a:lnTo>
                <a:lnTo>
                  <a:pt x="86340" y="4030027"/>
                </a:lnTo>
                <a:lnTo>
                  <a:pt x="84943" y="4076361"/>
                </a:lnTo>
                <a:lnTo>
                  <a:pt x="81706" y="4120781"/>
                </a:lnTo>
                <a:lnTo>
                  <a:pt x="76187" y="4163604"/>
                </a:lnTo>
                <a:lnTo>
                  <a:pt x="75231" y="4200841"/>
                </a:lnTo>
                <a:lnTo>
                  <a:pt x="67343" y="4245334"/>
                </a:lnTo>
                <a:lnTo>
                  <a:pt x="65339" y="4275085"/>
                </a:lnTo>
                <a:lnTo>
                  <a:pt x="70371" y="4280674"/>
                </a:lnTo>
                <a:lnTo>
                  <a:pt x="88678" y="4289033"/>
                </a:lnTo>
                <a:lnTo>
                  <a:pt x="129726" y="4294120"/>
                </a:lnTo>
                <a:lnTo>
                  <a:pt x="174598" y="4299541"/>
                </a:lnTo>
                <a:lnTo>
                  <a:pt x="217704" y="429489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Shape-756"/>
          <p:cNvSpPr/>
          <p:nvPr>
            <p:custDataLst>
              <p:tags r:id="rId7"/>
            </p:custDataLst>
          </p:nvPr>
        </p:nvSpPr>
        <p:spPr>
          <a:xfrm>
            <a:off x="2428875" y="200062"/>
            <a:ext cx="295271" cy="4436644"/>
          </a:xfrm>
          <a:custGeom>
            <a:avLst/>
            <a:gdLst/>
            <a:ahLst/>
            <a:cxnLst/>
            <a:rect l="0" t="0" r="0" b="0"/>
            <a:pathLst>
              <a:path w="295271" h="4436644">
                <a:moveTo>
                  <a:pt x="0" y="19013"/>
                </a:moveTo>
                <a:lnTo>
                  <a:pt x="0" y="19013"/>
                </a:lnTo>
                <a:lnTo>
                  <a:pt x="0" y="10812"/>
                </a:lnTo>
                <a:lnTo>
                  <a:pt x="5056" y="4824"/>
                </a:lnTo>
                <a:lnTo>
                  <a:pt x="13183" y="2123"/>
                </a:lnTo>
                <a:lnTo>
                  <a:pt x="59245" y="89"/>
                </a:lnTo>
                <a:lnTo>
                  <a:pt x="76233" y="0"/>
                </a:lnTo>
                <a:lnTo>
                  <a:pt x="84329" y="2802"/>
                </a:lnTo>
                <a:lnTo>
                  <a:pt x="98149" y="13224"/>
                </a:lnTo>
                <a:lnTo>
                  <a:pt x="101830" y="22084"/>
                </a:lnTo>
                <a:lnTo>
                  <a:pt x="109659" y="63643"/>
                </a:lnTo>
                <a:lnTo>
                  <a:pt x="121228" y="105598"/>
                </a:lnTo>
                <a:lnTo>
                  <a:pt x="128368" y="143008"/>
                </a:lnTo>
                <a:lnTo>
                  <a:pt x="133424" y="186459"/>
                </a:lnTo>
                <a:lnTo>
                  <a:pt x="146478" y="229499"/>
                </a:lnTo>
                <a:lnTo>
                  <a:pt x="156937" y="274450"/>
                </a:lnTo>
                <a:lnTo>
                  <a:pt x="166544" y="316783"/>
                </a:lnTo>
                <a:lnTo>
                  <a:pt x="170804" y="364136"/>
                </a:lnTo>
                <a:lnTo>
                  <a:pt x="172424" y="409164"/>
                </a:lnTo>
                <a:lnTo>
                  <a:pt x="179029" y="445293"/>
                </a:lnTo>
                <a:lnTo>
                  <a:pt x="188780" y="492903"/>
                </a:lnTo>
                <a:lnTo>
                  <a:pt x="190160" y="533916"/>
                </a:lnTo>
                <a:lnTo>
                  <a:pt x="190399" y="573508"/>
                </a:lnTo>
                <a:lnTo>
                  <a:pt x="190480" y="613103"/>
                </a:lnTo>
                <a:lnTo>
                  <a:pt x="190496" y="656006"/>
                </a:lnTo>
                <a:lnTo>
                  <a:pt x="190499" y="690469"/>
                </a:lnTo>
                <a:lnTo>
                  <a:pt x="190500" y="732548"/>
                </a:lnTo>
                <a:lnTo>
                  <a:pt x="190500" y="768417"/>
                </a:lnTo>
                <a:lnTo>
                  <a:pt x="190500" y="809266"/>
                </a:lnTo>
                <a:lnTo>
                  <a:pt x="190500" y="854883"/>
                </a:lnTo>
                <a:lnTo>
                  <a:pt x="190500" y="891801"/>
                </a:lnTo>
                <a:lnTo>
                  <a:pt x="190500" y="932960"/>
                </a:lnTo>
                <a:lnTo>
                  <a:pt x="190500" y="978670"/>
                </a:lnTo>
                <a:lnTo>
                  <a:pt x="190500" y="1015614"/>
                </a:lnTo>
                <a:lnTo>
                  <a:pt x="190500" y="1056782"/>
                </a:lnTo>
                <a:lnTo>
                  <a:pt x="190500" y="1089843"/>
                </a:lnTo>
                <a:lnTo>
                  <a:pt x="190500" y="1132868"/>
                </a:lnTo>
                <a:lnTo>
                  <a:pt x="190500" y="1170311"/>
                </a:lnTo>
                <a:lnTo>
                  <a:pt x="190500" y="1202743"/>
                </a:lnTo>
                <a:lnTo>
                  <a:pt x="190500" y="1248635"/>
                </a:lnTo>
                <a:lnTo>
                  <a:pt x="190500" y="1286457"/>
                </a:lnTo>
                <a:lnTo>
                  <a:pt x="190500" y="1318921"/>
                </a:lnTo>
                <a:lnTo>
                  <a:pt x="190500" y="1354517"/>
                </a:lnTo>
                <a:lnTo>
                  <a:pt x="190500" y="1401790"/>
                </a:lnTo>
                <a:lnTo>
                  <a:pt x="195556" y="1446208"/>
                </a:lnTo>
                <a:lnTo>
                  <a:pt x="199142" y="1488731"/>
                </a:lnTo>
                <a:lnTo>
                  <a:pt x="199764" y="1533985"/>
                </a:lnTo>
                <a:lnTo>
                  <a:pt x="199947" y="1572088"/>
                </a:lnTo>
                <a:lnTo>
                  <a:pt x="200002" y="1619008"/>
                </a:lnTo>
                <a:lnTo>
                  <a:pt x="202843" y="1664916"/>
                </a:lnTo>
                <a:lnTo>
                  <a:pt x="208225" y="1704558"/>
                </a:lnTo>
                <a:lnTo>
                  <a:pt x="209157" y="1748570"/>
                </a:lnTo>
                <a:lnTo>
                  <a:pt x="214490" y="1786658"/>
                </a:lnTo>
                <a:lnTo>
                  <a:pt x="222773" y="1833221"/>
                </a:lnTo>
                <a:lnTo>
                  <a:pt x="226010" y="1868844"/>
                </a:lnTo>
                <a:lnTo>
                  <a:pt x="230655" y="1916133"/>
                </a:lnTo>
                <a:lnTo>
                  <a:pt x="238734" y="1958720"/>
                </a:lnTo>
                <a:lnTo>
                  <a:pt x="243687" y="1993413"/>
                </a:lnTo>
                <a:lnTo>
                  <a:pt x="245889" y="2029999"/>
                </a:lnTo>
                <a:lnTo>
                  <a:pt x="252185" y="2071127"/>
                </a:lnTo>
                <a:lnTo>
                  <a:pt x="255696" y="2118591"/>
                </a:lnTo>
                <a:lnTo>
                  <a:pt x="256518" y="2154426"/>
                </a:lnTo>
                <a:lnTo>
                  <a:pt x="259803" y="2201833"/>
                </a:lnTo>
                <a:lnTo>
                  <a:pt x="262576" y="2228464"/>
                </a:lnTo>
                <a:lnTo>
                  <a:pt x="260281" y="2261466"/>
                </a:lnTo>
                <a:lnTo>
                  <a:pt x="258556" y="2297301"/>
                </a:lnTo>
                <a:lnTo>
                  <a:pt x="257584" y="2344708"/>
                </a:lnTo>
                <a:lnTo>
                  <a:pt x="257296" y="2381686"/>
                </a:lnTo>
                <a:lnTo>
                  <a:pt x="257199" y="2427050"/>
                </a:lnTo>
                <a:lnTo>
                  <a:pt x="257182" y="2472052"/>
                </a:lnTo>
                <a:lnTo>
                  <a:pt x="252120" y="2510434"/>
                </a:lnTo>
                <a:lnTo>
                  <a:pt x="248533" y="2557335"/>
                </a:lnTo>
                <a:lnTo>
                  <a:pt x="247825" y="2594822"/>
                </a:lnTo>
                <a:lnTo>
                  <a:pt x="247685" y="2637308"/>
                </a:lnTo>
                <a:lnTo>
                  <a:pt x="241111" y="2677333"/>
                </a:lnTo>
                <a:lnTo>
                  <a:pt x="238715" y="2722085"/>
                </a:lnTo>
                <a:lnTo>
                  <a:pt x="238300" y="2760554"/>
                </a:lnTo>
                <a:lnTo>
                  <a:pt x="238177" y="2806524"/>
                </a:lnTo>
                <a:lnTo>
                  <a:pt x="235318" y="2844134"/>
                </a:lnTo>
                <a:lnTo>
                  <a:pt x="229927" y="2885287"/>
                </a:lnTo>
                <a:lnTo>
                  <a:pt x="228993" y="2919447"/>
                </a:lnTo>
                <a:lnTo>
                  <a:pt x="228775" y="2952392"/>
                </a:lnTo>
                <a:lnTo>
                  <a:pt x="228678" y="2990670"/>
                </a:lnTo>
                <a:lnTo>
                  <a:pt x="228635" y="3028850"/>
                </a:lnTo>
                <a:lnTo>
                  <a:pt x="223554" y="3075931"/>
                </a:lnTo>
                <a:lnTo>
                  <a:pt x="223888" y="3109077"/>
                </a:lnTo>
                <a:lnTo>
                  <a:pt x="226506" y="3144975"/>
                </a:lnTo>
                <a:lnTo>
                  <a:pt x="227669" y="3182096"/>
                </a:lnTo>
                <a:lnTo>
                  <a:pt x="223268" y="3223526"/>
                </a:lnTo>
                <a:lnTo>
                  <a:pt x="220317" y="3260966"/>
                </a:lnTo>
                <a:lnTo>
                  <a:pt x="219321" y="3307114"/>
                </a:lnTo>
                <a:lnTo>
                  <a:pt x="220206" y="3352996"/>
                </a:lnTo>
                <a:lnTo>
                  <a:pt x="225643" y="3391285"/>
                </a:lnTo>
                <a:lnTo>
                  <a:pt x="227286" y="3423859"/>
                </a:lnTo>
                <a:lnTo>
                  <a:pt x="228016" y="3459503"/>
                </a:lnTo>
                <a:lnTo>
                  <a:pt x="228340" y="3495453"/>
                </a:lnTo>
                <a:lnTo>
                  <a:pt x="228485" y="3529070"/>
                </a:lnTo>
                <a:lnTo>
                  <a:pt x="228566" y="3567632"/>
                </a:lnTo>
                <a:lnTo>
                  <a:pt x="228590" y="3614336"/>
                </a:lnTo>
                <a:lnTo>
                  <a:pt x="231418" y="3649993"/>
                </a:lnTo>
                <a:lnTo>
                  <a:pt x="236138" y="3694479"/>
                </a:lnTo>
                <a:lnTo>
                  <a:pt x="237536" y="3729531"/>
                </a:lnTo>
                <a:lnTo>
                  <a:pt x="240772" y="3767787"/>
                </a:lnTo>
                <a:lnTo>
                  <a:pt x="248434" y="3804875"/>
                </a:lnTo>
                <a:lnTo>
                  <a:pt x="254585" y="3849377"/>
                </a:lnTo>
                <a:lnTo>
                  <a:pt x="259230" y="3890433"/>
                </a:lnTo>
                <a:lnTo>
                  <a:pt x="264486" y="3928351"/>
                </a:lnTo>
                <a:lnTo>
                  <a:pt x="268866" y="3967455"/>
                </a:lnTo>
                <a:lnTo>
                  <a:pt x="279828" y="4014169"/>
                </a:lnTo>
                <a:lnTo>
                  <a:pt x="283995" y="4056618"/>
                </a:lnTo>
                <a:lnTo>
                  <a:pt x="285230" y="4097653"/>
                </a:lnTo>
                <a:lnTo>
                  <a:pt x="290652" y="4136622"/>
                </a:lnTo>
                <a:lnTo>
                  <a:pt x="294362" y="4174623"/>
                </a:lnTo>
                <a:lnTo>
                  <a:pt x="295095" y="4215056"/>
                </a:lnTo>
                <a:lnTo>
                  <a:pt x="295252" y="4259360"/>
                </a:lnTo>
                <a:lnTo>
                  <a:pt x="295270" y="4303408"/>
                </a:lnTo>
                <a:lnTo>
                  <a:pt x="292451" y="4333289"/>
                </a:lnTo>
                <a:lnTo>
                  <a:pt x="285574" y="4374845"/>
                </a:lnTo>
                <a:lnTo>
                  <a:pt x="281086" y="4392280"/>
                </a:lnTo>
                <a:lnTo>
                  <a:pt x="272741" y="4404967"/>
                </a:lnTo>
                <a:lnTo>
                  <a:pt x="250137" y="4421737"/>
                </a:lnTo>
                <a:lnTo>
                  <a:pt x="231571" y="4431967"/>
                </a:lnTo>
                <a:lnTo>
                  <a:pt x="202551" y="4436643"/>
                </a:lnTo>
                <a:lnTo>
                  <a:pt x="172199" y="4432973"/>
                </a:lnTo>
                <a:lnTo>
                  <a:pt x="142875" y="441956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SMARTInkShape-Group151"/>
          <p:cNvGrpSpPr/>
          <p:nvPr/>
        </p:nvGrpSpPr>
        <p:grpSpPr>
          <a:xfrm>
            <a:off x="3009935" y="219103"/>
            <a:ext cx="590114" cy="4281231"/>
            <a:chOff x="3009935" y="219103"/>
            <a:chExt cx="590114" cy="4281231"/>
          </a:xfrm>
        </p:grpSpPr>
        <p:sp>
          <p:nvSpPr>
            <p:cNvPr id="129" name="SMARTInkShape-757"/>
            <p:cNvSpPr/>
            <p:nvPr>
              <p:custDataLst>
                <p:tags r:id="rId98"/>
              </p:custDataLst>
            </p:nvPr>
          </p:nvSpPr>
          <p:spPr>
            <a:xfrm>
              <a:off x="3333750" y="219103"/>
              <a:ext cx="266299" cy="4262950"/>
            </a:xfrm>
            <a:custGeom>
              <a:avLst/>
              <a:gdLst/>
              <a:ahLst/>
              <a:cxnLst/>
              <a:rect l="0" t="0" r="0" b="0"/>
              <a:pathLst>
                <a:path w="266299" h="4262950">
                  <a:moveTo>
                    <a:pt x="0" y="19022"/>
                  </a:moveTo>
                  <a:lnTo>
                    <a:pt x="0" y="19022"/>
                  </a:lnTo>
                  <a:lnTo>
                    <a:pt x="5057" y="19022"/>
                  </a:lnTo>
                  <a:lnTo>
                    <a:pt x="6546" y="17964"/>
                  </a:lnTo>
                  <a:lnTo>
                    <a:pt x="7539" y="16200"/>
                  </a:lnTo>
                  <a:lnTo>
                    <a:pt x="8201" y="13965"/>
                  </a:lnTo>
                  <a:lnTo>
                    <a:pt x="14189" y="5765"/>
                  </a:lnTo>
                  <a:lnTo>
                    <a:pt x="16868" y="4892"/>
                  </a:lnTo>
                  <a:lnTo>
                    <a:pt x="19712" y="5369"/>
                  </a:lnTo>
                  <a:lnTo>
                    <a:pt x="22666" y="6745"/>
                  </a:lnTo>
                  <a:lnTo>
                    <a:pt x="31593" y="5451"/>
                  </a:lnTo>
                  <a:lnTo>
                    <a:pt x="49515" y="1054"/>
                  </a:lnTo>
                  <a:lnTo>
                    <a:pt x="94023" y="14"/>
                  </a:lnTo>
                  <a:lnTo>
                    <a:pt x="97607" y="0"/>
                  </a:lnTo>
                  <a:lnTo>
                    <a:pt x="104411" y="2807"/>
                  </a:lnTo>
                  <a:lnTo>
                    <a:pt x="126979" y="22363"/>
                  </a:lnTo>
                  <a:lnTo>
                    <a:pt x="130518" y="31443"/>
                  </a:lnTo>
                  <a:lnTo>
                    <a:pt x="134298" y="77364"/>
                  </a:lnTo>
                  <a:lnTo>
                    <a:pt x="143041" y="124877"/>
                  </a:lnTo>
                  <a:lnTo>
                    <a:pt x="151439" y="166892"/>
                  </a:lnTo>
                  <a:lnTo>
                    <a:pt x="158862" y="209878"/>
                  </a:lnTo>
                  <a:lnTo>
                    <a:pt x="161522" y="254189"/>
                  </a:lnTo>
                  <a:lnTo>
                    <a:pt x="161872" y="299666"/>
                  </a:lnTo>
                  <a:lnTo>
                    <a:pt x="164731" y="337478"/>
                  </a:lnTo>
                  <a:lnTo>
                    <a:pt x="169459" y="379374"/>
                  </a:lnTo>
                  <a:lnTo>
                    <a:pt x="170860" y="418599"/>
                  </a:lnTo>
                  <a:lnTo>
                    <a:pt x="174098" y="451387"/>
                  </a:lnTo>
                  <a:lnTo>
                    <a:pt x="179617" y="491542"/>
                  </a:lnTo>
                  <a:lnTo>
                    <a:pt x="183619" y="537689"/>
                  </a:lnTo>
                  <a:lnTo>
                    <a:pt x="189140" y="585025"/>
                  </a:lnTo>
                  <a:lnTo>
                    <a:pt x="190231" y="628594"/>
                  </a:lnTo>
                  <a:lnTo>
                    <a:pt x="190421" y="665538"/>
                  </a:lnTo>
                  <a:lnTo>
                    <a:pt x="190476" y="708469"/>
                  </a:lnTo>
                  <a:lnTo>
                    <a:pt x="190495" y="755794"/>
                  </a:lnTo>
                  <a:lnTo>
                    <a:pt x="190500" y="801321"/>
                  </a:lnTo>
                  <a:lnTo>
                    <a:pt x="190500" y="840776"/>
                  </a:lnTo>
                  <a:lnTo>
                    <a:pt x="190500" y="886547"/>
                  </a:lnTo>
                  <a:lnTo>
                    <a:pt x="190500" y="926000"/>
                  </a:lnTo>
                  <a:lnTo>
                    <a:pt x="190500" y="968371"/>
                  </a:lnTo>
                  <a:lnTo>
                    <a:pt x="187678" y="1011511"/>
                  </a:lnTo>
                  <a:lnTo>
                    <a:pt x="182961" y="1052162"/>
                  </a:lnTo>
                  <a:lnTo>
                    <a:pt x="181564" y="1089960"/>
                  </a:lnTo>
                  <a:lnTo>
                    <a:pt x="181150" y="1134673"/>
                  </a:lnTo>
                  <a:lnTo>
                    <a:pt x="181027" y="1175791"/>
                  </a:lnTo>
                  <a:lnTo>
                    <a:pt x="180990" y="1216549"/>
                  </a:lnTo>
                  <a:lnTo>
                    <a:pt x="180982" y="1249756"/>
                  </a:lnTo>
                  <a:lnTo>
                    <a:pt x="180978" y="1282154"/>
                  </a:lnTo>
                  <a:lnTo>
                    <a:pt x="180976" y="1317014"/>
                  </a:lnTo>
                  <a:lnTo>
                    <a:pt x="180975" y="1363873"/>
                  </a:lnTo>
                  <a:lnTo>
                    <a:pt x="180975" y="1406333"/>
                  </a:lnTo>
                  <a:lnTo>
                    <a:pt x="180975" y="1450663"/>
                  </a:lnTo>
                  <a:lnTo>
                    <a:pt x="180975" y="1492373"/>
                  </a:lnTo>
                  <a:lnTo>
                    <a:pt x="180975" y="1525803"/>
                  </a:lnTo>
                  <a:lnTo>
                    <a:pt x="180975" y="1572257"/>
                  </a:lnTo>
                  <a:lnTo>
                    <a:pt x="180975" y="1610246"/>
                  </a:lnTo>
                  <a:lnTo>
                    <a:pt x="180975" y="1642749"/>
                  </a:lnTo>
                  <a:lnTo>
                    <a:pt x="180975" y="1678362"/>
                  </a:lnTo>
                  <a:lnTo>
                    <a:pt x="183797" y="1725645"/>
                  </a:lnTo>
                  <a:lnTo>
                    <a:pt x="188514" y="1771052"/>
                  </a:lnTo>
                  <a:lnTo>
                    <a:pt x="189617" y="1809468"/>
                  </a:lnTo>
                  <a:lnTo>
                    <a:pt x="190107" y="1847709"/>
                  </a:lnTo>
                  <a:lnTo>
                    <a:pt x="190383" y="1889769"/>
                  </a:lnTo>
                  <a:lnTo>
                    <a:pt x="190448" y="1920440"/>
                  </a:lnTo>
                  <a:lnTo>
                    <a:pt x="190485" y="1964941"/>
                  </a:lnTo>
                  <a:lnTo>
                    <a:pt x="190495" y="2006702"/>
                  </a:lnTo>
                  <a:lnTo>
                    <a:pt x="190498" y="2040144"/>
                  </a:lnTo>
                  <a:lnTo>
                    <a:pt x="190500" y="2072645"/>
                  </a:lnTo>
                  <a:lnTo>
                    <a:pt x="190500" y="2107552"/>
                  </a:lnTo>
                  <a:lnTo>
                    <a:pt x="190500" y="2154437"/>
                  </a:lnTo>
                  <a:lnTo>
                    <a:pt x="190500" y="2196904"/>
                  </a:lnTo>
                  <a:lnTo>
                    <a:pt x="190500" y="2231570"/>
                  </a:lnTo>
                  <a:lnTo>
                    <a:pt x="190500" y="2268143"/>
                  </a:lnTo>
                  <a:lnTo>
                    <a:pt x="190500" y="2304208"/>
                  </a:lnTo>
                  <a:lnTo>
                    <a:pt x="190500" y="2348525"/>
                  </a:lnTo>
                  <a:lnTo>
                    <a:pt x="187678" y="2383623"/>
                  </a:lnTo>
                  <a:lnTo>
                    <a:pt x="182961" y="2430617"/>
                  </a:lnTo>
                  <a:lnTo>
                    <a:pt x="181564" y="2473116"/>
                  </a:lnTo>
                  <a:lnTo>
                    <a:pt x="178327" y="2517458"/>
                  </a:lnTo>
                  <a:lnTo>
                    <a:pt x="173487" y="2556349"/>
                  </a:lnTo>
                  <a:lnTo>
                    <a:pt x="172355" y="2587115"/>
                  </a:lnTo>
                  <a:lnTo>
                    <a:pt x="171852" y="2621955"/>
                  </a:lnTo>
                  <a:lnTo>
                    <a:pt x="171569" y="2662100"/>
                  </a:lnTo>
                  <a:lnTo>
                    <a:pt x="171485" y="2709273"/>
                  </a:lnTo>
                  <a:lnTo>
                    <a:pt x="171466" y="2742217"/>
                  </a:lnTo>
                  <a:lnTo>
                    <a:pt x="171455" y="2784870"/>
                  </a:lnTo>
                  <a:lnTo>
                    <a:pt x="171451" y="2826082"/>
                  </a:lnTo>
                  <a:lnTo>
                    <a:pt x="171450" y="2860455"/>
                  </a:lnTo>
                  <a:lnTo>
                    <a:pt x="171450" y="2896898"/>
                  </a:lnTo>
                  <a:lnTo>
                    <a:pt x="171450" y="2934261"/>
                  </a:lnTo>
                  <a:lnTo>
                    <a:pt x="171450" y="2968859"/>
                  </a:lnTo>
                  <a:lnTo>
                    <a:pt x="171450" y="3008303"/>
                  </a:lnTo>
                  <a:lnTo>
                    <a:pt x="171450" y="3050447"/>
                  </a:lnTo>
                  <a:lnTo>
                    <a:pt x="171450" y="3086100"/>
                  </a:lnTo>
                  <a:lnTo>
                    <a:pt x="171450" y="3130295"/>
                  </a:lnTo>
                  <a:lnTo>
                    <a:pt x="171450" y="3164994"/>
                  </a:lnTo>
                  <a:lnTo>
                    <a:pt x="171450" y="3200003"/>
                  </a:lnTo>
                  <a:lnTo>
                    <a:pt x="171450" y="3244007"/>
                  </a:lnTo>
                  <a:lnTo>
                    <a:pt x="174272" y="3276210"/>
                  </a:lnTo>
                  <a:lnTo>
                    <a:pt x="178989" y="3315623"/>
                  </a:lnTo>
                  <a:lnTo>
                    <a:pt x="180582" y="3363073"/>
                  </a:lnTo>
                  <a:lnTo>
                    <a:pt x="187444" y="3403765"/>
                  </a:lnTo>
                  <a:lnTo>
                    <a:pt x="190653" y="3443493"/>
                  </a:lnTo>
                  <a:lnTo>
                    <a:pt x="197860" y="3489735"/>
                  </a:lnTo>
                  <a:lnTo>
                    <a:pt x="204654" y="3535049"/>
                  </a:lnTo>
                  <a:lnTo>
                    <a:pt x="213156" y="3574467"/>
                  </a:lnTo>
                  <a:lnTo>
                    <a:pt x="217321" y="3612957"/>
                  </a:lnTo>
                  <a:lnTo>
                    <a:pt x="225274" y="3657343"/>
                  </a:lnTo>
                  <a:lnTo>
                    <a:pt x="228673" y="3693370"/>
                  </a:lnTo>
                  <a:lnTo>
                    <a:pt x="235944" y="3737825"/>
                  </a:lnTo>
                  <a:lnTo>
                    <a:pt x="237694" y="3777729"/>
                  </a:lnTo>
                  <a:lnTo>
                    <a:pt x="238068" y="3823822"/>
                  </a:lnTo>
                  <a:lnTo>
                    <a:pt x="240930" y="3861701"/>
                  </a:lnTo>
                  <a:lnTo>
                    <a:pt x="245659" y="3903616"/>
                  </a:lnTo>
                  <a:lnTo>
                    <a:pt x="247060" y="3942846"/>
                  </a:lnTo>
                  <a:lnTo>
                    <a:pt x="247572" y="3986063"/>
                  </a:lnTo>
                  <a:lnTo>
                    <a:pt x="247640" y="4029658"/>
                  </a:lnTo>
                  <a:lnTo>
                    <a:pt x="247648" y="4074872"/>
                  </a:lnTo>
                  <a:lnTo>
                    <a:pt x="250472" y="4118924"/>
                  </a:lnTo>
                  <a:lnTo>
                    <a:pt x="256292" y="4160827"/>
                  </a:lnTo>
                  <a:lnTo>
                    <a:pt x="264663" y="4205587"/>
                  </a:lnTo>
                  <a:lnTo>
                    <a:pt x="266298" y="4221846"/>
                  </a:lnTo>
                  <a:lnTo>
                    <a:pt x="263699" y="4228682"/>
                  </a:lnTo>
                  <a:lnTo>
                    <a:pt x="261524" y="4231987"/>
                  </a:lnTo>
                  <a:lnTo>
                    <a:pt x="248351" y="4241695"/>
                  </a:lnTo>
                  <a:lnTo>
                    <a:pt x="218749" y="4252920"/>
                  </a:lnTo>
                  <a:lnTo>
                    <a:pt x="202751" y="4262949"/>
                  </a:lnTo>
                  <a:lnTo>
                    <a:pt x="161925" y="42576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758"/>
            <p:cNvSpPr/>
            <p:nvPr>
              <p:custDataLst>
                <p:tags r:id="rId99"/>
              </p:custDataLst>
            </p:nvPr>
          </p:nvSpPr>
          <p:spPr>
            <a:xfrm>
              <a:off x="3009935" y="257350"/>
              <a:ext cx="171416" cy="4242984"/>
            </a:xfrm>
            <a:custGeom>
              <a:avLst/>
              <a:gdLst/>
              <a:ahLst/>
              <a:cxnLst/>
              <a:rect l="0" t="0" r="0" b="0"/>
              <a:pathLst>
                <a:path w="171416" h="4242984">
                  <a:moveTo>
                    <a:pt x="95215" y="56975"/>
                  </a:moveTo>
                  <a:lnTo>
                    <a:pt x="95215" y="56975"/>
                  </a:lnTo>
                  <a:lnTo>
                    <a:pt x="100271" y="51918"/>
                  </a:lnTo>
                  <a:lnTo>
                    <a:pt x="102754" y="46614"/>
                  </a:lnTo>
                  <a:lnTo>
                    <a:pt x="104705" y="6553"/>
                  </a:lnTo>
                  <a:lnTo>
                    <a:pt x="103659" y="4310"/>
                  </a:lnTo>
                  <a:lnTo>
                    <a:pt x="101902" y="2815"/>
                  </a:lnTo>
                  <a:lnTo>
                    <a:pt x="97129" y="1154"/>
                  </a:lnTo>
                  <a:lnTo>
                    <a:pt x="82349" y="0"/>
                  </a:lnTo>
                  <a:lnTo>
                    <a:pt x="67884" y="4933"/>
                  </a:lnTo>
                  <a:lnTo>
                    <a:pt x="55249" y="13098"/>
                  </a:lnTo>
                  <a:lnTo>
                    <a:pt x="44803" y="27276"/>
                  </a:lnTo>
                  <a:lnTo>
                    <a:pt x="31913" y="66640"/>
                  </a:lnTo>
                  <a:lnTo>
                    <a:pt x="23615" y="108121"/>
                  </a:lnTo>
                  <a:lnTo>
                    <a:pt x="23882" y="125215"/>
                  </a:lnTo>
                  <a:lnTo>
                    <a:pt x="27620" y="157003"/>
                  </a:lnTo>
                  <a:lnTo>
                    <a:pt x="20880" y="200479"/>
                  </a:lnTo>
                  <a:lnTo>
                    <a:pt x="19383" y="243131"/>
                  </a:lnTo>
                  <a:lnTo>
                    <a:pt x="19124" y="279819"/>
                  </a:lnTo>
                  <a:lnTo>
                    <a:pt x="20095" y="323596"/>
                  </a:lnTo>
                  <a:lnTo>
                    <a:pt x="25567" y="360576"/>
                  </a:lnTo>
                  <a:lnTo>
                    <a:pt x="26601" y="403518"/>
                  </a:lnTo>
                  <a:lnTo>
                    <a:pt x="21733" y="443523"/>
                  </a:lnTo>
                  <a:lnTo>
                    <a:pt x="19552" y="489322"/>
                  </a:lnTo>
                  <a:lnTo>
                    <a:pt x="19121" y="529492"/>
                  </a:lnTo>
                  <a:lnTo>
                    <a:pt x="13990" y="570807"/>
                  </a:lnTo>
                  <a:lnTo>
                    <a:pt x="10379" y="612537"/>
                  </a:lnTo>
                  <a:lnTo>
                    <a:pt x="8695" y="651387"/>
                  </a:lnTo>
                  <a:lnTo>
                    <a:pt x="3022" y="686064"/>
                  </a:lnTo>
                  <a:lnTo>
                    <a:pt x="871" y="728911"/>
                  </a:lnTo>
                  <a:lnTo>
                    <a:pt x="233" y="773004"/>
                  </a:lnTo>
                  <a:lnTo>
                    <a:pt x="44" y="810293"/>
                  </a:lnTo>
                  <a:lnTo>
                    <a:pt x="0" y="842633"/>
                  </a:lnTo>
                  <a:lnTo>
                    <a:pt x="2803" y="875351"/>
                  </a:lnTo>
                  <a:lnTo>
                    <a:pt x="7509" y="917876"/>
                  </a:lnTo>
                  <a:lnTo>
                    <a:pt x="8903" y="959051"/>
                  </a:lnTo>
                  <a:lnTo>
                    <a:pt x="10287" y="993414"/>
                  </a:lnTo>
                  <a:lnTo>
                    <a:pt x="14430" y="1029854"/>
                  </a:lnTo>
                  <a:lnTo>
                    <a:pt x="16977" y="1067215"/>
                  </a:lnTo>
                  <a:lnTo>
                    <a:pt x="18110" y="1101812"/>
                  </a:lnTo>
                  <a:lnTo>
                    <a:pt x="19805" y="1139140"/>
                  </a:lnTo>
                  <a:lnTo>
                    <a:pt x="26540" y="1173483"/>
                  </a:lnTo>
                  <a:lnTo>
                    <a:pt x="32237" y="1205134"/>
                  </a:lnTo>
                  <a:lnTo>
                    <a:pt x="35475" y="1243190"/>
                  </a:lnTo>
                  <a:lnTo>
                    <a:pt x="36914" y="1283740"/>
                  </a:lnTo>
                  <a:lnTo>
                    <a:pt x="37553" y="1322929"/>
                  </a:lnTo>
                  <a:lnTo>
                    <a:pt x="37914" y="1365523"/>
                  </a:lnTo>
                  <a:lnTo>
                    <a:pt x="40820" y="1399141"/>
                  </a:lnTo>
                  <a:lnTo>
                    <a:pt x="44581" y="1437718"/>
                  </a:lnTo>
                  <a:lnTo>
                    <a:pt x="46253" y="1476030"/>
                  </a:lnTo>
                  <a:lnTo>
                    <a:pt x="47194" y="1518130"/>
                  </a:lnTo>
                  <a:lnTo>
                    <a:pt x="47473" y="1555769"/>
                  </a:lnTo>
                  <a:lnTo>
                    <a:pt x="54113" y="1599867"/>
                  </a:lnTo>
                  <a:lnTo>
                    <a:pt x="56226" y="1637961"/>
                  </a:lnTo>
                  <a:lnTo>
                    <a:pt x="56719" y="1670860"/>
                  </a:lnTo>
                  <a:lnTo>
                    <a:pt x="62054" y="1714970"/>
                  </a:lnTo>
                  <a:lnTo>
                    <a:pt x="65734" y="1761254"/>
                  </a:lnTo>
                  <a:lnTo>
                    <a:pt x="66372" y="1799726"/>
                  </a:lnTo>
                  <a:lnTo>
                    <a:pt x="66521" y="1832714"/>
                  </a:lnTo>
                  <a:lnTo>
                    <a:pt x="71661" y="1876874"/>
                  </a:lnTo>
                  <a:lnTo>
                    <a:pt x="75276" y="1923175"/>
                  </a:lnTo>
                  <a:lnTo>
                    <a:pt x="76960" y="1959533"/>
                  </a:lnTo>
                  <a:lnTo>
                    <a:pt x="83652" y="2006923"/>
                  </a:lnTo>
                  <a:lnTo>
                    <a:pt x="85288" y="2052228"/>
                  </a:lnTo>
                  <a:lnTo>
                    <a:pt x="86669" y="2095396"/>
                  </a:lnTo>
                  <a:lnTo>
                    <a:pt x="92213" y="2134387"/>
                  </a:lnTo>
                  <a:lnTo>
                    <a:pt x="93881" y="2171247"/>
                  </a:lnTo>
                  <a:lnTo>
                    <a:pt x="94622" y="2212323"/>
                  </a:lnTo>
                  <a:lnTo>
                    <a:pt x="93893" y="2255274"/>
                  </a:lnTo>
                  <a:lnTo>
                    <a:pt x="90041" y="2299058"/>
                  </a:lnTo>
                  <a:lnTo>
                    <a:pt x="86979" y="2345132"/>
                  </a:lnTo>
                  <a:lnTo>
                    <a:pt x="86263" y="2379564"/>
                  </a:lnTo>
                  <a:lnTo>
                    <a:pt x="85944" y="2415329"/>
                  </a:lnTo>
                  <a:lnTo>
                    <a:pt x="84707" y="2453313"/>
                  </a:lnTo>
                  <a:lnTo>
                    <a:pt x="78166" y="2494593"/>
                  </a:lnTo>
                  <a:lnTo>
                    <a:pt x="76758" y="2532185"/>
                  </a:lnTo>
                  <a:lnTo>
                    <a:pt x="76341" y="2575073"/>
                  </a:lnTo>
                  <a:lnTo>
                    <a:pt x="71144" y="2618009"/>
                  </a:lnTo>
                  <a:lnTo>
                    <a:pt x="68588" y="2660240"/>
                  </a:lnTo>
                  <a:lnTo>
                    <a:pt x="72391" y="2706501"/>
                  </a:lnTo>
                  <a:lnTo>
                    <a:pt x="68814" y="2750077"/>
                  </a:lnTo>
                  <a:lnTo>
                    <a:pt x="67607" y="2784259"/>
                  </a:lnTo>
                  <a:lnTo>
                    <a:pt x="67070" y="2817796"/>
                  </a:lnTo>
                  <a:lnTo>
                    <a:pt x="66767" y="2863604"/>
                  </a:lnTo>
                  <a:lnTo>
                    <a:pt x="66678" y="2906811"/>
                  </a:lnTo>
                  <a:lnTo>
                    <a:pt x="65598" y="2938585"/>
                  </a:lnTo>
                  <a:lnTo>
                    <a:pt x="61591" y="2973874"/>
                  </a:lnTo>
                  <a:lnTo>
                    <a:pt x="58441" y="3009215"/>
                  </a:lnTo>
                  <a:lnTo>
                    <a:pt x="57508" y="3053318"/>
                  </a:lnTo>
                  <a:lnTo>
                    <a:pt x="57290" y="3085544"/>
                  </a:lnTo>
                  <a:lnTo>
                    <a:pt x="57167" y="3127793"/>
                  </a:lnTo>
                  <a:lnTo>
                    <a:pt x="57130" y="3166064"/>
                  </a:lnTo>
                  <a:lnTo>
                    <a:pt x="56064" y="3196684"/>
                  </a:lnTo>
                  <a:lnTo>
                    <a:pt x="52062" y="3231460"/>
                  </a:lnTo>
                  <a:lnTo>
                    <a:pt x="48915" y="3271569"/>
                  </a:lnTo>
                  <a:lnTo>
                    <a:pt x="47983" y="3313674"/>
                  </a:lnTo>
                  <a:lnTo>
                    <a:pt x="47706" y="3359664"/>
                  </a:lnTo>
                  <a:lnTo>
                    <a:pt x="42568" y="3396691"/>
                  </a:lnTo>
                  <a:lnTo>
                    <a:pt x="39399" y="3437883"/>
                  </a:lnTo>
                  <a:lnTo>
                    <a:pt x="38461" y="3483603"/>
                  </a:lnTo>
                  <a:lnTo>
                    <a:pt x="38143" y="3526821"/>
                  </a:lnTo>
                  <a:lnTo>
                    <a:pt x="38088" y="3568045"/>
                  </a:lnTo>
                  <a:lnTo>
                    <a:pt x="38072" y="3610598"/>
                  </a:lnTo>
                  <a:lnTo>
                    <a:pt x="38066" y="3654016"/>
                  </a:lnTo>
                  <a:lnTo>
                    <a:pt x="38065" y="3697337"/>
                  </a:lnTo>
                  <a:lnTo>
                    <a:pt x="38065" y="3744214"/>
                  </a:lnTo>
                  <a:lnTo>
                    <a:pt x="33009" y="3782153"/>
                  </a:lnTo>
                  <a:lnTo>
                    <a:pt x="29864" y="3826908"/>
                  </a:lnTo>
                  <a:lnTo>
                    <a:pt x="28801" y="3868743"/>
                  </a:lnTo>
                  <a:lnTo>
                    <a:pt x="25770" y="3909932"/>
                  </a:lnTo>
                  <a:lnTo>
                    <a:pt x="20349" y="3949191"/>
                  </a:lnTo>
                  <a:lnTo>
                    <a:pt x="19279" y="3991165"/>
                  </a:lnTo>
                  <a:lnTo>
                    <a:pt x="19067" y="4036302"/>
                  </a:lnTo>
                  <a:lnTo>
                    <a:pt x="21853" y="4066371"/>
                  </a:lnTo>
                  <a:lnTo>
                    <a:pt x="33205" y="4112180"/>
                  </a:lnTo>
                  <a:lnTo>
                    <a:pt x="44709" y="4129390"/>
                  </a:lnTo>
                  <a:lnTo>
                    <a:pt x="64770" y="4150800"/>
                  </a:lnTo>
                  <a:lnTo>
                    <a:pt x="65808" y="4154692"/>
                  </a:lnTo>
                  <a:lnTo>
                    <a:pt x="66086" y="4157211"/>
                  </a:lnTo>
                  <a:lnTo>
                    <a:pt x="67329" y="4158891"/>
                  </a:lnTo>
                  <a:lnTo>
                    <a:pt x="71533" y="4160757"/>
                  </a:lnTo>
                  <a:lnTo>
                    <a:pt x="73077" y="4162313"/>
                  </a:lnTo>
                  <a:lnTo>
                    <a:pt x="74792" y="4166864"/>
                  </a:lnTo>
                  <a:lnTo>
                    <a:pt x="76161" y="4213053"/>
                  </a:lnTo>
                  <a:lnTo>
                    <a:pt x="77221" y="4215169"/>
                  </a:lnTo>
                  <a:lnTo>
                    <a:pt x="78986" y="4216579"/>
                  </a:lnTo>
                  <a:lnTo>
                    <a:pt x="103002" y="4229514"/>
                  </a:lnTo>
                  <a:lnTo>
                    <a:pt x="106756" y="4232493"/>
                  </a:lnTo>
                  <a:lnTo>
                    <a:pt x="116572" y="4235802"/>
                  </a:lnTo>
                  <a:lnTo>
                    <a:pt x="133998" y="4240487"/>
                  </a:lnTo>
                  <a:lnTo>
                    <a:pt x="140120" y="4242983"/>
                  </a:lnTo>
                  <a:lnTo>
                    <a:pt x="171415" y="423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152"/>
          <p:cNvGrpSpPr/>
          <p:nvPr/>
        </p:nvGrpSpPr>
        <p:grpSpPr>
          <a:xfrm>
            <a:off x="5857875" y="261474"/>
            <a:ext cx="952501" cy="4472452"/>
            <a:chOff x="5857875" y="261474"/>
            <a:chExt cx="952501" cy="4472452"/>
          </a:xfrm>
        </p:grpSpPr>
        <p:sp>
          <p:nvSpPr>
            <p:cNvPr id="132" name="SMARTInkShape-759"/>
            <p:cNvSpPr/>
            <p:nvPr>
              <p:custDataLst>
                <p:tags r:id="rId96"/>
              </p:custDataLst>
            </p:nvPr>
          </p:nvSpPr>
          <p:spPr>
            <a:xfrm>
              <a:off x="6343650" y="266816"/>
              <a:ext cx="466726" cy="4467110"/>
            </a:xfrm>
            <a:custGeom>
              <a:avLst/>
              <a:gdLst/>
              <a:ahLst/>
              <a:cxnLst/>
              <a:rect l="0" t="0" r="0" b="0"/>
              <a:pathLst>
                <a:path w="466726" h="4467110">
                  <a:moveTo>
                    <a:pt x="0" y="9409"/>
                  </a:moveTo>
                  <a:lnTo>
                    <a:pt x="0" y="9409"/>
                  </a:lnTo>
                  <a:lnTo>
                    <a:pt x="5056" y="4352"/>
                  </a:lnTo>
                  <a:lnTo>
                    <a:pt x="10361" y="1870"/>
                  </a:lnTo>
                  <a:lnTo>
                    <a:pt x="50113" y="0"/>
                  </a:lnTo>
                  <a:lnTo>
                    <a:pt x="71880" y="4975"/>
                  </a:lnTo>
                  <a:lnTo>
                    <a:pt x="104624" y="16364"/>
                  </a:lnTo>
                  <a:lnTo>
                    <a:pt x="116350" y="18850"/>
                  </a:lnTo>
                  <a:lnTo>
                    <a:pt x="125089" y="23483"/>
                  </a:lnTo>
                  <a:lnTo>
                    <a:pt x="129678" y="29070"/>
                  </a:lnTo>
                  <a:lnTo>
                    <a:pt x="132262" y="38165"/>
                  </a:lnTo>
                  <a:lnTo>
                    <a:pt x="133135" y="55776"/>
                  </a:lnTo>
                  <a:lnTo>
                    <a:pt x="125130" y="92127"/>
                  </a:lnTo>
                  <a:lnTo>
                    <a:pt x="133602" y="139574"/>
                  </a:lnTo>
                  <a:lnTo>
                    <a:pt x="143552" y="178231"/>
                  </a:lnTo>
                  <a:lnTo>
                    <a:pt x="152601" y="215358"/>
                  </a:lnTo>
                  <a:lnTo>
                    <a:pt x="161985" y="252112"/>
                  </a:lnTo>
                  <a:lnTo>
                    <a:pt x="168646" y="296515"/>
                  </a:lnTo>
                  <a:lnTo>
                    <a:pt x="173441" y="340364"/>
                  </a:lnTo>
                  <a:lnTo>
                    <a:pt x="178743" y="380167"/>
                  </a:lnTo>
                  <a:lnTo>
                    <a:pt x="180534" y="421429"/>
                  </a:lnTo>
                  <a:lnTo>
                    <a:pt x="174342" y="465171"/>
                  </a:lnTo>
                  <a:lnTo>
                    <a:pt x="172307" y="502049"/>
                  </a:lnTo>
                  <a:lnTo>
                    <a:pt x="168797" y="546791"/>
                  </a:lnTo>
                  <a:lnTo>
                    <a:pt x="163282" y="591809"/>
                  </a:lnTo>
                  <a:lnTo>
                    <a:pt x="162327" y="631176"/>
                  </a:lnTo>
                  <a:lnTo>
                    <a:pt x="163063" y="670370"/>
                  </a:lnTo>
                  <a:lnTo>
                    <a:pt x="169480" y="717310"/>
                  </a:lnTo>
                  <a:lnTo>
                    <a:pt x="171062" y="763075"/>
                  </a:lnTo>
                  <a:lnTo>
                    <a:pt x="171335" y="807628"/>
                  </a:lnTo>
                  <a:lnTo>
                    <a:pt x="171427" y="850452"/>
                  </a:lnTo>
                  <a:lnTo>
                    <a:pt x="172502" y="891608"/>
                  </a:lnTo>
                  <a:lnTo>
                    <a:pt x="177994" y="934141"/>
                  </a:lnTo>
                  <a:lnTo>
                    <a:pt x="180386" y="977551"/>
                  </a:lnTo>
                  <a:lnTo>
                    <a:pt x="180801" y="1020872"/>
                  </a:lnTo>
                  <a:lnTo>
                    <a:pt x="180923" y="1064399"/>
                  </a:lnTo>
                  <a:lnTo>
                    <a:pt x="186021" y="1111976"/>
                  </a:lnTo>
                  <a:lnTo>
                    <a:pt x="189173" y="1152306"/>
                  </a:lnTo>
                  <a:lnTo>
                    <a:pt x="190239" y="1193703"/>
                  </a:lnTo>
                  <a:lnTo>
                    <a:pt x="191481" y="1234612"/>
                  </a:lnTo>
                  <a:lnTo>
                    <a:pt x="197024" y="1277072"/>
                  </a:lnTo>
                  <a:lnTo>
                    <a:pt x="199432" y="1320457"/>
                  </a:lnTo>
                  <a:lnTo>
                    <a:pt x="202671" y="1358129"/>
                  </a:lnTo>
                  <a:lnTo>
                    <a:pt x="207512" y="1395044"/>
                  </a:lnTo>
                  <a:lnTo>
                    <a:pt x="208946" y="1439495"/>
                  </a:lnTo>
                  <a:lnTo>
                    <a:pt x="212193" y="1483358"/>
                  </a:lnTo>
                  <a:lnTo>
                    <a:pt x="217036" y="1520343"/>
                  </a:lnTo>
                  <a:lnTo>
                    <a:pt x="218471" y="1557054"/>
                  </a:lnTo>
                  <a:lnTo>
                    <a:pt x="221718" y="1595801"/>
                  </a:lnTo>
                  <a:lnTo>
                    <a:pt x="227241" y="1642394"/>
                  </a:lnTo>
                  <a:lnTo>
                    <a:pt x="228198" y="1689879"/>
                  </a:lnTo>
                  <a:lnTo>
                    <a:pt x="228481" y="1734052"/>
                  </a:lnTo>
                  <a:lnTo>
                    <a:pt x="228577" y="1781416"/>
                  </a:lnTo>
                  <a:lnTo>
                    <a:pt x="229651" y="1823263"/>
                  </a:lnTo>
                  <a:lnTo>
                    <a:pt x="236138" y="1870221"/>
                  </a:lnTo>
                  <a:lnTo>
                    <a:pt x="244409" y="1916978"/>
                  </a:lnTo>
                  <a:lnTo>
                    <a:pt x="247748" y="1957268"/>
                  </a:lnTo>
                  <a:lnTo>
                    <a:pt x="254970" y="1996488"/>
                  </a:lnTo>
                  <a:lnTo>
                    <a:pt x="262755" y="2033861"/>
                  </a:lnTo>
                  <a:lnTo>
                    <a:pt x="268743" y="2078292"/>
                  </a:lnTo>
                  <a:lnTo>
                    <a:pt x="276830" y="2115014"/>
                  </a:lnTo>
                  <a:lnTo>
                    <a:pt x="283988" y="2160292"/>
                  </a:lnTo>
                  <a:lnTo>
                    <a:pt x="290285" y="2195167"/>
                  </a:lnTo>
                  <a:lnTo>
                    <a:pt x="298853" y="2237368"/>
                  </a:lnTo>
                  <a:lnTo>
                    <a:pt x="303037" y="2278329"/>
                  </a:lnTo>
                  <a:lnTo>
                    <a:pt x="314929" y="2324975"/>
                  </a:lnTo>
                  <a:lnTo>
                    <a:pt x="321207" y="2355675"/>
                  </a:lnTo>
                  <a:lnTo>
                    <a:pt x="328384" y="2398918"/>
                  </a:lnTo>
                  <a:lnTo>
                    <a:pt x="335540" y="2445748"/>
                  </a:lnTo>
                  <a:lnTo>
                    <a:pt x="346503" y="2493146"/>
                  </a:lnTo>
                  <a:lnTo>
                    <a:pt x="355726" y="2528387"/>
                  </a:lnTo>
                  <a:lnTo>
                    <a:pt x="365162" y="2575754"/>
                  </a:lnTo>
                  <a:lnTo>
                    <a:pt x="371287" y="2622464"/>
                  </a:lnTo>
                  <a:lnTo>
                    <a:pt x="375977" y="2653492"/>
                  </a:lnTo>
                  <a:lnTo>
                    <a:pt x="381590" y="2688449"/>
                  </a:lnTo>
                  <a:lnTo>
                    <a:pt x="387877" y="2735363"/>
                  </a:lnTo>
                  <a:lnTo>
                    <a:pt x="395059" y="2779659"/>
                  </a:lnTo>
                  <a:lnTo>
                    <a:pt x="405610" y="2818982"/>
                  </a:lnTo>
                  <a:lnTo>
                    <a:pt x="408791" y="2857325"/>
                  </a:lnTo>
                  <a:lnTo>
                    <a:pt x="414476" y="2895472"/>
                  </a:lnTo>
                  <a:lnTo>
                    <a:pt x="422787" y="2939225"/>
                  </a:lnTo>
                  <a:lnTo>
                    <a:pt x="428852" y="2974191"/>
                  </a:lnTo>
                  <a:lnTo>
                    <a:pt x="435076" y="3008782"/>
                  </a:lnTo>
                  <a:lnTo>
                    <a:pt x="443471" y="3054172"/>
                  </a:lnTo>
                  <a:lnTo>
                    <a:pt x="445806" y="3088779"/>
                  </a:lnTo>
                  <a:lnTo>
                    <a:pt x="452178" y="3128793"/>
                  </a:lnTo>
                  <a:lnTo>
                    <a:pt x="462754" y="3171816"/>
                  </a:lnTo>
                  <a:lnTo>
                    <a:pt x="465548" y="3209723"/>
                  </a:lnTo>
                  <a:lnTo>
                    <a:pt x="466203" y="3242579"/>
                  </a:lnTo>
                  <a:lnTo>
                    <a:pt x="466571" y="3286664"/>
                  </a:lnTo>
                  <a:lnTo>
                    <a:pt x="466656" y="3319108"/>
                  </a:lnTo>
                  <a:lnTo>
                    <a:pt x="466695" y="3355753"/>
                  </a:lnTo>
                  <a:lnTo>
                    <a:pt x="466711" y="3396734"/>
                  </a:lnTo>
                  <a:lnTo>
                    <a:pt x="466721" y="3441231"/>
                  </a:lnTo>
                  <a:lnTo>
                    <a:pt x="466723" y="3472471"/>
                  </a:lnTo>
                  <a:lnTo>
                    <a:pt x="466724" y="3507523"/>
                  </a:lnTo>
                  <a:lnTo>
                    <a:pt x="466725" y="3544268"/>
                  </a:lnTo>
                  <a:lnTo>
                    <a:pt x="466725" y="3590542"/>
                  </a:lnTo>
                  <a:lnTo>
                    <a:pt x="463903" y="3623499"/>
                  </a:lnTo>
                  <a:lnTo>
                    <a:pt x="460180" y="3659313"/>
                  </a:lnTo>
                  <a:lnTo>
                    <a:pt x="458525" y="3696397"/>
                  </a:lnTo>
                  <a:lnTo>
                    <a:pt x="457788" y="3734045"/>
                  </a:lnTo>
                  <a:lnTo>
                    <a:pt x="456404" y="3768770"/>
                  </a:lnTo>
                  <a:lnTo>
                    <a:pt x="450731" y="3809344"/>
                  </a:lnTo>
                  <a:lnTo>
                    <a:pt x="449034" y="3842452"/>
                  </a:lnTo>
                  <a:lnTo>
                    <a:pt x="443021" y="3881623"/>
                  </a:lnTo>
                  <a:lnTo>
                    <a:pt x="439593" y="3928507"/>
                  </a:lnTo>
                  <a:lnTo>
                    <a:pt x="435970" y="3961383"/>
                  </a:lnTo>
                  <a:lnTo>
                    <a:pt x="431889" y="3993634"/>
                  </a:lnTo>
                  <a:lnTo>
                    <a:pt x="429592" y="4039424"/>
                  </a:lnTo>
                  <a:lnTo>
                    <a:pt x="428912" y="4076157"/>
                  </a:lnTo>
                  <a:lnTo>
                    <a:pt x="428709" y="4119614"/>
                  </a:lnTo>
                  <a:lnTo>
                    <a:pt x="428650" y="4162829"/>
                  </a:lnTo>
                  <a:lnTo>
                    <a:pt x="428630" y="4203648"/>
                  </a:lnTo>
                  <a:lnTo>
                    <a:pt x="428626" y="4239469"/>
                  </a:lnTo>
                  <a:lnTo>
                    <a:pt x="425803" y="4271249"/>
                  </a:lnTo>
                  <a:lnTo>
                    <a:pt x="419983" y="4315257"/>
                  </a:lnTo>
                  <a:lnTo>
                    <a:pt x="419216" y="4362406"/>
                  </a:lnTo>
                  <a:lnTo>
                    <a:pt x="419105" y="4408878"/>
                  </a:lnTo>
                  <a:lnTo>
                    <a:pt x="419103" y="4412414"/>
                  </a:lnTo>
                  <a:lnTo>
                    <a:pt x="416985" y="4415828"/>
                  </a:lnTo>
                  <a:lnTo>
                    <a:pt x="408988" y="4422445"/>
                  </a:lnTo>
                  <a:lnTo>
                    <a:pt x="370143" y="4430967"/>
                  </a:lnTo>
                  <a:lnTo>
                    <a:pt x="328055" y="4442095"/>
                  </a:lnTo>
                  <a:lnTo>
                    <a:pt x="281496" y="4457635"/>
                  </a:lnTo>
                  <a:lnTo>
                    <a:pt x="238125" y="44671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760"/>
            <p:cNvSpPr/>
            <p:nvPr>
              <p:custDataLst>
                <p:tags r:id="rId97"/>
              </p:custDataLst>
            </p:nvPr>
          </p:nvSpPr>
          <p:spPr>
            <a:xfrm>
              <a:off x="5857875" y="261474"/>
              <a:ext cx="419101" cy="4405777"/>
            </a:xfrm>
            <a:custGeom>
              <a:avLst/>
              <a:gdLst/>
              <a:ahLst/>
              <a:cxnLst/>
              <a:rect l="0" t="0" r="0" b="0"/>
              <a:pathLst>
                <a:path w="419101" h="4405777">
                  <a:moveTo>
                    <a:pt x="104775" y="14751"/>
                  </a:moveTo>
                  <a:lnTo>
                    <a:pt x="104775" y="14751"/>
                  </a:lnTo>
                  <a:lnTo>
                    <a:pt x="109831" y="9694"/>
                  </a:lnTo>
                  <a:lnTo>
                    <a:pt x="110263" y="8205"/>
                  </a:lnTo>
                  <a:lnTo>
                    <a:pt x="109491" y="7212"/>
                  </a:lnTo>
                  <a:lnTo>
                    <a:pt x="105813" y="5050"/>
                  </a:lnTo>
                  <a:lnTo>
                    <a:pt x="100650" y="562"/>
                  </a:lnTo>
                  <a:lnTo>
                    <a:pt x="97792" y="0"/>
                  </a:lnTo>
                  <a:lnTo>
                    <a:pt x="94828" y="684"/>
                  </a:lnTo>
                  <a:lnTo>
                    <a:pt x="67297" y="9385"/>
                  </a:lnTo>
                  <a:lnTo>
                    <a:pt x="42849" y="15808"/>
                  </a:lnTo>
                  <a:lnTo>
                    <a:pt x="21556" y="29620"/>
                  </a:lnTo>
                  <a:lnTo>
                    <a:pt x="17545" y="31013"/>
                  </a:lnTo>
                  <a:lnTo>
                    <a:pt x="10267" y="38206"/>
                  </a:lnTo>
                  <a:lnTo>
                    <a:pt x="4563" y="48459"/>
                  </a:lnTo>
                  <a:lnTo>
                    <a:pt x="2028" y="60071"/>
                  </a:lnTo>
                  <a:lnTo>
                    <a:pt x="3724" y="72288"/>
                  </a:lnTo>
                  <a:lnTo>
                    <a:pt x="8379" y="97377"/>
                  </a:lnTo>
                  <a:lnTo>
                    <a:pt x="9374" y="144139"/>
                  </a:lnTo>
                  <a:lnTo>
                    <a:pt x="4438" y="187888"/>
                  </a:lnTo>
                  <a:lnTo>
                    <a:pt x="876" y="227848"/>
                  </a:lnTo>
                  <a:lnTo>
                    <a:pt x="173" y="274939"/>
                  </a:lnTo>
                  <a:lnTo>
                    <a:pt x="34" y="315678"/>
                  </a:lnTo>
                  <a:lnTo>
                    <a:pt x="7" y="359003"/>
                  </a:lnTo>
                  <a:lnTo>
                    <a:pt x="2" y="399091"/>
                  </a:lnTo>
                  <a:lnTo>
                    <a:pt x="0" y="444977"/>
                  </a:lnTo>
                  <a:lnTo>
                    <a:pt x="5056" y="489436"/>
                  </a:lnTo>
                  <a:lnTo>
                    <a:pt x="9701" y="534280"/>
                  </a:lnTo>
                  <a:lnTo>
                    <a:pt x="16890" y="571360"/>
                  </a:lnTo>
                  <a:lnTo>
                    <a:pt x="19824" y="611611"/>
                  </a:lnTo>
                  <a:lnTo>
                    <a:pt x="29355" y="651977"/>
                  </a:lnTo>
                  <a:lnTo>
                    <a:pt x="38007" y="694939"/>
                  </a:lnTo>
                  <a:lnTo>
                    <a:pt x="48234" y="740051"/>
                  </a:lnTo>
                  <a:lnTo>
                    <a:pt x="54508" y="777166"/>
                  </a:lnTo>
                  <a:lnTo>
                    <a:pt x="56628" y="817520"/>
                  </a:lnTo>
                  <a:lnTo>
                    <a:pt x="63593" y="861083"/>
                  </a:lnTo>
                  <a:lnTo>
                    <a:pt x="68888" y="904808"/>
                  </a:lnTo>
                  <a:lnTo>
                    <a:pt x="74034" y="933227"/>
                  </a:lnTo>
                  <a:lnTo>
                    <a:pt x="75772" y="970643"/>
                  </a:lnTo>
                  <a:lnTo>
                    <a:pt x="76073" y="1006944"/>
                  </a:lnTo>
                  <a:lnTo>
                    <a:pt x="81219" y="1046157"/>
                  </a:lnTo>
                  <a:lnTo>
                    <a:pt x="85893" y="1084241"/>
                  </a:lnTo>
                  <a:lnTo>
                    <a:pt x="92007" y="1119272"/>
                  </a:lnTo>
                  <a:lnTo>
                    <a:pt x="95348" y="1159520"/>
                  </a:lnTo>
                  <a:lnTo>
                    <a:pt x="102600" y="1202159"/>
                  </a:lnTo>
                  <a:lnTo>
                    <a:pt x="104345" y="1245427"/>
                  </a:lnTo>
                  <a:lnTo>
                    <a:pt x="115080" y="1289463"/>
                  </a:lnTo>
                  <a:lnTo>
                    <a:pt x="122097" y="1331464"/>
                  </a:lnTo>
                  <a:lnTo>
                    <a:pt x="123313" y="1368559"/>
                  </a:lnTo>
                  <a:lnTo>
                    <a:pt x="131328" y="1408864"/>
                  </a:lnTo>
                  <a:lnTo>
                    <a:pt x="138983" y="1449583"/>
                  </a:lnTo>
                  <a:lnTo>
                    <a:pt x="141722" y="1493046"/>
                  </a:lnTo>
                  <a:lnTo>
                    <a:pt x="142533" y="1529089"/>
                  </a:lnTo>
                  <a:lnTo>
                    <a:pt x="143833" y="1572342"/>
                  </a:lnTo>
                  <a:lnTo>
                    <a:pt x="150450" y="1616555"/>
                  </a:lnTo>
                  <a:lnTo>
                    <a:pt x="158054" y="1652821"/>
                  </a:lnTo>
                  <a:lnTo>
                    <a:pt x="161837" y="1694023"/>
                  </a:lnTo>
                  <a:lnTo>
                    <a:pt x="168131" y="1729396"/>
                  </a:lnTo>
                  <a:lnTo>
                    <a:pt x="170467" y="1773509"/>
                  </a:lnTo>
                  <a:lnTo>
                    <a:pt x="171013" y="1808188"/>
                  </a:lnTo>
                  <a:lnTo>
                    <a:pt x="171320" y="1843186"/>
                  </a:lnTo>
                  <a:lnTo>
                    <a:pt x="171412" y="1887187"/>
                  </a:lnTo>
                  <a:lnTo>
                    <a:pt x="176495" y="1925272"/>
                  </a:lnTo>
                  <a:lnTo>
                    <a:pt x="173544" y="1968702"/>
                  </a:lnTo>
                  <a:lnTo>
                    <a:pt x="172070" y="2008809"/>
                  </a:lnTo>
                  <a:lnTo>
                    <a:pt x="171634" y="2044916"/>
                  </a:lnTo>
                  <a:lnTo>
                    <a:pt x="171532" y="2076980"/>
                  </a:lnTo>
                  <a:lnTo>
                    <a:pt x="171486" y="2112397"/>
                  </a:lnTo>
                  <a:lnTo>
                    <a:pt x="171461" y="2159570"/>
                  </a:lnTo>
                  <a:lnTo>
                    <a:pt x="171453" y="2199300"/>
                  </a:lnTo>
                  <a:lnTo>
                    <a:pt x="171451" y="2238941"/>
                  </a:lnTo>
                  <a:lnTo>
                    <a:pt x="171450" y="2279262"/>
                  </a:lnTo>
                  <a:lnTo>
                    <a:pt x="171450" y="2313425"/>
                  </a:lnTo>
                  <a:lnTo>
                    <a:pt x="171450" y="2349776"/>
                  </a:lnTo>
                  <a:lnTo>
                    <a:pt x="171450" y="2390771"/>
                  </a:lnTo>
                  <a:lnTo>
                    <a:pt x="177995" y="2433068"/>
                  </a:lnTo>
                  <a:lnTo>
                    <a:pt x="180387" y="2480464"/>
                  </a:lnTo>
                  <a:lnTo>
                    <a:pt x="180800" y="2526155"/>
                  </a:lnTo>
                  <a:lnTo>
                    <a:pt x="183746" y="2572149"/>
                  </a:lnTo>
                  <a:lnTo>
                    <a:pt x="187499" y="2608697"/>
                  </a:lnTo>
                  <a:lnTo>
                    <a:pt x="189166" y="2649635"/>
                  </a:lnTo>
                  <a:lnTo>
                    <a:pt x="195161" y="2694107"/>
                  </a:lnTo>
                  <a:lnTo>
                    <a:pt x="198584" y="2732449"/>
                  </a:lnTo>
                  <a:lnTo>
                    <a:pt x="207345" y="2778901"/>
                  </a:lnTo>
                  <a:lnTo>
                    <a:pt x="215130" y="2825895"/>
                  </a:lnTo>
                  <a:lnTo>
                    <a:pt x="218965" y="2866512"/>
                  </a:lnTo>
                  <a:lnTo>
                    <a:pt x="229205" y="2912039"/>
                  </a:lnTo>
                  <a:lnTo>
                    <a:pt x="235482" y="2954596"/>
                  </a:lnTo>
                  <a:lnTo>
                    <a:pt x="240164" y="3001778"/>
                  </a:lnTo>
                  <a:lnTo>
                    <a:pt x="248255" y="3039746"/>
                  </a:lnTo>
                  <a:lnTo>
                    <a:pt x="255412" y="3086076"/>
                  </a:lnTo>
                  <a:lnTo>
                    <a:pt x="264431" y="3132622"/>
                  </a:lnTo>
                  <a:lnTo>
                    <a:pt x="270277" y="3168241"/>
                  </a:lnTo>
                  <a:lnTo>
                    <a:pt x="273582" y="3208766"/>
                  </a:lnTo>
                  <a:lnTo>
                    <a:pt x="276108" y="3247238"/>
                  </a:lnTo>
                  <a:lnTo>
                    <a:pt x="282422" y="3290981"/>
                  </a:lnTo>
                  <a:lnTo>
                    <a:pt x="284271" y="3328581"/>
                  </a:lnTo>
                  <a:lnTo>
                    <a:pt x="290368" y="3371174"/>
                  </a:lnTo>
                  <a:lnTo>
                    <a:pt x="293095" y="3404792"/>
                  </a:lnTo>
                  <a:lnTo>
                    <a:pt x="294306" y="3443369"/>
                  </a:lnTo>
                  <a:lnTo>
                    <a:pt x="294844" y="3481681"/>
                  </a:lnTo>
                  <a:lnTo>
                    <a:pt x="300205" y="3523781"/>
                  </a:lnTo>
                  <a:lnTo>
                    <a:pt x="303893" y="3570685"/>
                  </a:lnTo>
                  <a:lnTo>
                    <a:pt x="304396" y="3606352"/>
                  </a:lnTo>
                  <a:lnTo>
                    <a:pt x="304680" y="3647857"/>
                  </a:lnTo>
                  <a:lnTo>
                    <a:pt x="311322" y="3689267"/>
                  </a:lnTo>
                  <a:lnTo>
                    <a:pt x="313930" y="3735740"/>
                  </a:lnTo>
                  <a:lnTo>
                    <a:pt x="319264" y="3781797"/>
                  </a:lnTo>
                  <a:lnTo>
                    <a:pt x="321812" y="3817302"/>
                  </a:lnTo>
                  <a:lnTo>
                    <a:pt x="322944" y="3854248"/>
                  </a:lnTo>
                  <a:lnTo>
                    <a:pt x="323448" y="3891836"/>
                  </a:lnTo>
                  <a:lnTo>
                    <a:pt x="323731" y="3933528"/>
                  </a:lnTo>
                  <a:lnTo>
                    <a:pt x="323815" y="3976102"/>
                  </a:lnTo>
                  <a:lnTo>
                    <a:pt x="323839" y="4012118"/>
                  </a:lnTo>
                  <a:lnTo>
                    <a:pt x="323847" y="4053011"/>
                  </a:lnTo>
                  <a:lnTo>
                    <a:pt x="323850" y="4098641"/>
                  </a:lnTo>
                  <a:lnTo>
                    <a:pt x="323850" y="4141829"/>
                  </a:lnTo>
                  <a:lnTo>
                    <a:pt x="323850" y="4181990"/>
                  </a:lnTo>
                  <a:lnTo>
                    <a:pt x="323850" y="4228378"/>
                  </a:lnTo>
                  <a:lnTo>
                    <a:pt x="321028" y="4254436"/>
                  </a:lnTo>
                  <a:lnTo>
                    <a:pt x="307603" y="4301141"/>
                  </a:lnTo>
                  <a:lnTo>
                    <a:pt x="292052" y="4348644"/>
                  </a:lnTo>
                  <a:lnTo>
                    <a:pt x="281247" y="4384319"/>
                  </a:lnTo>
                  <a:lnTo>
                    <a:pt x="278514" y="4388296"/>
                  </a:lnTo>
                  <a:lnTo>
                    <a:pt x="267222" y="4395941"/>
                  </a:lnTo>
                  <a:lnTo>
                    <a:pt x="280003" y="4396223"/>
                  </a:lnTo>
                  <a:lnTo>
                    <a:pt x="320023" y="4387607"/>
                  </a:lnTo>
                  <a:lnTo>
                    <a:pt x="365705" y="4386842"/>
                  </a:lnTo>
                  <a:lnTo>
                    <a:pt x="398675" y="4394353"/>
                  </a:lnTo>
                  <a:lnTo>
                    <a:pt x="419100" y="4405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153"/>
          <p:cNvGrpSpPr/>
          <p:nvPr/>
        </p:nvGrpSpPr>
        <p:grpSpPr>
          <a:xfrm>
            <a:off x="2143125" y="5410245"/>
            <a:ext cx="285751" cy="394026"/>
            <a:chOff x="2143125" y="5410245"/>
            <a:chExt cx="285751" cy="394026"/>
          </a:xfrm>
        </p:grpSpPr>
        <p:sp>
          <p:nvSpPr>
            <p:cNvPr id="135" name="SMARTInkShape-761"/>
            <p:cNvSpPr/>
            <p:nvPr>
              <p:custDataLst>
                <p:tags r:id="rId94"/>
              </p:custDataLst>
            </p:nvPr>
          </p:nvSpPr>
          <p:spPr>
            <a:xfrm>
              <a:off x="2286005" y="5410433"/>
              <a:ext cx="142871" cy="393838"/>
            </a:xfrm>
            <a:custGeom>
              <a:avLst/>
              <a:gdLst/>
              <a:ahLst/>
              <a:cxnLst/>
              <a:rect l="0" t="0" r="0" b="0"/>
              <a:pathLst>
                <a:path w="142871" h="393838">
                  <a:moveTo>
                    <a:pt x="142870" y="18817"/>
                  </a:moveTo>
                  <a:lnTo>
                    <a:pt x="142870" y="18817"/>
                  </a:lnTo>
                  <a:lnTo>
                    <a:pt x="142870" y="0"/>
                  </a:lnTo>
                  <a:lnTo>
                    <a:pt x="142870" y="4893"/>
                  </a:lnTo>
                  <a:lnTo>
                    <a:pt x="137226" y="10159"/>
                  </a:lnTo>
                  <a:lnTo>
                    <a:pt x="116355" y="27221"/>
                  </a:lnTo>
                  <a:lnTo>
                    <a:pt x="81597" y="69737"/>
                  </a:lnTo>
                  <a:lnTo>
                    <a:pt x="45578" y="114074"/>
                  </a:lnTo>
                  <a:lnTo>
                    <a:pt x="0" y="161687"/>
                  </a:lnTo>
                  <a:lnTo>
                    <a:pt x="9128" y="170824"/>
                  </a:lnTo>
                  <a:lnTo>
                    <a:pt x="15989" y="186348"/>
                  </a:lnTo>
                  <a:lnTo>
                    <a:pt x="19835" y="229835"/>
                  </a:lnTo>
                  <a:lnTo>
                    <a:pt x="27211" y="276186"/>
                  </a:lnTo>
                  <a:lnTo>
                    <a:pt x="27243" y="319618"/>
                  </a:lnTo>
                  <a:lnTo>
                    <a:pt x="20333" y="362655"/>
                  </a:lnTo>
                  <a:lnTo>
                    <a:pt x="19158" y="392435"/>
                  </a:lnTo>
                  <a:lnTo>
                    <a:pt x="20179" y="393837"/>
                  </a:lnTo>
                  <a:lnTo>
                    <a:pt x="21917" y="393714"/>
                  </a:lnTo>
                  <a:lnTo>
                    <a:pt x="24135" y="392573"/>
                  </a:lnTo>
                  <a:lnTo>
                    <a:pt x="25613" y="390755"/>
                  </a:lnTo>
                  <a:lnTo>
                    <a:pt x="28570" y="380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762"/>
            <p:cNvSpPr/>
            <p:nvPr>
              <p:custDataLst>
                <p:tags r:id="rId95"/>
              </p:custDataLst>
            </p:nvPr>
          </p:nvSpPr>
          <p:spPr>
            <a:xfrm>
              <a:off x="2143125" y="5410245"/>
              <a:ext cx="171451" cy="193338"/>
            </a:xfrm>
            <a:custGeom>
              <a:avLst/>
              <a:gdLst/>
              <a:ahLst/>
              <a:cxnLst/>
              <a:rect l="0" t="0" r="0" b="0"/>
              <a:pathLst>
                <a:path w="171451" h="193338">
                  <a:moveTo>
                    <a:pt x="0" y="19005"/>
                  </a:moveTo>
                  <a:lnTo>
                    <a:pt x="0" y="19005"/>
                  </a:lnTo>
                  <a:lnTo>
                    <a:pt x="0" y="0"/>
                  </a:lnTo>
                  <a:lnTo>
                    <a:pt x="42378" y="43392"/>
                  </a:lnTo>
                  <a:lnTo>
                    <a:pt x="69715" y="74387"/>
                  </a:lnTo>
                  <a:lnTo>
                    <a:pt x="90506" y="94681"/>
                  </a:lnTo>
                  <a:lnTo>
                    <a:pt x="130455" y="139625"/>
                  </a:lnTo>
                  <a:lnTo>
                    <a:pt x="137355" y="149520"/>
                  </a:lnTo>
                  <a:lnTo>
                    <a:pt x="142538" y="158503"/>
                  </a:lnTo>
                  <a:lnTo>
                    <a:pt x="157468" y="178696"/>
                  </a:lnTo>
                  <a:lnTo>
                    <a:pt x="161003" y="186287"/>
                  </a:lnTo>
                  <a:lnTo>
                    <a:pt x="166101" y="193189"/>
                  </a:lnTo>
                  <a:lnTo>
                    <a:pt x="167884" y="193337"/>
                  </a:lnTo>
                  <a:lnTo>
                    <a:pt x="169073" y="191318"/>
                  </a:lnTo>
                  <a:lnTo>
                    <a:pt x="171450" y="152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154"/>
          <p:cNvGrpSpPr/>
          <p:nvPr/>
        </p:nvGrpSpPr>
        <p:grpSpPr>
          <a:xfrm>
            <a:off x="2859216" y="5657850"/>
            <a:ext cx="198310" cy="161926"/>
            <a:chOff x="2859216" y="5657850"/>
            <a:chExt cx="198310" cy="161926"/>
          </a:xfrm>
        </p:grpSpPr>
        <p:sp>
          <p:nvSpPr>
            <p:cNvPr id="138" name="SMARTInkShape-763"/>
            <p:cNvSpPr/>
            <p:nvPr>
              <p:custDataLst>
                <p:tags r:id="rId92"/>
              </p:custDataLst>
            </p:nvPr>
          </p:nvSpPr>
          <p:spPr>
            <a:xfrm>
              <a:off x="2859216" y="5800725"/>
              <a:ext cx="188785" cy="19051"/>
            </a:xfrm>
            <a:custGeom>
              <a:avLst/>
              <a:gdLst/>
              <a:ahLst/>
              <a:cxnLst/>
              <a:rect l="0" t="0" r="0" b="0"/>
              <a:pathLst>
                <a:path w="188785" h="19051">
                  <a:moveTo>
                    <a:pt x="17334" y="0"/>
                  </a:moveTo>
                  <a:lnTo>
                    <a:pt x="17334" y="0"/>
                  </a:lnTo>
                  <a:lnTo>
                    <a:pt x="12278" y="5056"/>
                  </a:lnTo>
                  <a:lnTo>
                    <a:pt x="6973" y="7539"/>
                  </a:lnTo>
                  <a:lnTo>
                    <a:pt x="0" y="9132"/>
                  </a:lnTo>
                  <a:lnTo>
                    <a:pt x="39965" y="9515"/>
                  </a:lnTo>
                  <a:lnTo>
                    <a:pt x="77308" y="10581"/>
                  </a:lnTo>
                  <a:lnTo>
                    <a:pt x="116361" y="16070"/>
                  </a:lnTo>
                  <a:lnTo>
                    <a:pt x="188784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764"/>
            <p:cNvSpPr/>
            <p:nvPr>
              <p:custDataLst>
                <p:tags r:id="rId93"/>
              </p:custDataLst>
            </p:nvPr>
          </p:nvSpPr>
          <p:spPr>
            <a:xfrm>
              <a:off x="2868387" y="5657850"/>
              <a:ext cx="189139" cy="9526"/>
            </a:xfrm>
            <a:custGeom>
              <a:avLst/>
              <a:gdLst/>
              <a:ahLst/>
              <a:cxnLst/>
              <a:rect l="0" t="0" r="0" b="0"/>
              <a:pathLst>
                <a:path w="189139" h="9526">
                  <a:moveTo>
                    <a:pt x="27213" y="0"/>
                  </a:moveTo>
                  <a:lnTo>
                    <a:pt x="27213" y="0"/>
                  </a:lnTo>
                  <a:lnTo>
                    <a:pt x="9603" y="0"/>
                  </a:lnTo>
                  <a:lnTo>
                    <a:pt x="9123" y="1058"/>
                  </a:lnTo>
                  <a:lnTo>
                    <a:pt x="8590" y="5056"/>
                  </a:lnTo>
                  <a:lnTo>
                    <a:pt x="7389" y="6545"/>
                  </a:lnTo>
                  <a:lnTo>
                    <a:pt x="0" y="9132"/>
                  </a:lnTo>
                  <a:lnTo>
                    <a:pt x="37669" y="9518"/>
                  </a:lnTo>
                  <a:lnTo>
                    <a:pt x="79215" y="9524"/>
                  </a:lnTo>
                  <a:lnTo>
                    <a:pt x="123916" y="9525"/>
                  </a:lnTo>
                  <a:lnTo>
                    <a:pt x="168189" y="1986"/>
                  </a:lnTo>
                  <a:lnTo>
                    <a:pt x="175172" y="1324"/>
                  </a:lnTo>
                  <a:lnTo>
                    <a:pt x="179827" y="1941"/>
                  </a:lnTo>
                  <a:lnTo>
                    <a:pt x="182931" y="3411"/>
                  </a:lnTo>
                  <a:lnTo>
                    <a:pt x="189138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155"/>
          <p:cNvGrpSpPr/>
          <p:nvPr/>
        </p:nvGrpSpPr>
        <p:grpSpPr>
          <a:xfrm>
            <a:off x="3543300" y="5411524"/>
            <a:ext cx="276226" cy="431440"/>
            <a:chOff x="3543300" y="5411524"/>
            <a:chExt cx="276226" cy="431440"/>
          </a:xfrm>
        </p:grpSpPr>
        <p:sp>
          <p:nvSpPr>
            <p:cNvPr id="141" name="SMARTInkShape-765"/>
            <p:cNvSpPr/>
            <p:nvPr>
              <p:custDataLst>
                <p:tags r:id="rId90"/>
              </p:custDataLst>
            </p:nvPr>
          </p:nvSpPr>
          <p:spPr>
            <a:xfrm>
              <a:off x="3564277" y="5411524"/>
              <a:ext cx="255249" cy="431440"/>
            </a:xfrm>
            <a:custGeom>
              <a:avLst/>
              <a:gdLst/>
              <a:ahLst/>
              <a:cxnLst/>
              <a:rect l="0" t="0" r="0" b="0"/>
              <a:pathLst>
                <a:path w="255249" h="431440">
                  <a:moveTo>
                    <a:pt x="255248" y="8201"/>
                  </a:moveTo>
                  <a:lnTo>
                    <a:pt x="255248" y="8201"/>
                  </a:lnTo>
                  <a:lnTo>
                    <a:pt x="255248" y="0"/>
                  </a:lnTo>
                  <a:lnTo>
                    <a:pt x="250191" y="4125"/>
                  </a:lnTo>
                  <a:lnTo>
                    <a:pt x="247709" y="9212"/>
                  </a:lnTo>
                  <a:lnTo>
                    <a:pt x="237138" y="48850"/>
                  </a:lnTo>
                  <a:lnTo>
                    <a:pt x="216079" y="87727"/>
                  </a:lnTo>
                  <a:lnTo>
                    <a:pt x="191803" y="134189"/>
                  </a:lnTo>
                  <a:lnTo>
                    <a:pt x="157607" y="181762"/>
                  </a:lnTo>
                  <a:lnTo>
                    <a:pt x="127341" y="227379"/>
                  </a:lnTo>
                  <a:lnTo>
                    <a:pt x="105491" y="258066"/>
                  </a:lnTo>
                  <a:lnTo>
                    <a:pt x="91284" y="282260"/>
                  </a:lnTo>
                  <a:lnTo>
                    <a:pt x="62583" y="325158"/>
                  </a:lnTo>
                  <a:lnTo>
                    <a:pt x="33771" y="368382"/>
                  </a:lnTo>
                  <a:lnTo>
                    <a:pt x="2410" y="413507"/>
                  </a:lnTo>
                  <a:lnTo>
                    <a:pt x="0" y="420465"/>
                  </a:lnTo>
                  <a:lnTo>
                    <a:pt x="416" y="423802"/>
                  </a:lnTo>
                  <a:lnTo>
                    <a:pt x="3701" y="430332"/>
                  </a:lnTo>
                  <a:lnTo>
                    <a:pt x="7116" y="431439"/>
                  </a:lnTo>
                  <a:lnTo>
                    <a:pt x="26648" y="427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766"/>
            <p:cNvSpPr/>
            <p:nvPr>
              <p:custDataLst>
                <p:tags r:id="rId91"/>
              </p:custDataLst>
            </p:nvPr>
          </p:nvSpPr>
          <p:spPr>
            <a:xfrm>
              <a:off x="3543300" y="5496318"/>
              <a:ext cx="247651" cy="303686"/>
            </a:xfrm>
            <a:custGeom>
              <a:avLst/>
              <a:gdLst/>
              <a:ahLst/>
              <a:cxnLst/>
              <a:rect l="0" t="0" r="0" b="0"/>
              <a:pathLst>
                <a:path w="247651" h="303686">
                  <a:moveTo>
                    <a:pt x="0" y="9132"/>
                  </a:moveTo>
                  <a:lnTo>
                    <a:pt x="0" y="9132"/>
                  </a:lnTo>
                  <a:lnTo>
                    <a:pt x="0" y="4076"/>
                  </a:lnTo>
                  <a:lnTo>
                    <a:pt x="1058" y="2587"/>
                  </a:lnTo>
                  <a:lnTo>
                    <a:pt x="2822" y="1593"/>
                  </a:lnTo>
                  <a:lnTo>
                    <a:pt x="5057" y="931"/>
                  </a:lnTo>
                  <a:lnTo>
                    <a:pt x="5488" y="490"/>
                  </a:lnTo>
                  <a:lnTo>
                    <a:pt x="4717" y="195"/>
                  </a:lnTo>
                  <a:lnTo>
                    <a:pt x="3144" y="0"/>
                  </a:lnTo>
                  <a:lnTo>
                    <a:pt x="3155" y="927"/>
                  </a:lnTo>
                  <a:lnTo>
                    <a:pt x="33169" y="41391"/>
                  </a:lnTo>
                  <a:lnTo>
                    <a:pt x="63687" y="88822"/>
                  </a:lnTo>
                  <a:lnTo>
                    <a:pt x="105636" y="136239"/>
                  </a:lnTo>
                  <a:lnTo>
                    <a:pt x="144909" y="181681"/>
                  </a:lnTo>
                  <a:lnTo>
                    <a:pt x="188604" y="226275"/>
                  </a:lnTo>
                  <a:lnTo>
                    <a:pt x="220481" y="263241"/>
                  </a:lnTo>
                  <a:lnTo>
                    <a:pt x="247079" y="303685"/>
                  </a:lnTo>
                  <a:lnTo>
                    <a:pt x="247650" y="285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156"/>
          <p:cNvGrpSpPr/>
          <p:nvPr/>
        </p:nvGrpSpPr>
        <p:grpSpPr>
          <a:xfrm>
            <a:off x="4175987" y="5164926"/>
            <a:ext cx="415064" cy="567801"/>
            <a:chOff x="4175987" y="5164926"/>
            <a:chExt cx="415064" cy="567801"/>
          </a:xfrm>
        </p:grpSpPr>
        <p:sp>
          <p:nvSpPr>
            <p:cNvPr id="144" name="SMARTInkShape-767"/>
            <p:cNvSpPr/>
            <p:nvPr>
              <p:custDataLst>
                <p:tags r:id="rId88"/>
              </p:custDataLst>
            </p:nvPr>
          </p:nvSpPr>
          <p:spPr>
            <a:xfrm>
              <a:off x="4476750" y="5164926"/>
              <a:ext cx="114301" cy="165437"/>
            </a:xfrm>
            <a:custGeom>
              <a:avLst/>
              <a:gdLst/>
              <a:ahLst/>
              <a:cxnLst/>
              <a:rect l="0" t="0" r="0" b="0"/>
              <a:pathLst>
                <a:path w="114301" h="165437">
                  <a:moveTo>
                    <a:pt x="0" y="102399"/>
                  </a:moveTo>
                  <a:lnTo>
                    <a:pt x="0" y="102399"/>
                  </a:lnTo>
                  <a:lnTo>
                    <a:pt x="0" y="97343"/>
                  </a:lnTo>
                  <a:lnTo>
                    <a:pt x="5057" y="84085"/>
                  </a:lnTo>
                  <a:lnTo>
                    <a:pt x="7604" y="80665"/>
                  </a:lnTo>
                  <a:lnTo>
                    <a:pt x="26743" y="65890"/>
                  </a:lnTo>
                  <a:lnTo>
                    <a:pt x="27353" y="67476"/>
                  </a:lnTo>
                  <a:lnTo>
                    <a:pt x="28032" y="74883"/>
                  </a:lnTo>
                  <a:lnTo>
                    <a:pt x="13355" y="121892"/>
                  </a:lnTo>
                  <a:lnTo>
                    <a:pt x="1473" y="165204"/>
                  </a:lnTo>
                  <a:lnTo>
                    <a:pt x="982" y="165436"/>
                  </a:lnTo>
                  <a:lnTo>
                    <a:pt x="437" y="162871"/>
                  </a:lnTo>
                  <a:lnTo>
                    <a:pt x="13296" y="118157"/>
                  </a:lnTo>
                  <a:lnTo>
                    <a:pt x="25518" y="75055"/>
                  </a:lnTo>
                  <a:lnTo>
                    <a:pt x="37914" y="30932"/>
                  </a:lnTo>
                  <a:lnTo>
                    <a:pt x="48216" y="9652"/>
                  </a:lnTo>
                  <a:lnTo>
                    <a:pt x="55385" y="0"/>
                  </a:lnTo>
                  <a:lnTo>
                    <a:pt x="57032" y="1325"/>
                  </a:lnTo>
                  <a:lnTo>
                    <a:pt x="64406" y="14360"/>
                  </a:lnTo>
                  <a:lnTo>
                    <a:pt x="79494" y="55724"/>
                  </a:lnTo>
                  <a:lnTo>
                    <a:pt x="92099" y="98549"/>
                  </a:lnTo>
                  <a:lnTo>
                    <a:pt x="101607" y="120426"/>
                  </a:lnTo>
                  <a:lnTo>
                    <a:pt x="114300" y="130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768"/>
            <p:cNvSpPr/>
            <p:nvPr>
              <p:custDataLst>
                <p:tags r:id="rId89"/>
              </p:custDataLst>
            </p:nvPr>
          </p:nvSpPr>
          <p:spPr>
            <a:xfrm>
              <a:off x="4175987" y="5705475"/>
              <a:ext cx="5489" cy="27252"/>
            </a:xfrm>
            <a:custGeom>
              <a:avLst/>
              <a:gdLst/>
              <a:ahLst/>
              <a:cxnLst/>
              <a:rect l="0" t="0" r="0" b="0"/>
              <a:pathLst>
                <a:path w="5489" h="27252">
                  <a:moveTo>
                    <a:pt x="5488" y="19050"/>
                  </a:moveTo>
                  <a:lnTo>
                    <a:pt x="5488" y="19050"/>
                  </a:lnTo>
                  <a:lnTo>
                    <a:pt x="5488" y="27251"/>
                  </a:lnTo>
                  <a:lnTo>
                    <a:pt x="5488" y="23126"/>
                  </a:lnTo>
                  <a:lnTo>
                    <a:pt x="2666" y="18039"/>
                  </a:lnTo>
                  <a:lnTo>
                    <a:pt x="431" y="15201"/>
                  </a:lnTo>
                  <a:lnTo>
                    <a:pt x="0" y="12251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SMARTInkShape-769"/>
          <p:cNvSpPr/>
          <p:nvPr>
            <p:custDataLst>
              <p:tags r:id="rId8"/>
            </p:custDataLst>
          </p:nvPr>
        </p:nvSpPr>
        <p:spPr>
          <a:xfrm>
            <a:off x="4429192" y="5453624"/>
            <a:ext cx="245524" cy="530976"/>
          </a:xfrm>
          <a:custGeom>
            <a:avLst/>
            <a:gdLst/>
            <a:ahLst/>
            <a:cxnLst/>
            <a:rect l="0" t="0" r="0" b="0"/>
            <a:pathLst>
              <a:path w="245524" h="530976">
                <a:moveTo>
                  <a:pt x="28508" y="61351"/>
                </a:moveTo>
                <a:lnTo>
                  <a:pt x="28508" y="61351"/>
                </a:lnTo>
                <a:lnTo>
                  <a:pt x="33565" y="61351"/>
                </a:lnTo>
                <a:lnTo>
                  <a:pt x="35054" y="60293"/>
                </a:lnTo>
                <a:lnTo>
                  <a:pt x="36047" y="58529"/>
                </a:lnTo>
                <a:lnTo>
                  <a:pt x="37916" y="52219"/>
                </a:lnTo>
                <a:lnTo>
                  <a:pt x="38026" y="94064"/>
                </a:lnTo>
                <a:lnTo>
                  <a:pt x="38031" y="134309"/>
                </a:lnTo>
                <a:lnTo>
                  <a:pt x="38033" y="180805"/>
                </a:lnTo>
                <a:lnTo>
                  <a:pt x="38033" y="216041"/>
                </a:lnTo>
                <a:lnTo>
                  <a:pt x="38033" y="256410"/>
                </a:lnTo>
                <a:lnTo>
                  <a:pt x="38033" y="298593"/>
                </a:lnTo>
                <a:lnTo>
                  <a:pt x="38033" y="331891"/>
                </a:lnTo>
                <a:lnTo>
                  <a:pt x="38033" y="377872"/>
                </a:lnTo>
                <a:lnTo>
                  <a:pt x="38033" y="414427"/>
                </a:lnTo>
                <a:lnTo>
                  <a:pt x="38033" y="452069"/>
                </a:lnTo>
                <a:lnTo>
                  <a:pt x="38033" y="492601"/>
                </a:lnTo>
                <a:lnTo>
                  <a:pt x="38033" y="530975"/>
                </a:lnTo>
                <a:lnTo>
                  <a:pt x="36975" y="525131"/>
                </a:lnTo>
                <a:lnTo>
                  <a:pt x="30494" y="486886"/>
                </a:lnTo>
                <a:lnTo>
                  <a:pt x="26274" y="448138"/>
                </a:lnTo>
                <a:lnTo>
                  <a:pt x="21144" y="408788"/>
                </a:lnTo>
                <a:lnTo>
                  <a:pt x="19623" y="371377"/>
                </a:lnTo>
                <a:lnTo>
                  <a:pt x="16351" y="332421"/>
                </a:lnTo>
                <a:lnTo>
                  <a:pt x="8678" y="295126"/>
                </a:lnTo>
                <a:lnTo>
                  <a:pt x="2525" y="250562"/>
                </a:lnTo>
                <a:lnTo>
                  <a:pt x="701" y="209489"/>
                </a:lnTo>
                <a:lnTo>
                  <a:pt x="161" y="171566"/>
                </a:lnTo>
                <a:lnTo>
                  <a:pt x="0" y="129637"/>
                </a:lnTo>
                <a:lnTo>
                  <a:pt x="2775" y="96048"/>
                </a:lnTo>
                <a:lnTo>
                  <a:pt x="17240" y="52436"/>
                </a:lnTo>
                <a:lnTo>
                  <a:pt x="44990" y="17400"/>
                </a:lnTo>
                <a:lnTo>
                  <a:pt x="54530" y="10067"/>
                </a:lnTo>
                <a:lnTo>
                  <a:pt x="74336" y="303"/>
                </a:lnTo>
                <a:lnTo>
                  <a:pt x="86270" y="0"/>
                </a:lnTo>
                <a:lnTo>
                  <a:pt x="92416" y="1400"/>
                </a:lnTo>
                <a:lnTo>
                  <a:pt x="97572" y="5508"/>
                </a:lnTo>
                <a:lnTo>
                  <a:pt x="108826" y="24344"/>
                </a:lnTo>
                <a:lnTo>
                  <a:pt x="111830" y="33614"/>
                </a:lnTo>
                <a:lnTo>
                  <a:pt x="112700" y="68885"/>
                </a:lnTo>
                <a:lnTo>
                  <a:pt x="97730" y="115376"/>
                </a:lnTo>
                <a:lnTo>
                  <a:pt x="96881" y="119592"/>
                </a:lnTo>
                <a:lnTo>
                  <a:pt x="95256" y="122403"/>
                </a:lnTo>
                <a:lnTo>
                  <a:pt x="93115" y="124278"/>
                </a:lnTo>
                <a:lnTo>
                  <a:pt x="90629" y="125528"/>
                </a:lnTo>
                <a:lnTo>
                  <a:pt x="90031" y="127418"/>
                </a:lnTo>
                <a:lnTo>
                  <a:pt x="90690" y="129738"/>
                </a:lnTo>
                <a:lnTo>
                  <a:pt x="92187" y="132342"/>
                </a:lnTo>
                <a:lnTo>
                  <a:pt x="94244" y="134078"/>
                </a:lnTo>
                <a:lnTo>
                  <a:pt x="135086" y="150532"/>
                </a:lnTo>
                <a:lnTo>
                  <a:pt x="180087" y="179281"/>
                </a:lnTo>
                <a:lnTo>
                  <a:pt x="220774" y="211478"/>
                </a:lnTo>
                <a:lnTo>
                  <a:pt x="240630" y="252806"/>
                </a:lnTo>
                <a:lnTo>
                  <a:pt x="245523" y="285766"/>
                </a:lnTo>
                <a:lnTo>
                  <a:pt x="241916" y="312230"/>
                </a:lnTo>
                <a:lnTo>
                  <a:pt x="234128" y="323842"/>
                </a:lnTo>
                <a:lnTo>
                  <a:pt x="200303" y="348859"/>
                </a:lnTo>
                <a:lnTo>
                  <a:pt x="190233" y="353174"/>
                </a:lnTo>
                <a:lnTo>
                  <a:pt x="185008" y="352208"/>
                </a:lnTo>
                <a:lnTo>
                  <a:pt x="173558" y="345490"/>
                </a:lnTo>
                <a:lnTo>
                  <a:pt x="169658" y="340735"/>
                </a:lnTo>
                <a:lnTo>
                  <a:pt x="161858" y="30900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SMARTInkShape-Group158"/>
          <p:cNvGrpSpPr/>
          <p:nvPr/>
        </p:nvGrpSpPr>
        <p:grpSpPr>
          <a:xfrm>
            <a:off x="2333625" y="5876925"/>
            <a:ext cx="314326" cy="123826"/>
            <a:chOff x="2333625" y="5876925"/>
            <a:chExt cx="314326" cy="123826"/>
          </a:xfrm>
        </p:grpSpPr>
        <p:sp>
          <p:nvSpPr>
            <p:cNvPr id="148" name="SMARTInkShape-770"/>
            <p:cNvSpPr/>
            <p:nvPr>
              <p:custDataLst>
                <p:tags r:id="rId84"/>
              </p:custDataLst>
            </p:nvPr>
          </p:nvSpPr>
          <p:spPr>
            <a:xfrm>
              <a:off x="2647950" y="5886843"/>
              <a:ext cx="1" cy="113908"/>
            </a:xfrm>
            <a:custGeom>
              <a:avLst/>
              <a:gdLst/>
              <a:ahLst/>
              <a:cxnLst/>
              <a:rect l="0" t="0" r="0" b="0"/>
              <a:pathLst>
                <a:path w="1" h="113908">
                  <a:moveTo>
                    <a:pt x="0" y="9132"/>
                  </a:moveTo>
                  <a:lnTo>
                    <a:pt x="0" y="9132"/>
                  </a:lnTo>
                  <a:lnTo>
                    <a:pt x="0" y="0"/>
                  </a:lnTo>
                  <a:lnTo>
                    <a:pt x="0" y="41444"/>
                  </a:lnTo>
                  <a:lnTo>
                    <a:pt x="0" y="88105"/>
                  </a:lnTo>
                  <a:lnTo>
                    <a:pt x="0" y="113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771"/>
            <p:cNvSpPr/>
            <p:nvPr>
              <p:custDataLst>
                <p:tags r:id="rId85"/>
              </p:custDataLst>
            </p:nvPr>
          </p:nvSpPr>
          <p:spPr>
            <a:xfrm>
              <a:off x="2524125" y="5876925"/>
              <a:ext cx="57151" cy="113695"/>
            </a:xfrm>
            <a:custGeom>
              <a:avLst/>
              <a:gdLst/>
              <a:ahLst/>
              <a:cxnLst/>
              <a:rect l="0" t="0" r="0" b="0"/>
              <a:pathLst>
                <a:path w="57151" h="113695">
                  <a:moveTo>
                    <a:pt x="57150" y="0"/>
                  </a:moveTo>
                  <a:lnTo>
                    <a:pt x="57150" y="0"/>
                  </a:lnTo>
                  <a:lnTo>
                    <a:pt x="48949" y="0"/>
                  </a:lnTo>
                  <a:lnTo>
                    <a:pt x="48508" y="1058"/>
                  </a:lnTo>
                  <a:lnTo>
                    <a:pt x="47741" y="8201"/>
                  </a:lnTo>
                  <a:lnTo>
                    <a:pt x="22117" y="51258"/>
                  </a:lnTo>
                  <a:lnTo>
                    <a:pt x="2816" y="92455"/>
                  </a:lnTo>
                  <a:lnTo>
                    <a:pt x="49" y="113694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772"/>
            <p:cNvSpPr/>
            <p:nvPr>
              <p:custDataLst>
                <p:tags r:id="rId86"/>
              </p:custDataLst>
            </p:nvPr>
          </p:nvSpPr>
          <p:spPr>
            <a:xfrm>
              <a:off x="2486060" y="5905500"/>
              <a:ext cx="90861" cy="76201"/>
            </a:xfrm>
            <a:custGeom>
              <a:avLst/>
              <a:gdLst/>
              <a:ahLst/>
              <a:cxnLst/>
              <a:rect l="0" t="0" r="0" b="0"/>
              <a:pathLst>
                <a:path w="90861" h="76201">
                  <a:moveTo>
                    <a:pt x="9490" y="0"/>
                  </a:moveTo>
                  <a:lnTo>
                    <a:pt x="9490" y="0"/>
                  </a:lnTo>
                  <a:lnTo>
                    <a:pt x="0" y="0"/>
                  </a:lnTo>
                  <a:lnTo>
                    <a:pt x="13225" y="0"/>
                  </a:lnTo>
                  <a:lnTo>
                    <a:pt x="27412" y="5056"/>
                  </a:lnTo>
                  <a:lnTo>
                    <a:pt x="36153" y="13183"/>
                  </a:lnTo>
                  <a:lnTo>
                    <a:pt x="77548" y="58502"/>
                  </a:lnTo>
                  <a:lnTo>
                    <a:pt x="82071" y="64100"/>
                  </a:lnTo>
                  <a:lnTo>
                    <a:pt x="84082" y="70117"/>
                  </a:lnTo>
                  <a:lnTo>
                    <a:pt x="85676" y="72145"/>
                  </a:lnTo>
                  <a:lnTo>
                    <a:pt x="90270" y="74397"/>
                  </a:lnTo>
                  <a:lnTo>
                    <a:pt x="90860" y="74999"/>
                  </a:lnTo>
                  <a:lnTo>
                    <a:pt x="90195" y="75399"/>
                  </a:lnTo>
                  <a:lnTo>
                    <a:pt x="8569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773"/>
            <p:cNvSpPr/>
            <p:nvPr>
              <p:custDataLst>
                <p:tags r:id="rId87"/>
              </p:custDataLst>
            </p:nvPr>
          </p:nvSpPr>
          <p:spPr>
            <a:xfrm>
              <a:off x="2333625" y="5877551"/>
              <a:ext cx="95251" cy="120742"/>
            </a:xfrm>
            <a:custGeom>
              <a:avLst/>
              <a:gdLst/>
              <a:ahLst/>
              <a:cxnLst/>
              <a:rect l="0" t="0" r="0" b="0"/>
              <a:pathLst>
                <a:path w="95251" h="120742">
                  <a:moveTo>
                    <a:pt x="0" y="37474"/>
                  </a:moveTo>
                  <a:lnTo>
                    <a:pt x="0" y="37474"/>
                  </a:lnTo>
                  <a:lnTo>
                    <a:pt x="0" y="28065"/>
                  </a:lnTo>
                  <a:lnTo>
                    <a:pt x="5056" y="27983"/>
                  </a:lnTo>
                  <a:lnTo>
                    <a:pt x="6546" y="29030"/>
                  </a:lnTo>
                  <a:lnTo>
                    <a:pt x="7539" y="30786"/>
                  </a:lnTo>
                  <a:lnTo>
                    <a:pt x="9133" y="41210"/>
                  </a:lnTo>
                  <a:lnTo>
                    <a:pt x="10560" y="87796"/>
                  </a:lnTo>
                  <a:lnTo>
                    <a:pt x="18657" y="120741"/>
                  </a:lnTo>
                  <a:lnTo>
                    <a:pt x="18788" y="120502"/>
                  </a:lnTo>
                  <a:lnTo>
                    <a:pt x="18934" y="117414"/>
                  </a:lnTo>
                  <a:lnTo>
                    <a:pt x="10839" y="87488"/>
                  </a:lnTo>
                  <a:lnTo>
                    <a:pt x="17237" y="41342"/>
                  </a:lnTo>
                  <a:lnTo>
                    <a:pt x="19869" y="13838"/>
                  </a:lnTo>
                  <a:lnTo>
                    <a:pt x="27219" y="1487"/>
                  </a:lnTo>
                  <a:lnTo>
                    <a:pt x="30795" y="313"/>
                  </a:lnTo>
                  <a:lnTo>
                    <a:pt x="33230" y="0"/>
                  </a:lnTo>
                  <a:lnTo>
                    <a:pt x="38758" y="2473"/>
                  </a:lnTo>
                  <a:lnTo>
                    <a:pt x="60364" y="21780"/>
                  </a:lnTo>
                  <a:lnTo>
                    <a:pt x="69861" y="36235"/>
                  </a:lnTo>
                  <a:lnTo>
                    <a:pt x="74322" y="53923"/>
                  </a:lnTo>
                  <a:lnTo>
                    <a:pt x="76151" y="88124"/>
                  </a:lnTo>
                  <a:lnTo>
                    <a:pt x="77226" y="90291"/>
                  </a:lnTo>
                  <a:lnTo>
                    <a:pt x="79001" y="91735"/>
                  </a:lnTo>
                  <a:lnTo>
                    <a:pt x="83795" y="93340"/>
                  </a:lnTo>
                  <a:lnTo>
                    <a:pt x="95250" y="94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159"/>
          <p:cNvGrpSpPr/>
          <p:nvPr/>
        </p:nvGrpSpPr>
        <p:grpSpPr>
          <a:xfrm>
            <a:off x="3648075" y="5905500"/>
            <a:ext cx="598171" cy="180976"/>
            <a:chOff x="3648075" y="5905500"/>
            <a:chExt cx="598171" cy="180976"/>
          </a:xfrm>
        </p:grpSpPr>
        <p:sp>
          <p:nvSpPr>
            <p:cNvPr id="153" name="SMARTInkShape-774"/>
            <p:cNvSpPr/>
            <p:nvPr>
              <p:custDataLst>
                <p:tags r:id="rId75"/>
              </p:custDataLst>
            </p:nvPr>
          </p:nvSpPr>
          <p:spPr>
            <a:xfrm>
              <a:off x="4191000" y="5905500"/>
              <a:ext cx="55246" cy="180976"/>
            </a:xfrm>
            <a:custGeom>
              <a:avLst/>
              <a:gdLst/>
              <a:ahLst/>
              <a:cxnLst/>
              <a:rect l="0" t="0" r="0" b="0"/>
              <a:pathLst>
                <a:path w="55246" h="18097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19246" y="5056"/>
                  </a:lnTo>
                  <a:lnTo>
                    <a:pt x="27251" y="16005"/>
                  </a:lnTo>
                  <a:lnTo>
                    <a:pt x="47509" y="59706"/>
                  </a:lnTo>
                  <a:lnTo>
                    <a:pt x="55245" y="85642"/>
                  </a:lnTo>
                  <a:lnTo>
                    <a:pt x="51529" y="112629"/>
                  </a:lnTo>
                  <a:lnTo>
                    <a:pt x="34246" y="156499"/>
                  </a:lnTo>
                  <a:lnTo>
                    <a:pt x="1905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775"/>
            <p:cNvSpPr/>
            <p:nvPr>
              <p:custDataLst>
                <p:tags r:id="rId76"/>
              </p:custDataLst>
            </p:nvPr>
          </p:nvSpPr>
          <p:spPr>
            <a:xfrm>
              <a:off x="4181475" y="594360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19050" y="0"/>
                  </a:moveTo>
                  <a:lnTo>
                    <a:pt x="19050" y="0"/>
                  </a:lnTo>
                  <a:lnTo>
                    <a:pt x="8937" y="0"/>
                  </a:lnTo>
                  <a:lnTo>
                    <a:pt x="7016" y="1058"/>
                  </a:lnTo>
                  <a:lnTo>
                    <a:pt x="6795" y="2822"/>
                  </a:lnTo>
                  <a:lnTo>
                    <a:pt x="8312" y="7604"/>
                  </a:lnTo>
                  <a:lnTo>
                    <a:pt x="9365" y="32502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776"/>
            <p:cNvSpPr/>
            <p:nvPr>
              <p:custDataLst>
                <p:tags r:id="rId77"/>
              </p:custDataLst>
            </p:nvPr>
          </p:nvSpPr>
          <p:spPr>
            <a:xfrm>
              <a:off x="4114800" y="5953125"/>
              <a:ext cx="17611" cy="76201"/>
            </a:xfrm>
            <a:custGeom>
              <a:avLst/>
              <a:gdLst/>
              <a:ahLst/>
              <a:cxnLst/>
              <a:rect l="0" t="0" r="0" b="0"/>
              <a:pathLst>
                <a:path w="17611" h="76201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0361"/>
                  </a:lnTo>
                  <a:lnTo>
                    <a:pt x="17610" y="40001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777"/>
            <p:cNvSpPr/>
            <p:nvPr>
              <p:custDataLst>
                <p:tags r:id="rId78"/>
              </p:custDataLst>
            </p:nvPr>
          </p:nvSpPr>
          <p:spPr>
            <a:xfrm>
              <a:off x="4099787" y="5991225"/>
              <a:ext cx="43589" cy="9526"/>
            </a:xfrm>
            <a:custGeom>
              <a:avLst/>
              <a:gdLst/>
              <a:ahLst/>
              <a:cxnLst/>
              <a:rect l="0" t="0" r="0" b="0"/>
              <a:pathLst>
                <a:path w="43589" h="9526">
                  <a:moveTo>
                    <a:pt x="5488" y="9525"/>
                  </a:moveTo>
                  <a:lnTo>
                    <a:pt x="5488" y="9525"/>
                  </a:lnTo>
                  <a:lnTo>
                    <a:pt x="431" y="9525"/>
                  </a:lnTo>
                  <a:lnTo>
                    <a:pt x="0" y="8467"/>
                  </a:lnTo>
                  <a:lnTo>
                    <a:pt x="5212" y="393"/>
                  </a:lnTo>
                  <a:lnTo>
                    <a:pt x="435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778"/>
            <p:cNvSpPr/>
            <p:nvPr>
              <p:custDataLst>
                <p:tags r:id="rId79"/>
              </p:custDataLst>
            </p:nvPr>
          </p:nvSpPr>
          <p:spPr>
            <a:xfrm>
              <a:off x="3990975" y="5957886"/>
              <a:ext cx="95251" cy="71440"/>
            </a:xfrm>
            <a:custGeom>
              <a:avLst/>
              <a:gdLst/>
              <a:ahLst/>
              <a:cxnLst/>
              <a:rect l="0" t="0" r="0" b="0"/>
              <a:pathLst>
                <a:path w="95251" h="71440">
                  <a:moveTo>
                    <a:pt x="0" y="14289"/>
                  </a:moveTo>
                  <a:lnTo>
                    <a:pt x="0" y="14289"/>
                  </a:lnTo>
                  <a:lnTo>
                    <a:pt x="5057" y="19345"/>
                  </a:lnTo>
                  <a:lnTo>
                    <a:pt x="7539" y="24650"/>
                  </a:lnTo>
                  <a:lnTo>
                    <a:pt x="9525" y="61749"/>
                  </a:lnTo>
                  <a:lnTo>
                    <a:pt x="10583" y="29412"/>
                  </a:lnTo>
                  <a:lnTo>
                    <a:pt x="17726" y="8429"/>
                  </a:lnTo>
                  <a:lnTo>
                    <a:pt x="23714" y="793"/>
                  </a:lnTo>
                  <a:lnTo>
                    <a:pt x="25334" y="0"/>
                  </a:lnTo>
                  <a:lnTo>
                    <a:pt x="26415" y="530"/>
                  </a:lnTo>
                  <a:lnTo>
                    <a:pt x="28673" y="3940"/>
                  </a:lnTo>
                  <a:lnTo>
                    <a:pt x="34837" y="11810"/>
                  </a:lnTo>
                  <a:lnTo>
                    <a:pt x="36649" y="17773"/>
                  </a:lnTo>
                  <a:lnTo>
                    <a:pt x="37972" y="39686"/>
                  </a:lnTo>
                  <a:lnTo>
                    <a:pt x="38015" y="39687"/>
                  </a:lnTo>
                  <a:lnTo>
                    <a:pt x="38062" y="36866"/>
                  </a:lnTo>
                  <a:lnTo>
                    <a:pt x="40905" y="32085"/>
                  </a:lnTo>
                  <a:lnTo>
                    <a:pt x="44638" y="26431"/>
                  </a:lnTo>
                  <a:lnTo>
                    <a:pt x="47799" y="17299"/>
                  </a:lnTo>
                  <a:lnTo>
                    <a:pt x="56723" y="5315"/>
                  </a:lnTo>
                  <a:lnTo>
                    <a:pt x="62080" y="9984"/>
                  </a:lnTo>
                  <a:lnTo>
                    <a:pt x="81595" y="38926"/>
                  </a:lnTo>
                  <a:lnTo>
                    <a:pt x="95250" y="71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779"/>
            <p:cNvSpPr/>
            <p:nvPr>
              <p:custDataLst>
                <p:tags r:id="rId80"/>
              </p:custDataLst>
            </p:nvPr>
          </p:nvSpPr>
          <p:spPr>
            <a:xfrm>
              <a:off x="3935576" y="5905616"/>
              <a:ext cx="36350" cy="142760"/>
            </a:xfrm>
            <a:custGeom>
              <a:avLst/>
              <a:gdLst/>
              <a:ahLst/>
              <a:cxnLst/>
              <a:rect l="0" t="0" r="0" b="0"/>
              <a:pathLst>
                <a:path w="36350" h="142760">
                  <a:moveTo>
                    <a:pt x="26824" y="9409"/>
                  </a:moveTo>
                  <a:lnTo>
                    <a:pt x="26824" y="9409"/>
                  </a:lnTo>
                  <a:lnTo>
                    <a:pt x="26824" y="0"/>
                  </a:lnTo>
                  <a:lnTo>
                    <a:pt x="26824" y="4974"/>
                  </a:lnTo>
                  <a:lnTo>
                    <a:pt x="24002" y="10260"/>
                  </a:lnTo>
                  <a:lnTo>
                    <a:pt x="20278" y="16138"/>
                  </a:lnTo>
                  <a:lnTo>
                    <a:pt x="4158" y="62632"/>
                  </a:lnTo>
                  <a:lnTo>
                    <a:pt x="0" y="87268"/>
                  </a:lnTo>
                  <a:lnTo>
                    <a:pt x="3824" y="109619"/>
                  </a:lnTo>
                  <a:lnTo>
                    <a:pt x="11660" y="124591"/>
                  </a:lnTo>
                  <a:lnTo>
                    <a:pt x="20685" y="135730"/>
                  </a:lnTo>
                  <a:lnTo>
                    <a:pt x="36349" y="142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780"/>
            <p:cNvSpPr/>
            <p:nvPr>
              <p:custDataLst>
                <p:tags r:id="rId81"/>
              </p:custDataLst>
            </p:nvPr>
          </p:nvSpPr>
          <p:spPr>
            <a:xfrm>
              <a:off x="3824179" y="5943716"/>
              <a:ext cx="71547" cy="114185"/>
            </a:xfrm>
            <a:custGeom>
              <a:avLst/>
              <a:gdLst/>
              <a:ahLst/>
              <a:cxnLst/>
              <a:rect l="0" t="0" r="0" b="0"/>
              <a:pathLst>
                <a:path w="71547" h="114185">
                  <a:moveTo>
                    <a:pt x="71546" y="9409"/>
                  </a:moveTo>
                  <a:lnTo>
                    <a:pt x="71546" y="9409"/>
                  </a:lnTo>
                  <a:lnTo>
                    <a:pt x="71546" y="1208"/>
                  </a:lnTo>
                  <a:lnTo>
                    <a:pt x="70488" y="767"/>
                  </a:lnTo>
                  <a:lnTo>
                    <a:pt x="63345" y="0"/>
                  </a:lnTo>
                  <a:lnTo>
                    <a:pt x="62904" y="1020"/>
                  </a:lnTo>
                  <a:lnTo>
                    <a:pt x="62414" y="4974"/>
                  </a:lnTo>
                  <a:lnTo>
                    <a:pt x="59373" y="10260"/>
                  </a:lnTo>
                  <a:lnTo>
                    <a:pt x="38022" y="36073"/>
                  </a:lnTo>
                  <a:lnTo>
                    <a:pt x="25386" y="61212"/>
                  </a:lnTo>
                  <a:lnTo>
                    <a:pt x="11890" y="79557"/>
                  </a:lnTo>
                  <a:lnTo>
                    <a:pt x="0" y="108722"/>
                  </a:lnTo>
                  <a:lnTo>
                    <a:pt x="565" y="110543"/>
                  </a:lnTo>
                  <a:lnTo>
                    <a:pt x="4871" y="114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781"/>
            <p:cNvSpPr/>
            <p:nvPr>
              <p:custDataLst>
                <p:tags r:id="rId82"/>
              </p:custDataLst>
            </p:nvPr>
          </p:nvSpPr>
          <p:spPr>
            <a:xfrm>
              <a:off x="3800475" y="5962650"/>
              <a:ext cx="85726" cy="76201"/>
            </a:xfrm>
            <a:custGeom>
              <a:avLst/>
              <a:gdLst/>
              <a:ahLst/>
              <a:cxnLst/>
              <a:rect l="0" t="0" r="0" b="0"/>
              <a:pathLst>
                <a:path w="85726" h="76201">
                  <a:moveTo>
                    <a:pt x="0" y="0"/>
                  </a:moveTo>
                  <a:lnTo>
                    <a:pt x="0" y="0"/>
                  </a:lnTo>
                  <a:lnTo>
                    <a:pt x="19246" y="0"/>
                  </a:lnTo>
                  <a:lnTo>
                    <a:pt x="27251" y="2822"/>
                  </a:lnTo>
                  <a:lnTo>
                    <a:pt x="46070" y="18314"/>
                  </a:lnTo>
                  <a:lnTo>
                    <a:pt x="52225" y="26837"/>
                  </a:lnTo>
                  <a:lnTo>
                    <a:pt x="57078" y="35211"/>
                  </a:lnTo>
                  <a:lnTo>
                    <a:pt x="80788" y="62549"/>
                  </a:lnTo>
                  <a:lnTo>
                    <a:pt x="857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782"/>
            <p:cNvSpPr/>
            <p:nvPr>
              <p:custDataLst>
                <p:tags r:id="rId83"/>
              </p:custDataLst>
            </p:nvPr>
          </p:nvSpPr>
          <p:spPr>
            <a:xfrm>
              <a:off x="3648075" y="5953604"/>
              <a:ext cx="123826" cy="94772"/>
            </a:xfrm>
            <a:custGeom>
              <a:avLst/>
              <a:gdLst/>
              <a:ahLst/>
              <a:cxnLst/>
              <a:rect l="0" t="0" r="0" b="0"/>
              <a:pathLst>
                <a:path w="123826" h="94772">
                  <a:moveTo>
                    <a:pt x="0" y="37621"/>
                  </a:moveTo>
                  <a:lnTo>
                    <a:pt x="0" y="37621"/>
                  </a:lnTo>
                  <a:lnTo>
                    <a:pt x="9132" y="28489"/>
                  </a:lnTo>
                  <a:lnTo>
                    <a:pt x="9525" y="75728"/>
                  </a:lnTo>
                  <a:lnTo>
                    <a:pt x="9525" y="83366"/>
                  </a:lnTo>
                  <a:lnTo>
                    <a:pt x="9525" y="62807"/>
                  </a:lnTo>
                  <a:lnTo>
                    <a:pt x="25334" y="16516"/>
                  </a:lnTo>
                  <a:lnTo>
                    <a:pt x="28673" y="10201"/>
                  </a:lnTo>
                  <a:lnTo>
                    <a:pt x="33205" y="4973"/>
                  </a:lnTo>
                  <a:lnTo>
                    <a:pt x="41569" y="1944"/>
                  </a:lnTo>
                  <a:lnTo>
                    <a:pt x="59129" y="0"/>
                  </a:lnTo>
                  <a:lnTo>
                    <a:pt x="66144" y="2555"/>
                  </a:lnTo>
                  <a:lnTo>
                    <a:pt x="69496" y="4719"/>
                  </a:lnTo>
                  <a:lnTo>
                    <a:pt x="82480" y="23400"/>
                  </a:lnTo>
                  <a:lnTo>
                    <a:pt x="92414" y="44650"/>
                  </a:lnTo>
                  <a:lnTo>
                    <a:pt x="99747" y="64410"/>
                  </a:lnTo>
                  <a:lnTo>
                    <a:pt x="111652" y="84593"/>
                  </a:lnTo>
                  <a:lnTo>
                    <a:pt x="123825" y="94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SMARTInkShape-Group160"/>
          <p:cNvGrpSpPr/>
          <p:nvPr/>
        </p:nvGrpSpPr>
        <p:grpSpPr>
          <a:xfrm>
            <a:off x="4772578" y="5895975"/>
            <a:ext cx="618573" cy="190501"/>
            <a:chOff x="4772578" y="5895975"/>
            <a:chExt cx="618573" cy="190501"/>
          </a:xfrm>
        </p:grpSpPr>
        <p:sp>
          <p:nvSpPr>
            <p:cNvPr id="163" name="SMARTInkShape-783"/>
            <p:cNvSpPr/>
            <p:nvPr>
              <p:custDataLst>
                <p:tags r:id="rId66"/>
              </p:custDataLst>
            </p:nvPr>
          </p:nvSpPr>
          <p:spPr>
            <a:xfrm>
              <a:off x="5381625" y="5924550"/>
              <a:ext cx="9526" cy="161926"/>
            </a:xfrm>
            <a:custGeom>
              <a:avLst/>
              <a:gdLst/>
              <a:ahLst/>
              <a:cxnLst/>
              <a:rect l="0" t="0" r="0" b="0"/>
              <a:pathLst>
                <a:path w="9526" h="161926">
                  <a:moveTo>
                    <a:pt x="9525" y="0"/>
                  </a:moveTo>
                  <a:lnTo>
                    <a:pt x="9525" y="0"/>
                  </a:lnTo>
                  <a:lnTo>
                    <a:pt x="9525" y="44829"/>
                  </a:lnTo>
                  <a:lnTo>
                    <a:pt x="6703" y="59788"/>
                  </a:lnTo>
                  <a:lnTo>
                    <a:pt x="2980" y="73139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784"/>
            <p:cNvSpPr/>
            <p:nvPr>
              <p:custDataLst>
                <p:tags r:id="rId67"/>
              </p:custDataLst>
            </p:nvPr>
          </p:nvSpPr>
          <p:spPr>
            <a:xfrm>
              <a:off x="5262194" y="5906858"/>
              <a:ext cx="71657" cy="151043"/>
            </a:xfrm>
            <a:custGeom>
              <a:avLst/>
              <a:gdLst/>
              <a:ahLst/>
              <a:cxnLst/>
              <a:rect l="0" t="0" r="0" b="0"/>
              <a:pathLst>
                <a:path w="71657" h="151043">
                  <a:moveTo>
                    <a:pt x="52756" y="17692"/>
                  </a:moveTo>
                  <a:lnTo>
                    <a:pt x="52756" y="17692"/>
                  </a:lnTo>
                  <a:lnTo>
                    <a:pt x="52756" y="12636"/>
                  </a:lnTo>
                  <a:lnTo>
                    <a:pt x="53814" y="11147"/>
                  </a:lnTo>
                  <a:lnTo>
                    <a:pt x="55578" y="10153"/>
                  </a:lnTo>
                  <a:lnTo>
                    <a:pt x="66013" y="8560"/>
                  </a:lnTo>
                  <a:lnTo>
                    <a:pt x="67944" y="7371"/>
                  </a:lnTo>
                  <a:lnTo>
                    <a:pt x="69231" y="5519"/>
                  </a:lnTo>
                  <a:lnTo>
                    <a:pt x="71298" y="0"/>
                  </a:lnTo>
                  <a:lnTo>
                    <a:pt x="71581" y="2068"/>
                  </a:lnTo>
                  <a:lnTo>
                    <a:pt x="71656" y="4101"/>
                  </a:lnTo>
                  <a:lnTo>
                    <a:pt x="45850" y="46968"/>
                  </a:lnTo>
                  <a:lnTo>
                    <a:pt x="29089" y="71531"/>
                  </a:lnTo>
                  <a:lnTo>
                    <a:pt x="9185" y="117398"/>
                  </a:lnTo>
                  <a:lnTo>
                    <a:pt x="0" y="143663"/>
                  </a:lnTo>
                  <a:lnTo>
                    <a:pt x="5131" y="151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785"/>
            <p:cNvSpPr/>
            <p:nvPr>
              <p:custDataLst>
                <p:tags r:id="rId68"/>
              </p:custDataLst>
            </p:nvPr>
          </p:nvSpPr>
          <p:spPr>
            <a:xfrm>
              <a:off x="5259124" y="5895975"/>
              <a:ext cx="74877" cy="152401"/>
            </a:xfrm>
            <a:custGeom>
              <a:avLst/>
              <a:gdLst/>
              <a:ahLst/>
              <a:cxnLst/>
              <a:rect l="0" t="0" r="0" b="0"/>
              <a:pathLst>
                <a:path w="74877" h="152401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6" y="1058"/>
                  </a:lnTo>
                  <a:lnTo>
                    <a:pt x="662" y="2822"/>
                  </a:lnTo>
                  <a:lnTo>
                    <a:pt x="0" y="5056"/>
                  </a:lnTo>
                  <a:lnTo>
                    <a:pt x="617" y="6545"/>
                  </a:lnTo>
                  <a:lnTo>
                    <a:pt x="2087" y="7539"/>
                  </a:lnTo>
                  <a:lnTo>
                    <a:pt x="4125" y="8201"/>
                  </a:lnTo>
                  <a:lnTo>
                    <a:pt x="21101" y="22666"/>
                  </a:lnTo>
                  <a:lnTo>
                    <a:pt x="46309" y="68338"/>
                  </a:lnTo>
                  <a:lnTo>
                    <a:pt x="62177" y="110677"/>
                  </a:lnTo>
                  <a:lnTo>
                    <a:pt x="74876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786"/>
            <p:cNvSpPr/>
            <p:nvPr>
              <p:custDataLst>
                <p:tags r:id="rId69"/>
              </p:custDataLst>
            </p:nvPr>
          </p:nvSpPr>
          <p:spPr>
            <a:xfrm>
              <a:off x="5162550" y="5905500"/>
              <a:ext cx="36802" cy="117296"/>
            </a:xfrm>
            <a:custGeom>
              <a:avLst/>
              <a:gdLst/>
              <a:ahLst/>
              <a:cxnLst/>
              <a:rect l="0" t="0" r="0" b="0"/>
              <a:pathLst>
                <a:path w="36802" h="117296">
                  <a:moveTo>
                    <a:pt x="0" y="0"/>
                  </a:moveTo>
                  <a:lnTo>
                    <a:pt x="0" y="0"/>
                  </a:lnTo>
                  <a:lnTo>
                    <a:pt x="10113" y="5056"/>
                  </a:lnTo>
                  <a:lnTo>
                    <a:pt x="17900" y="13183"/>
                  </a:lnTo>
                  <a:lnTo>
                    <a:pt x="31523" y="35648"/>
                  </a:lnTo>
                  <a:lnTo>
                    <a:pt x="36801" y="67013"/>
                  </a:lnTo>
                  <a:lnTo>
                    <a:pt x="36657" y="88059"/>
                  </a:lnTo>
                  <a:lnTo>
                    <a:pt x="29848" y="115482"/>
                  </a:lnTo>
                  <a:lnTo>
                    <a:pt x="28366" y="117205"/>
                  </a:lnTo>
                  <a:lnTo>
                    <a:pt x="26319" y="117295"/>
                  </a:lnTo>
                  <a:lnTo>
                    <a:pt x="21222" y="115631"/>
                  </a:lnTo>
                  <a:lnTo>
                    <a:pt x="952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787"/>
            <p:cNvSpPr/>
            <p:nvPr>
              <p:custDataLst>
                <p:tags r:id="rId70"/>
              </p:custDataLst>
            </p:nvPr>
          </p:nvSpPr>
          <p:spPr>
            <a:xfrm>
              <a:off x="5114925" y="5924550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0" y="0"/>
                  </a:moveTo>
                  <a:lnTo>
                    <a:pt x="0" y="0"/>
                  </a:lnTo>
                  <a:lnTo>
                    <a:pt x="0" y="22390"/>
                  </a:lnTo>
                  <a:lnTo>
                    <a:pt x="11759" y="66929"/>
                  </a:lnTo>
                  <a:lnTo>
                    <a:pt x="190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788"/>
            <p:cNvSpPr/>
            <p:nvPr>
              <p:custDataLst>
                <p:tags r:id="rId71"/>
              </p:custDataLst>
            </p:nvPr>
          </p:nvSpPr>
          <p:spPr>
            <a:xfrm>
              <a:off x="5029200" y="5943600"/>
              <a:ext cx="28576" cy="76201"/>
            </a:xfrm>
            <a:custGeom>
              <a:avLst/>
              <a:gdLst/>
              <a:ahLst/>
              <a:cxnLst/>
              <a:rect l="0" t="0" r="0" b="0"/>
              <a:pathLst>
                <a:path w="28576" h="76201">
                  <a:moveTo>
                    <a:pt x="0" y="0"/>
                  </a:moveTo>
                  <a:lnTo>
                    <a:pt x="0" y="0"/>
                  </a:lnTo>
                  <a:lnTo>
                    <a:pt x="16402" y="0"/>
                  </a:lnTo>
                  <a:lnTo>
                    <a:pt x="17285" y="1058"/>
                  </a:lnTo>
                  <a:lnTo>
                    <a:pt x="27182" y="35648"/>
                  </a:lnTo>
                  <a:lnTo>
                    <a:pt x="2857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789"/>
            <p:cNvSpPr/>
            <p:nvPr>
              <p:custDataLst>
                <p:tags r:id="rId72"/>
              </p:custDataLst>
            </p:nvPr>
          </p:nvSpPr>
          <p:spPr>
            <a:xfrm>
              <a:off x="5010150" y="5972175"/>
              <a:ext cx="66676" cy="9516"/>
            </a:xfrm>
            <a:custGeom>
              <a:avLst/>
              <a:gdLst/>
              <a:ahLst/>
              <a:cxnLst/>
              <a:rect l="0" t="0" r="0" b="0"/>
              <a:pathLst>
                <a:path w="66676" h="951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2822" y="7539"/>
                  </a:lnTo>
                  <a:lnTo>
                    <a:pt x="9701" y="9263"/>
                  </a:lnTo>
                  <a:lnTo>
                    <a:pt x="40082" y="9515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790"/>
            <p:cNvSpPr/>
            <p:nvPr>
              <p:custDataLst>
                <p:tags r:id="rId73"/>
              </p:custDataLst>
            </p:nvPr>
          </p:nvSpPr>
          <p:spPr>
            <a:xfrm>
              <a:off x="4867275" y="5939673"/>
              <a:ext cx="114301" cy="80128"/>
            </a:xfrm>
            <a:custGeom>
              <a:avLst/>
              <a:gdLst/>
              <a:ahLst/>
              <a:cxnLst/>
              <a:rect l="0" t="0" r="0" b="0"/>
              <a:pathLst>
                <a:path w="114301" h="80128">
                  <a:moveTo>
                    <a:pt x="0" y="3927"/>
                  </a:moveTo>
                  <a:lnTo>
                    <a:pt x="0" y="3927"/>
                  </a:lnTo>
                  <a:lnTo>
                    <a:pt x="0" y="8983"/>
                  </a:lnTo>
                  <a:lnTo>
                    <a:pt x="2822" y="14288"/>
                  </a:lnTo>
                  <a:lnTo>
                    <a:pt x="6546" y="20174"/>
                  </a:lnTo>
                  <a:lnTo>
                    <a:pt x="8642" y="30496"/>
                  </a:lnTo>
                  <a:lnTo>
                    <a:pt x="9515" y="77738"/>
                  </a:lnTo>
                  <a:lnTo>
                    <a:pt x="10581" y="69934"/>
                  </a:lnTo>
                  <a:lnTo>
                    <a:pt x="18167" y="29687"/>
                  </a:lnTo>
                  <a:lnTo>
                    <a:pt x="18934" y="7737"/>
                  </a:lnTo>
                  <a:lnTo>
                    <a:pt x="21820" y="2798"/>
                  </a:lnTo>
                  <a:lnTo>
                    <a:pt x="24072" y="0"/>
                  </a:lnTo>
                  <a:lnTo>
                    <a:pt x="26631" y="251"/>
                  </a:lnTo>
                  <a:lnTo>
                    <a:pt x="32297" y="6173"/>
                  </a:lnTo>
                  <a:lnTo>
                    <a:pt x="35521" y="13039"/>
                  </a:lnTo>
                  <a:lnTo>
                    <a:pt x="38012" y="19619"/>
                  </a:lnTo>
                  <a:lnTo>
                    <a:pt x="44306" y="29273"/>
                  </a:lnTo>
                  <a:lnTo>
                    <a:pt x="46642" y="38836"/>
                  </a:lnTo>
                  <a:lnTo>
                    <a:pt x="47495" y="49668"/>
                  </a:lnTo>
                  <a:lnTo>
                    <a:pt x="52643" y="40881"/>
                  </a:lnTo>
                  <a:lnTo>
                    <a:pt x="59379" y="23245"/>
                  </a:lnTo>
                  <a:lnTo>
                    <a:pt x="61811" y="19980"/>
                  </a:lnTo>
                  <a:lnTo>
                    <a:pt x="67335" y="16353"/>
                  </a:lnTo>
                  <a:lnTo>
                    <a:pt x="74449" y="14025"/>
                  </a:lnTo>
                  <a:lnTo>
                    <a:pt x="78244" y="16529"/>
                  </a:lnTo>
                  <a:lnTo>
                    <a:pt x="83459" y="22228"/>
                  </a:lnTo>
                  <a:lnTo>
                    <a:pt x="107985" y="67645"/>
                  </a:lnTo>
                  <a:lnTo>
                    <a:pt x="114300" y="801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791"/>
            <p:cNvSpPr/>
            <p:nvPr>
              <p:custDataLst>
                <p:tags r:id="rId74"/>
              </p:custDataLst>
            </p:nvPr>
          </p:nvSpPr>
          <p:spPr>
            <a:xfrm>
              <a:off x="4772578" y="5924669"/>
              <a:ext cx="47073" cy="108499"/>
            </a:xfrm>
            <a:custGeom>
              <a:avLst/>
              <a:gdLst/>
              <a:ahLst/>
              <a:cxnLst/>
              <a:rect l="0" t="0" r="0" b="0"/>
              <a:pathLst>
                <a:path w="47073" h="108499">
                  <a:moveTo>
                    <a:pt x="37547" y="18931"/>
                  </a:moveTo>
                  <a:lnTo>
                    <a:pt x="37547" y="18931"/>
                  </a:lnTo>
                  <a:lnTo>
                    <a:pt x="37547" y="283"/>
                  </a:lnTo>
                  <a:lnTo>
                    <a:pt x="32490" y="0"/>
                  </a:lnTo>
                  <a:lnTo>
                    <a:pt x="27186" y="2756"/>
                  </a:lnTo>
                  <a:lnTo>
                    <a:pt x="21300" y="8567"/>
                  </a:lnTo>
                  <a:lnTo>
                    <a:pt x="8899" y="32367"/>
                  </a:lnTo>
                  <a:lnTo>
                    <a:pt x="2247" y="55368"/>
                  </a:lnTo>
                  <a:lnTo>
                    <a:pt x="0" y="82102"/>
                  </a:lnTo>
                  <a:lnTo>
                    <a:pt x="2515" y="92163"/>
                  </a:lnTo>
                  <a:lnTo>
                    <a:pt x="4667" y="96327"/>
                  </a:lnTo>
                  <a:lnTo>
                    <a:pt x="12703" y="103777"/>
                  </a:lnTo>
                  <a:lnTo>
                    <a:pt x="17809" y="107245"/>
                  </a:lnTo>
                  <a:lnTo>
                    <a:pt x="23330" y="108498"/>
                  </a:lnTo>
                  <a:lnTo>
                    <a:pt x="47072" y="104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3" name="SMARTInkShape-792"/>
          <p:cNvSpPr/>
          <p:nvPr>
            <p:custDataLst>
              <p:tags r:id="rId9"/>
            </p:custDataLst>
          </p:nvPr>
        </p:nvSpPr>
        <p:spPr>
          <a:xfrm>
            <a:off x="1905732" y="5276902"/>
            <a:ext cx="170719" cy="1219134"/>
          </a:xfrm>
          <a:custGeom>
            <a:avLst/>
            <a:gdLst/>
            <a:ahLst/>
            <a:cxnLst/>
            <a:rect l="0" t="0" r="0" b="0"/>
            <a:pathLst>
              <a:path w="170719" h="1219134">
                <a:moveTo>
                  <a:pt x="132618" y="9473"/>
                </a:moveTo>
                <a:lnTo>
                  <a:pt x="132618" y="9473"/>
                </a:lnTo>
                <a:lnTo>
                  <a:pt x="116216" y="1272"/>
                </a:lnTo>
                <a:lnTo>
                  <a:pt x="72253" y="0"/>
                </a:lnTo>
                <a:lnTo>
                  <a:pt x="56048" y="1029"/>
                </a:lnTo>
                <a:lnTo>
                  <a:pt x="11779" y="16425"/>
                </a:lnTo>
                <a:lnTo>
                  <a:pt x="7609" y="17282"/>
                </a:lnTo>
                <a:lnTo>
                  <a:pt x="4829" y="18913"/>
                </a:lnTo>
                <a:lnTo>
                  <a:pt x="2975" y="21058"/>
                </a:lnTo>
                <a:lnTo>
                  <a:pt x="916" y="26263"/>
                </a:lnTo>
                <a:lnTo>
                  <a:pt x="0" y="32105"/>
                </a:lnTo>
                <a:lnTo>
                  <a:pt x="2416" y="38229"/>
                </a:lnTo>
                <a:lnTo>
                  <a:pt x="4541" y="41344"/>
                </a:lnTo>
                <a:lnTo>
                  <a:pt x="15090" y="88365"/>
                </a:lnTo>
                <a:lnTo>
                  <a:pt x="17893" y="131601"/>
                </a:lnTo>
                <a:lnTo>
                  <a:pt x="18234" y="171023"/>
                </a:lnTo>
                <a:lnTo>
                  <a:pt x="18302" y="216754"/>
                </a:lnTo>
                <a:lnTo>
                  <a:pt x="18313" y="252570"/>
                </a:lnTo>
                <a:lnTo>
                  <a:pt x="18316" y="299518"/>
                </a:lnTo>
                <a:lnTo>
                  <a:pt x="18317" y="336290"/>
                </a:lnTo>
                <a:lnTo>
                  <a:pt x="18318" y="377328"/>
                </a:lnTo>
                <a:lnTo>
                  <a:pt x="18318" y="421857"/>
                </a:lnTo>
                <a:lnTo>
                  <a:pt x="18318" y="460214"/>
                </a:lnTo>
                <a:lnTo>
                  <a:pt x="24864" y="507731"/>
                </a:lnTo>
                <a:lnTo>
                  <a:pt x="26519" y="543482"/>
                </a:lnTo>
                <a:lnTo>
                  <a:pt x="27451" y="585034"/>
                </a:lnTo>
                <a:lnTo>
                  <a:pt x="27727" y="622510"/>
                </a:lnTo>
                <a:lnTo>
                  <a:pt x="27791" y="653409"/>
                </a:lnTo>
                <a:lnTo>
                  <a:pt x="27828" y="700860"/>
                </a:lnTo>
                <a:lnTo>
                  <a:pt x="27838" y="738909"/>
                </a:lnTo>
                <a:lnTo>
                  <a:pt x="27842" y="778758"/>
                </a:lnTo>
                <a:lnTo>
                  <a:pt x="27842" y="822315"/>
                </a:lnTo>
                <a:lnTo>
                  <a:pt x="27843" y="863795"/>
                </a:lnTo>
                <a:lnTo>
                  <a:pt x="27843" y="897172"/>
                </a:lnTo>
                <a:lnTo>
                  <a:pt x="27843" y="942537"/>
                </a:lnTo>
                <a:lnTo>
                  <a:pt x="27843" y="986905"/>
                </a:lnTo>
                <a:lnTo>
                  <a:pt x="25021" y="1024746"/>
                </a:lnTo>
                <a:lnTo>
                  <a:pt x="19642" y="1071034"/>
                </a:lnTo>
                <a:lnTo>
                  <a:pt x="10233" y="1114649"/>
                </a:lnTo>
                <a:lnTo>
                  <a:pt x="8920" y="1136343"/>
                </a:lnTo>
                <a:lnTo>
                  <a:pt x="11671" y="1142835"/>
                </a:lnTo>
                <a:lnTo>
                  <a:pt x="15364" y="1149247"/>
                </a:lnTo>
                <a:lnTo>
                  <a:pt x="18501" y="1158808"/>
                </a:lnTo>
                <a:lnTo>
                  <a:pt x="24605" y="1168343"/>
                </a:lnTo>
                <a:lnTo>
                  <a:pt x="26884" y="1177871"/>
                </a:lnTo>
                <a:lnTo>
                  <a:pt x="27416" y="1184222"/>
                </a:lnTo>
                <a:lnTo>
                  <a:pt x="30476" y="1190573"/>
                </a:lnTo>
                <a:lnTo>
                  <a:pt x="34305" y="1196923"/>
                </a:lnTo>
                <a:lnTo>
                  <a:pt x="36763" y="1209623"/>
                </a:lnTo>
                <a:lnTo>
                  <a:pt x="37333" y="1218590"/>
                </a:lnTo>
                <a:lnTo>
                  <a:pt x="67958" y="1219133"/>
                </a:lnTo>
                <a:lnTo>
                  <a:pt x="115126" y="1209447"/>
                </a:lnTo>
                <a:lnTo>
                  <a:pt x="170718" y="120009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Shape-793"/>
          <p:cNvSpPr/>
          <p:nvPr>
            <p:custDataLst>
              <p:tags r:id="rId10"/>
            </p:custDataLst>
          </p:nvPr>
        </p:nvSpPr>
        <p:spPr>
          <a:xfrm>
            <a:off x="2571750" y="5240074"/>
            <a:ext cx="199755" cy="1189302"/>
          </a:xfrm>
          <a:custGeom>
            <a:avLst/>
            <a:gdLst/>
            <a:ahLst/>
            <a:cxnLst/>
            <a:rect l="0" t="0" r="0" b="0"/>
            <a:pathLst>
              <a:path w="199755" h="1189302">
                <a:moveTo>
                  <a:pt x="0" y="8201"/>
                </a:moveTo>
                <a:lnTo>
                  <a:pt x="0" y="8201"/>
                </a:lnTo>
                <a:lnTo>
                  <a:pt x="15208" y="1656"/>
                </a:lnTo>
                <a:lnTo>
                  <a:pt x="26515" y="0"/>
                </a:lnTo>
                <a:lnTo>
                  <a:pt x="65764" y="6389"/>
                </a:lnTo>
                <a:lnTo>
                  <a:pt x="107182" y="7843"/>
                </a:lnTo>
                <a:lnTo>
                  <a:pt x="141234" y="15734"/>
                </a:lnTo>
                <a:lnTo>
                  <a:pt x="160346" y="27485"/>
                </a:lnTo>
                <a:lnTo>
                  <a:pt x="167573" y="34763"/>
                </a:lnTo>
                <a:lnTo>
                  <a:pt x="174313" y="45053"/>
                </a:lnTo>
                <a:lnTo>
                  <a:pt x="175192" y="59505"/>
                </a:lnTo>
                <a:lnTo>
                  <a:pt x="171778" y="101043"/>
                </a:lnTo>
                <a:lnTo>
                  <a:pt x="168725" y="136957"/>
                </a:lnTo>
                <a:lnTo>
                  <a:pt x="163940" y="175467"/>
                </a:lnTo>
                <a:lnTo>
                  <a:pt x="162522" y="212631"/>
                </a:lnTo>
                <a:lnTo>
                  <a:pt x="162102" y="259979"/>
                </a:lnTo>
                <a:lnTo>
                  <a:pt x="164799" y="305757"/>
                </a:lnTo>
                <a:lnTo>
                  <a:pt x="169479" y="342252"/>
                </a:lnTo>
                <a:lnTo>
                  <a:pt x="171061" y="387453"/>
                </a:lnTo>
                <a:lnTo>
                  <a:pt x="178977" y="428014"/>
                </a:lnTo>
                <a:lnTo>
                  <a:pt x="187910" y="472872"/>
                </a:lnTo>
                <a:lnTo>
                  <a:pt x="189733" y="514181"/>
                </a:lnTo>
                <a:lnTo>
                  <a:pt x="193095" y="559229"/>
                </a:lnTo>
                <a:lnTo>
                  <a:pt x="198656" y="603527"/>
                </a:lnTo>
                <a:lnTo>
                  <a:pt x="199754" y="648613"/>
                </a:lnTo>
                <a:lnTo>
                  <a:pt x="198886" y="694311"/>
                </a:lnTo>
                <a:lnTo>
                  <a:pt x="193455" y="732546"/>
                </a:lnTo>
                <a:lnTo>
                  <a:pt x="191814" y="765107"/>
                </a:lnTo>
                <a:lnTo>
                  <a:pt x="191084" y="797923"/>
                </a:lnTo>
                <a:lnTo>
                  <a:pt x="190673" y="843326"/>
                </a:lnTo>
                <a:lnTo>
                  <a:pt x="190534" y="886481"/>
                </a:lnTo>
                <a:lnTo>
                  <a:pt x="190510" y="923775"/>
                </a:lnTo>
                <a:lnTo>
                  <a:pt x="183956" y="966460"/>
                </a:lnTo>
                <a:lnTo>
                  <a:pt x="174691" y="1008888"/>
                </a:lnTo>
                <a:lnTo>
                  <a:pt x="171734" y="1050430"/>
                </a:lnTo>
                <a:lnTo>
                  <a:pt x="171466" y="1095435"/>
                </a:lnTo>
                <a:lnTo>
                  <a:pt x="171453" y="1119724"/>
                </a:lnTo>
                <a:lnTo>
                  <a:pt x="172511" y="1123867"/>
                </a:lnTo>
                <a:lnTo>
                  <a:pt x="174274" y="1126628"/>
                </a:lnTo>
                <a:lnTo>
                  <a:pt x="184708" y="1136117"/>
                </a:lnTo>
                <a:lnTo>
                  <a:pt x="187926" y="1142028"/>
                </a:lnTo>
                <a:lnTo>
                  <a:pt x="190274" y="1153218"/>
                </a:lnTo>
                <a:lnTo>
                  <a:pt x="190455" y="1159243"/>
                </a:lnTo>
                <a:lnTo>
                  <a:pt x="172182" y="1178909"/>
                </a:lnTo>
                <a:lnTo>
                  <a:pt x="160839" y="1184683"/>
                </a:lnTo>
                <a:lnTo>
                  <a:pt x="123825" y="118930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Shape-794"/>
          <p:cNvSpPr/>
          <p:nvPr>
            <p:custDataLst>
              <p:tags r:id="rId11"/>
            </p:custDataLst>
          </p:nvPr>
        </p:nvSpPr>
        <p:spPr>
          <a:xfrm>
            <a:off x="3211866" y="5295934"/>
            <a:ext cx="283810" cy="1052667"/>
          </a:xfrm>
          <a:custGeom>
            <a:avLst/>
            <a:gdLst/>
            <a:ahLst/>
            <a:cxnLst/>
            <a:rect l="0" t="0" r="0" b="0"/>
            <a:pathLst>
              <a:path w="283810" h="1052667">
                <a:moveTo>
                  <a:pt x="236184" y="9491"/>
                </a:moveTo>
                <a:lnTo>
                  <a:pt x="236184" y="9491"/>
                </a:lnTo>
                <a:lnTo>
                  <a:pt x="222927" y="9491"/>
                </a:lnTo>
                <a:lnTo>
                  <a:pt x="177376" y="849"/>
                </a:lnTo>
                <a:lnTo>
                  <a:pt x="137784" y="141"/>
                </a:lnTo>
                <a:lnTo>
                  <a:pt x="99625" y="0"/>
                </a:lnTo>
                <a:lnTo>
                  <a:pt x="85180" y="5626"/>
                </a:lnTo>
                <a:lnTo>
                  <a:pt x="53603" y="26484"/>
                </a:lnTo>
                <a:lnTo>
                  <a:pt x="41090" y="44207"/>
                </a:lnTo>
                <a:lnTo>
                  <a:pt x="24433" y="90079"/>
                </a:lnTo>
                <a:lnTo>
                  <a:pt x="19279" y="132382"/>
                </a:lnTo>
                <a:lnTo>
                  <a:pt x="10992" y="179933"/>
                </a:lnTo>
                <a:lnTo>
                  <a:pt x="8593" y="216508"/>
                </a:lnTo>
                <a:lnTo>
                  <a:pt x="7883" y="254156"/>
                </a:lnTo>
                <a:lnTo>
                  <a:pt x="7673" y="292122"/>
                </a:lnTo>
                <a:lnTo>
                  <a:pt x="7610" y="331241"/>
                </a:lnTo>
                <a:lnTo>
                  <a:pt x="7592" y="374817"/>
                </a:lnTo>
                <a:lnTo>
                  <a:pt x="7586" y="416069"/>
                </a:lnTo>
                <a:lnTo>
                  <a:pt x="7585" y="461334"/>
                </a:lnTo>
                <a:lnTo>
                  <a:pt x="7584" y="508260"/>
                </a:lnTo>
                <a:lnTo>
                  <a:pt x="7584" y="555678"/>
                </a:lnTo>
                <a:lnTo>
                  <a:pt x="7584" y="602184"/>
                </a:lnTo>
                <a:lnTo>
                  <a:pt x="7584" y="644303"/>
                </a:lnTo>
                <a:lnTo>
                  <a:pt x="7584" y="688767"/>
                </a:lnTo>
                <a:lnTo>
                  <a:pt x="7584" y="729224"/>
                </a:lnTo>
                <a:lnTo>
                  <a:pt x="7584" y="768022"/>
                </a:lnTo>
                <a:lnTo>
                  <a:pt x="7584" y="806329"/>
                </a:lnTo>
                <a:lnTo>
                  <a:pt x="7584" y="846607"/>
                </a:lnTo>
                <a:lnTo>
                  <a:pt x="7584" y="880017"/>
                </a:lnTo>
                <a:lnTo>
                  <a:pt x="4762" y="916033"/>
                </a:lnTo>
                <a:lnTo>
                  <a:pt x="1038" y="951091"/>
                </a:lnTo>
                <a:lnTo>
                  <a:pt x="0" y="993569"/>
                </a:lnTo>
                <a:lnTo>
                  <a:pt x="5772" y="1034080"/>
                </a:lnTo>
                <a:lnTo>
                  <a:pt x="6376" y="1041800"/>
                </a:lnTo>
                <a:lnTo>
                  <a:pt x="8896" y="1046947"/>
                </a:lnTo>
                <a:lnTo>
                  <a:pt x="12692" y="1050378"/>
                </a:lnTo>
                <a:lnTo>
                  <a:pt x="17339" y="1052666"/>
                </a:lnTo>
                <a:lnTo>
                  <a:pt x="33792" y="1049564"/>
                </a:lnTo>
                <a:lnTo>
                  <a:pt x="73792" y="1035381"/>
                </a:lnTo>
                <a:lnTo>
                  <a:pt x="113325" y="1021330"/>
                </a:lnTo>
                <a:lnTo>
                  <a:pt x="160802" y="1002091"/>
                </a:lnTo>
                <a:lnTo>
                  <a:pt x="200832" y="992843"/>
                </a:lnTo>
                <a:lnTo>
                  <a:pt x="237785" y="983411"/>
                </a:lnTo>
                <a:lnTo>
                  <a:pt x="283809" y="97151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" name="SMARTInkShape-Group164"/>
          <p:cNvGrpSpPr/>
          <p:nvPr/>
        </p:nvGrpSpPr>
        <p:grpSpPr>
          <a:xfrm>
            <a:off x="4106599" y="5095927"/>
            <a:ext cx="570177" cy="1285814"/>
            <a:chOff x="4106599" y="5095927"/>
            <a:chExt cx="570177" cy="1285814"/>
          </a:xfrm>
        </p:grpSpPr>
        <p:sp>
          <p:nvSpPr>
            <p:cNvPr id="176" name="SMARTInkShape-795"/>
            <p:cNvSpPr/>
            <p:nvPr>
              <p:custDataLst>
                <p:tags r:id="rId64"/>
              </p:custDataLst>
            </p:nvPr>
          </p:nvSpPr>
          <p:spPr>
            <a:xfrm>
              <a:off x="4314829" y="5095927"/>
              <a:ext cx="361947" cy="1285814"/>
            </a:xfrm>
            <a:custGeom>
              <a:avLst/>
              <a:gdLst/>
              <a:ahLst/>
              <a:cxnLst/>
              <a:rect l="0" t="0" r="0" b="0"/>
              <a:pathLst>
                <a:path w="361947" h="1285814">
                  <a:moveTo>
                    <a:pt x="238121" y="9473"/>
                  </a:moveTo>
                  <a:lnTo>
                    <a:pt x="238121" y="9473"/>
                  </a:lnTo>
                  <a:lnTo>
                    <a:pt x="211378" y="9473"/>
                  </a:lnTo>
                  <a:lnTo>
                    <a:pt x="210768" y="8415"/>
                  </a:lnTo>
                  <a:lnTo>
                    <a:pt x="210089" y="4417"/>
                  </a:lnTo>
                  <a:lnTo>
                    <a:pt x="208850" y="2928"/>
                  </a:lnTo>
                  <a:lnTo>
                    <a:pt x="204651" y="1272"/>
                  </a:lnTo>
                  <a:lnTo>
                    <a:pt x="160182" y="0"/>
                  </a:lnTo>
                  <a:lnTo>
                    <a:pt x="143156" y="1029"/>
                  </a:lnTo>
                  <a:lnTo>
                    <a:pt x="96412" y="15138"/>
                  </a:lnTo>
                  <a:lnTo>
                    <a:pt x="63898" y="23546"/>
                  </a:lnTo>
                  <a:lnTo>
                    <a:pt x="23684" y="47633"/>
                  </a:lnTo>
                  <a:lnTo>
                    <a:pt x="16521" y="56772"/>
                  </a:lnTo>
                  <a:lnTo>
                    <a:pt x="4358" y="86431"/>
                  </a:lnTo>
                  <a:lnTo>
                    <a:pt x="858" y="122238"/>
                  </a:lnTo>
                  <a:lnTo>
                    <a:pt x="166" y="169213"/>
                  </a:lnTo>
                  <a:lnTo>
                    <a:pt x="29" y="213496"/>
                  </a:lnTo>
                  <a:lnTo>
                    <a:pt x="0" y="259910"/>
                  </a:lnTo>
                  <a:lnTo>
                    <a:pt x="5054" y="298283"/>
                  </a:lnTo>
                  <a:lnTo>
                    <a:pt x="9697" y="336084"/>
                  </a:lnTo>
                  <a:lnTo>
                    <a:pt x="16886" y="382120"/>
                  </a:lnTo>
                  <a:lnTo>
                    <a:pt x="18620" y="426923"/>
                  </a:lnTo>
                  <a:lnTo>
                    <a:pt x="18962" y="471835"/>
                  </a:lnTo>
                  <a:lnTo>
                    <a:pt x="19029" y="511751"/>
                  </a:lnTo>
                  <a:lnTo>
                    <a:pt x="21863" y="554465"/>
                  </a:lnTo>
                  <a:lnTo>
                    <a:pt x="29405" y="597813"/>
                  </a:lnTo>
                  <a:lnTo>
                    <a:pt x="41436" y="640273"/>
                  </a:lnTo>
                  <a:lnTo>
                    <a:pt x="45789" y="677448"/>
                  </a:lnTo>
                  <a:lnTo>
                    <a:pt x="52134" y="716920"/>
                  </a:lnTo>
                  <a:lnTo>
                    <a:pt x="63761" y="761638"/>
                  </a:lnTo>
                  <a:lnTo>
                    <a:pt x="72041" y="797722"/>
                  </a:lnTo>
                  <a:lnTo>
                    <a:pt x="75376" y="842196"/>
                  </a:lnTo>
                  <a:lnTo>
                    <a:pt x="81090" y="887161"/>
                  </a:lnTo>
                  <a:lnTo>
                    <a:pt x="85865" y="926303"/>
                  </a:lnTo>
                  <a:lnTo>
                    <a:pt x="95901" y="969783"/>
                  </a:lnTo>
                  <a:lnTo>
                    <a:pt x="103019" y="1014316"/>
                  </a:lnTo>
                  <a:lnTo>
                    <a:pt x="104252" y="1051330"/>
                  </a:lnTo>
                  <a:lnTo>
                    <a:pt x="109673" y="1089108"/>
                  </a:lnTo>
                  <a:lnTo>
                    <a:pt x="112927" y="1127113"/>
                  </a:lnTo>
                  <a:lnTo>
                    <a:pt x="114025" y="1169218"/>
                  </a:lnTo>
                  <a:lnTo>
                    <a:pt x="117065" y="1201837"/>
                  </a:lnTo>
                  <a:lnTo>
                    <a:pt x="123990" y="1232744"/>
                  </a:lnTo>
                  <a:lnTo>
                    <a:pt x="131184" y="1247273"/>
                  </a:lnTo>
                  <a:lnTo>
                    <a:pt x="133343" y="1274924"/>
                  </a:lnTo>
                  <a:lnTo>
                    <a:pt x="134403" y="1275382"/>
                  </a:lnTo>
                  <a:lnTo>
                    <a:pt x="146603" y="1276177"/>
                  </a:lnTo>
                  <a:lnTo>
                    <a:pt x="148534" y="1277275"/>
                  </a:lnTo>
                  <a:lnTo>
                    <a:pt x="149821" y="1279066"/>
                  </a:lnTo>
                  <a:lnTo>
                    <a:pt x="150679" y="1281318"/>
                  </a:lnTo>
                  <a:lnTo>
                    <a:pt x="152310" y="1282820"/>
                  </a:lnTo>
                  <a:lnTo>
                    <a:pt x="160446" y="1285428"/>
                  </a:lnTo>
                  <a:lnTo>
                    <a:pt x="206663" y="1285813"/>
                  </a:lnTo>
                  <a:lnTo>
                    <a:pt x="247641" y="1277621"/>
                  </a:lnTo>
                  <a:lnTo>
                    <a:pt x="285706" y="1275501"/>
                  </a:lnTo>
                  <a:lnTo>
                    <a:pt x="331168" y="1268810"/>
                  </a:lnTo>
                  <a:lnTo>
                    <a:pt x="361946" y="12667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796"/>
            <p:cNvSpPr/>
            <p:nvPr>
              <p:custDataLst>
                <p:tags r:id="rId65"/>
              </p:custDataLst>
            </p:nvPr>
          </p:nvSpPr>
          <p:spPr>
            <a:xfrm>
              <a:off x="4106599" y="5288429"/>
              <a:ext cx="265256" cy="998072"/>
            </a:xfrm>
            <a:custGeom>
              <a:avLst/>
              <a:gdLst/>
              <a:ahLst/>
              <a:cxnLst/>
              <a:rect l="0" t="0" r="0" b="0"/>
              <a:pathLst>
                <a:path w="265256" h="998072">
                  <a:moveTo>
                    <a:pt x="8201" y="26521"/>
                  </a:moveTo>
                  <a:lnTo>
                    <a:pt x="8201" y="26521"/>
                  </a:lnTo>
                  <a:lnTo>
                    <a:pt x="3144" y="26521"/>
                  </a:lnTo>
                  <a:lnTo>
                    <a:pt x="1655" y="25463"/>
                  </a:lnTo>
                  <a:lnTo>
                    <a:pt x="662" y="23699"/>
                  </a:lnTo>
                  <a:lnTo>
                    <a:pt x="0" y="21465"/>
                  </a:lnTo>
                  <a:lnTo>
                    <a:pt x="617" y="18917"/>
                  </a:lnTo>
                  <a:lnTo>
                    <a:pt x="4125" y="13264"/>
                  </a:lnTo>
                  <a:lnTo>
                    <a:pt x="7600" y="11333"/>
                  </a:lnTo>
                  <a:lnTo>
                    <a:pt x="24721" y="8616"/>
                  </a:lnTo>
                  <a:lnTo>
                    <a:pt x="52489" y="6752"/>
                  </a:lnTo>
                  <a:lnTo>
                    <a:pt x="84252" y="0"/>
                  </a:lnTo>
                  <a:lnTo>
                    <a:pt x="119635" y="1376"/>
                  </a:lnTo>
                  <a:lnTo>
                    <a:pt x="162145" y="6669"/>
                  </a:lnTo>
                  <a:lnTo>
                    <a:pt x="195187" y="8459"/>
                  </a:lnTo>
                  <a:lnTo>
                    <a:pt x="206311" y="12496"/>
                  </a:lnTo>
                  <a:lnTo>
                    <a:pt x="210124" y="16113"/>
                  </a:lnTo>
                  <a:lnTo>
                    <a:pt x="214361" y="25776"/>
                  </a:lnTo>
                  <a:lnTo>
                    <a:pt x="216746" y="48172"/>
                  </a:lnTo>
                  <a:lnTo>
                    <a:pt x="212397" y="90086"/>
                  </a:lnTo>
                  <a:lnTo>
                    <a:pt x="209462" y="132609"/>
                  </a:lnTo>
                  <a:lnTo>
                    <a:pt x="208775" y="164688"/>
                  </a:lnTo>
                  <a:lnTo>
                    <a:pt x="208389" y="209981"/>
                  </a:lnTo>
                  <a:lnTo>
                    <a:pt x="211097" y="246332"/>
                  </a:lnTo>
                  <a:lnTo>
                    <a:pt x="215779" y="292381"/>
                  </a:lnTo>
                  <a:lnTo>
                    <a:pt x="217933" y="327772"/>
                  </a:lnTo>
                  <a:lnTo>
                    <a:pt x="224037" y="366606"/>
                  </a:lnTo>
                  <a:lnTo>
                    <a:pt x="226316" y="404453"/>
                  </a:lnTo>
                  <a:lnTo>
                    <a:pt x="228050" y="442477"/>
                  </a:lnTo>
                  <a:lnTo>
                    <a:pt x="233738" y="483730"/>
                  </a:lnTo>
                  <a:lnTo>
                    <a:pt x="235440" y="521119"/>
                  </a:lnTo>
                  <a:lnTo>
                    <a:pt x="241454" y="568650"/>
                  </a:lnTo>
                  <a:lnTo>
                    <a:pt x="246983" y="604723"/>
                  </a:lnTo>
                  <a:lnTo>
                    <a:pt x="251910" y="644391"/>
                  </a:lnTo>
                  <a:lnTo>
                    <a:pt x="254100" y="683188"/>
                  </a:lnTo>
                  <a:lnTo>
                    <a:pt x="255332" y="725562"/>
                  </a:lnTo>
                  <a:lnTo>
                    <a:pt x="262295" y="768323"/>
                  </a:lnTo>
                  <a:lnTo>
                    <a:pt x="264767" y="812989"/>
                  </a:lnTo>
                  <a:lnTo>
                    <a:pt x="265255" y="856971"/>
                  </a:lnTo>
                  <a:lnTo>
                    <a:pt x="258806" y="898076"/>
                  </a:lnTo>
                  <a:lnTo>
                    <a:pt x="256110" y="941397"/>
                  </a:lnTo>
                  <a:lnTo>
                    <a:pt x="255851" y="978955"/>
                  </a:lnTo>
                  <a:lnTo>
                    <a:pt x="209159" y="979020"/>
                  </a:lnTo>
                  <a:lnTo>
                    <a:pt x="162504" y="984077"/>
                  </a:lnTo>
                  <a:lnTo>
                    <a:pt x="116049" y="995496"/>
                  </a:lnTo>
                  <a:lnTo>
                    <a:pt x="84401" y="998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SMARTInkShape-797"/>
          <p:cNvSpPr/>
          <p:nvPr>
            <p:custDataLst>
              <p:tags r:id="rId12"/>
            </p:custDataLst>
          </p:nvPr>
        </p:nvSpPr>
        <p:spPr>
          <a:xfrm>
            <a:off x="5248275" y="5124472"/>
            <a:ext cx="378942" cy="1219179"/>
          </a:xfrm>
          <a:custGeom>
            <a:avLst/>
            <a:gdLst/>
            <a:ahLst/>
            <a:cxnLst/>
            <a:rect l="0" t="0" r="0" b="0"/>
            <a:pathLst>
              <a:path w="378942" h="1219179">
                <a:moveTo>
                  <a:pt x="0" y="47603"/>
                </a:moveTo>
                <a:lnTo>
                  <a:pt x="0" y="47603"/>
                </a:lnTo>
                <a:lnTo>
                  <a:pt x="0" y="42547"/>
                </a:lnTo>
                <a:lnTo>
                  <a:pt x="2822" y="37242"/>
                </a:lnTo>
                <a:lnTo>
                  <a:pt x="8662" y="31356"/>
                </a:lnTo>
                <a:lnTo>
                  <a:pt x="25967" y="22093"/>
                </a:lnTo>
                <a:lnTo>
                  <a:pt x="68669" y="9481"/>
                </a:lnTo>
                <a:lnTo>
                  <a:pt x="107756" y="1855"/>
                </a:lnTo>
                <a:lnTo>
                  <a:pt x="144346" y="534"/>
                </a:lnTo>
                <a:lnTo>
                  <a:pt x="183645" y="143"/>
                </a:lnTo>
                <a:lnTo>
                  <a:pt x="229684" y="0"/>
                </a:lnTo>
                <a:lnTo>
                  <a:pt x="247073" y="1047"/>
                </a:lnTo>
                <a:lnTo>
                  <a:pt x="261858" y="5039"/>
                </a:lnTo>
                <a:lnTo>
                  <a:pt x="272662" y="13163"/>
                </a:lnTo>
                <a:lnTo>
                  <a:pt x="280991" y="24888"/>
                </a:lnTo>
                <a:lnTo>
                  <a:pt x="288221" y="40682"/>
                </a:lnTo>
                <a:lnTo>
                  <a:pt x="293185" y="77538"/>
                </a:lnTo>
                <a:lnTo>
                  <a:pt x="294862" y="119878"/>
                </a:lnTo>
                <a:lnTo>
                  <a:pt x="295091" y="154161"/>
                </a:lnTo>
                <a:lnTo>
                  <a:pt x="295220" y="199943"/>
                </a:lnTo>
                <a:lnTo>
                  <a:pt x="295258" y="240320"/>
                </a:lnTo>
                <a:lnTo>
                  <a:pt x="300326" y="279094"/>
                </a:lnTo>
                <a:lnTo>
                  <a:pt x="303474" y="322450"/>
                </a:lnTo>
                <a:lnTo>
                  <a:pt x="309464" y="368810"/>
                </a:lnTo>
                <a:lnTo>
                  <a:pt x="312884" y="416060"/>
                </a:lnTo>
                <a:lnTo>
                  <a:pt x="318955" y="463575"/>
                </a:lnTo>
                <a:lnTo>
                  <a:pt x="322399" y="506110"/>
                </a:lnTo>
                <a:lnTo>
                  <a:pt x="328477" y="550582"/>
                </a:lnTo>
                <a:lnTo>
                  <a:pt x="336980" y="597272"/>
                </a:lnTo>
                <a:lnTo>
                  <a:pt x="346203" y="644620"/>
                </a:lnTo>
                <a:lnTo>
                  <a:pt x="355638" y="687107"/>
                </a:lnTo>
                <a:lnTo>
                  <a:pt x="365136" y="726506"/>
                </a:lnTo>
                <a:lnTo>
                  <a:pt x="369596" y="764991"/>
                </a:lnTo>
                <a:lnTo>
                  <a:pt x="370918" y="803205"/>
                </a:lnTo>
                <a:lnTo>
                  <a:pt x="374050" y="834276"/>
                </a:lnTo>
                <a:lnTo>
                  <a:pt x="378941" y="881824"/>
                </a:lnTo>
                <a:lnTo>
                  <a:pt x="377568" y="925546"/>
                </a:lnTo>
                <a:lnTo>
                  <a:pt x="373281" y="972015"/>
                </a:lnTo>
                <a:lnTo>
                  <a:pt x="372010" y="1010831"/>
                </a:lnTo>
                <a:lnTo>
                  <a:pt x="371581" y="1053022"/>
                </a:lnTo>
                <a:lnTo>
                  <a:pt x="371496" y="1098947"/>
                </a:lnTo>
                <a:lnTo>
                  <a:pt x="371477" y="1142292"/>
                </a:lnTo>
                <a:lnTo>
                  <a:pt x="371475" y="1185553"/>
                </a:lnTo>
                <a:lnTo>
                  <a:pt x="368653" y="1191181"/>
                </a:lnTo>
                <a:lnTo>
                  <a:pt x="366419" y="1194164"/>
                </a:lnTo>
                <a:lnTo>
                  <a:pt x="353161" y="1203417"/>
                </a:lnTo>
                <a:lnTo>
                  <a:pt x="330771" y="1212862"/>
                </a:lnTo>
                <a:lnTo>
                  <a:pt x="287156" y="1217930"/>
                </a:lnTo>
                <a:lnTo>
                  <a:pt x="209550" y="121917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Shape-798"/>
          <p:cNvSpPr/>
          <p:nvPr>
            <p:custDataLst>
              <p:tags r:id="rId13"/>
            </p:custDataLst>
          </p:nvPr>
        </p:nvSpPr>
        <p:spPr>
          <a:xfrm>
            <a:off x="7781925" y="66721"/>
            <a:ext cx="199992" cy="6848430"/>
          </a:xfrm>
          <a:custGeom>
            <a:avLst/>
            <a:gdLst/>
            <a:ahLst/>
            <a:cxnLst/>
            <a:rect l="0" t="0" r="0" b="0"/>
            <a:pathLst>
              <a:path w="199992" h="6848430">
                <a:moveTo>
                  <a:pt x="76200" y="47579"/>
                </a:moveTo>
                <a:lnTo>
                  <a:pt x="76200" y="47579"/>
                </a:lnTo>
                <a:lnTo>
                  <a:pt x="76200" y="39378"/>
                </a:lnTo>
                <a:lnTo>
                  <a:pt x="69655" y="30711"/>
                </a:lnTo>
                <a:lnTo>
                  <a:pt x="67068" y="20755"/>
                </a:lnTo>
                <a:lnTo>
                  <a:pt x="60206" y="11746"/>
                </a:lnTo>
                <a:lnTo>
                  <a:pt x="57552" y="1716"/>
                </a:lnTo>
                <a:lnTo>
                  <a:pt x="56360" y="1129"/>
                </a:lnTo>
                <a:lnTo>
                  <a:pt x="39826" y="0"/>
                </a:lnTo>
                <a:lnTo>
                  <a:pt x="39251" y="1043"/>
                </a:lnTo>
                <a:lnTo>
                  <a:pt x="38252" y="18272"/>
                </a:lnTo>
                <a:lnTo>
                  <a:pt x="51371" y="59200"/>
                </a:lnTo>
                <a:lnTo>
                  <a:pt x="59211" y="100288"/>
                </a:lnTo>
                <a:lnTo>
                  <a:pt x="70257" y="141952"/>
                </a:lnTo>
                <a:lnTo>
                  <a:pt x="76085" y="189418"/>
                </a:lnTo>
                <a:lnTo>
                  <a:pt x="83456" y="233304"/>
                </a:lnTo>
                <a:lnTo>
                  <a:pt x="92343" y="279821"/>
                </a:lnTo>
                <a:lnTo>
                  <a:pt x="98544" y="311311"/>
                </a:lnTo>
                <a:lnTo>
                  <a:pt x="102005" y="345768"/>
                </a:lnTo>
                <a:lnTo>
                  <a:pt x="104602" y="382249"/>
                </a:lnTo>
                <a:lnTo>
                  <a:pt x="109284" y="419630"/>
                </a:lnTo>
                <a:lnTo>
                  <a:pt x="114893" y="457410"/>
                </a:lnTo>
                <a:lnTo>
                  <a:pt x="120914" y="496426"/>
                </a:lnTo>
                <a:lnTo>
                  <a:pt x="127117" y="538461"/>
                </a:lnTo>
                <a:lnTo>
                  <a:pt x="133402" y="584660"/>
                </a:lnTo>
                <a:lnTo>
                  <a:pt x="136560" y="608833"/>
                </a:lnTo>
                <a:lnTo>
                  <a:pt x="142891" y="655447"/>
                </a:lnTo>
                <a:lnTo>
                  <a:pt x="149232" y="701918"/>
                </a:lnTo>
                <a:lnTo>
                  <a:pt x="152405" y="726163"/>
                </a:lnTo>
                <a:lnTo>
                  <a:pt x="155577" y="750793"/>
                </a:lnTo>
                <a:lnTo>
                  <a:pt x="158752" y="776739"/>
                </a:lnTo>
                <a:lnTo>
                  <a:pt x="161926" y="803560"/>
                </a:lnTo>
                <a:lnTo>
                  <a:pt x="165101" y="830967"/>
                </a:lnTo>
                <a:lnTo>
                  <a:pt x="167217" y="858762"/>
                </a:lnTo>
                <a:lnTo>
                  <a:pt x="168628" y="886818"/>
                </a:lnTo>
                <a:lnTo>
                  <a:pt x="169569" y="915046"/>
                </a:lnTo>
                <a:lnTo>
                  <a:pt x="171254" y="943391"/>
                </a:lnTo>
                <a:lnTo>
                  <a:pt x="173437" y="971812"/>
                </a:lnTo>
                <a:lnTo>
                  <a:pt x="175949" y="1000284"/>
                </a:lnTo>
                <a:lnTo>
                  <a:pt x="177625" y="1029849"/>
                </a:lnTo>
                <a:lnTo>
                  <a:pt x="178742" y="1060142"/>
                </a:lnTo>
                <a:lnTo>
                  <a:pt x="179486" y="1090921"/>
                </a:lnTo>
                <a:lnTo>
                  <a:pt x="181041" y="1122024"/>
                </a:lnTo>
                <a:lnTo>
                  <a:pt x="183135" y="1153342"/>
                </a:lnTo>
                <a:lnTo>
                  <a:pt x="185589" y="1184805"/>
                </a:lnTo>
                <a:lnTo>
                  <a:pt x="187227" y="1217421"/>
                </a:lnTo>
                <a:lnTo>
                  <a:pt x="188318" y="1250807"/>
                </a:lnTo>
                <a:lnTo>
                  <a:pt x="189045" y="1284706"/>
                </a:lnTo>
                <a:lnTo>
                  <a:pt x="189530" y="1318947"/>
                </a:lnTo>
                <a:lnTo>
                  <a:pt x="189853" y="1353416"/>
                </a:lnTo>
                <a:lnTo>
                  <a:pt x="190068" y="1388037"/>
                </a:lnTo>
                <a:lnTo>
                  <a:pt x="190212" y="1422759"/>
                </a:lnTo>
                <a:lnTo>
                  <a:pt x="190309" y="1457549"/>
                </a:lnTo>
                <a:lnTo>
                  <a:pt x="190372" y="1492384"/>
                </a:lnTo>
                <a:lnTo>
                  <a:pt x="190415" y="1529366"/>
                </a:lnTo>
                <a:lnTo>
                  <a:pt x="190443" y="1567779"/>
                </a:lnTo>
                <a:lnTo>
                  <a:pt x="190462" y="1607145"/>
                </a:lnTo>
                <a:lnTo>
                  <a:pt x="191532" y="1646090"/>
                </a:lnTo>
                <a:lnTo>
                  <a:pt x="193305" y="1684753"/>
                </a:lnTo>
                <a:lnTo>
                  <a:pt x="195545" y="1723228"/>
                </a:lnTo>
                <a:lnTo>
                  <a:pt x="197038" y="1762637"/>
                </a:lnTo>
                <a:lnTo>
                  <a:pt x="198034" y="1802667"/>
                </a:lnTo>
                <a:lnTo>
                  <a:pt x="198698" y="1843113"/>
                </a:lnTo>
                <a:lnTo>
                  <a:pt x="199141" y="1884893"/>
                </a:lnTo>
                <a:lnTo>
                  <a:pt x="199435" y="1927564"/>
                </a:lnTo>
                <a:lnTo>
                  <a:pt x="199632" y="1970827"/>
                </a:lnTo>
                <a:lnTo>
                  <a:pt x="198705" y="2012369"/>
                </a:lnTo>
                <a:lnTo>
                  <a:pt x="197028" y="2052764"/>
                </a:lnTo>
                <a:lnTo>
                  <a:pt x="194852" y="2092394"/>
                </a:lnTo>
                <a:lnTo>
                  <a:pt x="193401" y="2132572"/>
                </a:lnTo>
                <a:lnTo>
                  <a:pt x="192434" y="2173116"/>
                </a:lnTo>
                <a:lnTo>
                  <a:pt x="191790" y="2213904"/>
                </a:lnTo>
                <a:lnTo>
                  <a:pt x="191360" y="2255912"/>
                </a:lnTo>
                <a:lnTo>
                  <a:pt x="191073" y="2298735"/>
                </a:lnTo>
                <a:lnTo>
                  <a:pt x="190882" y="2342099"/>
                </a:lnTo>
                <a:lnTo>
                  <a:pt x="190755" y="2385826"/>
                </a:lnTo>
                <a:lnTo>
                  <a:pt x="190670" y="2429793"/>
                </a:lnTo>
                <a:lnTo>
                  <a:pt x="190612" y="2473922"/>
                </a:lnTo>
                <a:lnTo>
                  <a:pt x="190575" y="2519216"/>
                </a:lnTo>
                <a:lnTo>
                  <a:pt x="190550" y="2565287"/>
                </a:lnTo>
                <a:lnTo>
                  <a:pt x="190533" y="2611876"/>
                </a:lnTo>
                <a:lnTo>
                  <a:pt x="190522" y="2657752"/>
                </a:lnTo>
                <a:lnTo>
                  <a:pt x="190515" y="2703153"/>
                </a:lnTo>
                <a:lnTo>
                  <a:pt x="190510" y="2748236"/>
                </a:lnTo>
                <a:lnTo>
                  <a:pt x="190506" y="2794167"/>
                </a:lnTo>
                <a:lnTo>
                  <a:pt x="190504" y="2840663"/>
                </a:lnTo>
                <a:lnTo>
                  <a:pt x="190503" y="2887535"/>
                </a:lnTo>
                <a:lnTo>
                  <a:pt x="189443" y="2933600"/>
                </a:lnTo>
                <a:lnTo>
                  <a:pt x="187679" y="2979126"/>
                </a:lnTo>
                <a:lnTo>
                  <a:pt x="185444" y="3024294"/>
                </a:lnTo>
                <a:lnTo>
                  <a:pt x="185013" y="3071339"/>
                </a:lnTo>
                <a:lnTo>
                  <a:pt x="185783" y="3119636"/>
                </a:lnTo>
                <a:lnTo>
                  <a:pt x="187355" y="3168767"/>
                </a:lnTo>
                <a:lnTo>
                  <a:pt x="188403" y="3218454"/>
                </a:lnTo>
                <a:lnTo>
                  <a:pt x="189102" y="3268512"/>
                </a:lnTo>
                <a:lnTo>
                  <a:pt x="189569" y="3318818"/>
                </a:lnTo>
                <a:lnTo>
                  <a:pt x="189879" y="3369288"/>
                </a:lnTo>
                <a:lnTo>
                  <a:pt x="190086" y="3419869"/>
                </a:lnTo>
                <a:lnTo>
                  <a:pt x="190225" y="3470522"/>
                </a:lnTo>
                <a:lnTo>
                  <a:pt x="190316" y="3520166"/>
                </a:lnTo>
                <a:lnTo>
                  <a:pt x="190378" y="3569137"/>
                </a:lnTo>
                <a:lnTo>
                  <a:pt x="190419" y="3617659"/>
                </a:lnTo>
                <a:lnTo>
                  <a:pt x="190446" y="3665882"/>
                </a:lnTo>
                <a:lnTo>
                  <a:pt x="190464" y="3713906"/>
                </a:lnTo>
                <a:lnTo>
                  <a:pt x="190476" y="3761797"/>
                </a:lnTo>
                <a:lnTo>
                  <a:pt x="191542" y="3810658"/>
                </a:lnTo>
                <a:lnTo>
                  <a:pt x="193311" y="3860165"/>
                </a:lnTo>
                <a:lnTo>
                  <a:pt x="195549" y="3910103"/>
                </a:lnTo>
                <a:lnTo>
                  <a:pt x="197041" y="3961387"/>
                </a:lnTo>
                <a:lnTo>
                  <a:pt x="198036" y="4013568"/>
                </a:lnTo>
                <a:lnTo>
                  <a:pt x="198699" y="4066346"/>
                </a:lnTo>
                <a:lnTo>
                  <a:pt x="199141" y="4119524"/>
                </a:lnTo>
                <a:lnTo>
                  <a:pt x="199436" y="4172967"/>
                </a:lnTo>
                <a:lnTo>
                  <a:pt x="199632" y="4226587"/>
                </a:lnTo>
                <a:lnTo>
                  <a:pt x="199764" y="4279268"/>
                </a:lnTo>
                <a:lnTo>
                  <a:pt x="199851" y="4331322"/>
                </a:lnTo>
                <a:lnTo>
                  <a:pt x="199909" y="4382957"/>
                </a:lnTo>
                <a:lnTo>
                  <a:pt x="199947" y="4435373"/>
                </a:lnTo>
                <a:lnTo>
                  <a:pt x="199973" y="4488308"/>
                </a:lnTo>
                <a:lnTo>
                  <a:pt x="199991" y="4541590"/>
                </a:lnTo>
                <a:lnTo>
                  <a:pt x="198944" y="4597220"/>
                </a:lnTo>
                <a:lnTo>
                  <a:pt x="197187" y="4654414"/>
                </a:lnTo>
                <a:lnTo>
                  <a:pt x="194958" y="4712653"/>
                </a:lnTo>
                <a:lnTo>
                  <a:pt x="192414" y="4768412"/>
                </a:lnTo>
                <a:lnTo>
                  <a:pt x="189659" y="4822517"/>
                </a:lnTo>
                <a:lnTo>
                  <a:pt x="186765" y="4875522"/>
                </a:lnTo>
                <a:lnTo>
                  <a:pt x="184834" y="4928849"/>
                </a:lnTo>
                <a:lnTo>
                  <a:pt x="183548" y="4982393"/>
                </a:lnTo>
                <a:lnTo>
                  <a:pt x="182690" y="5036080"/>
                </a:lnTo>
                <a:lnTo>
                  <a:pt x="181060" y="5088805"/>
                </a:lnTo>
                <a:lnTo>
                  <a:pt x="178915" y="5140888"/>
                </a:lnTo>
                <a:lnTo>
                  <a:pt x="176427" y="5192544"/>
                </a:lnTo>
                <a:lnTo>
                  <a:pt x="173710" y="5244972"/>
                </a:lnTo>
                <a:lnTo>
                  <a:pt x="170840" y="5297916"/>
                </a:lnTo>
                <a:lnTo>
                  <a:pt x="167868" y="5351203"/>
                </a:lnTo>
                <a:lnTo>
                  <a:pt x="163771" y="5403661"/>
                </a:lnTo>
                <a:lnTo>
                  <a:pt x="158922" y="5455567"/>
                </a:lnTo>
                <a:lnTo>
                  <a:pt x="153573" y="5507105"/>
                </a:lnTo>
                <a:lnTo>
                  <a:pt x="148948" y="5556280"/>
                </a:lnTo>
                <a:lnTo>
                  <a:pt x="144807" y="5603880"/>
                </a:lnTo>
                <a:lnTo>
                  <a:pt x="140988" y="5650429"/>
                </a:lnTo>
                <a:lnTo>
                  <a:pt x="137384" y="5697337"/>
                </a:lnTo>
                <a:lnTo>
                  <a:pt x="133923" y="5744485"/>
                </a:lnTo>
                <a:lnTo>
                  <a:pt x="130556" y="5791791"/>
                </a:lnTo>
                <a:lnTo>
                  <a:pt x="126196" y="5838145"/>
                </a:lnTo>
                <a:lnTo>
                  <a:pt x="121172" y="5883865"/>
                </a:lnTo>
                <a:lnTo>
                  <a:pt x="115707" y="5929161"/>
                </a:lnTo>
                <a:lnTo>
                  <a:pt x="109946" y="5974175"/>
                </a:lnTo>
                <a:lnTo>
                  <a:pt x="103989" y="6019002"/>
                </a:lnTo>
                <a:lnTo>
                  <a:pt x="97902" y="6063703"/>
                </a:lnTo>
                <a:lnTo>
                  <a:pt x="92784" y="6108320"/>
                </a:lnTo>
                <a:lnTo>
                  <a:pt x="88315" y="6152881"/>
                </a:lnTo>
                <a:lnTo>
                  <a:pt x="84277" y="6197405"/>
                </a:lnTo>
                <a:lnTo>
                  <a:pt x="80526" y="6233438"/>
                </a:lnTo>
                <a:lnTo>
                  <a:pt x="76967" y="6263810"/>
                </a:lnTo>
                <a:lnTo>
                  <a:pt x="73536" y="6290408"/>
                </a:lnTo>
                <a:lnTo>
                  <a:pt x="70191" y="6315548"/>
                </a:lnTo>
                <a:lnTo>
                  <a:pt x="66902" y="6339717"/>
                </a:lnTo>
                <a:lnTo>
                  <a:pt x="61485" y="6386327"/>
                </a:lnTo>
                <a:lnTo>
                  <a:pt x="59076" y="6431737"/>
                </a:lnTo>
                <a:lnTo>
                  <a:pt x="55184" y="6476613"/>
                </a:lnTo>
                <a:lnTo>
                  <a:pt x="49926" y="6521253"/>
                </a:lnTo>
                <a:lnTo>
                  <a:pt x="44062" y="6565787"/>
                </a:lnTo>
                <a:lnTo>
                  <a:pt x="37927" y="6613096"/>
                </a:lnTo>
                <a:lnTo>
                  <a:pt x="31673" y="6660228"/>
                </a:lnTo>
                <a:lnTo>
                  <a:pt x="25365" y="6702343"/>
                </a:lnTo>
                <a:lnTo>
                  <a:pt x="19034" y="6742227"/>
                </a:lnTo>
                <a:lnTo>
                  <a:pt x="12693" y="6780062"/>
                </a:lnTo>
                <a:lnTo>
                  <a:pt x="0" y="684842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SMARTInkShape-Group167"/>
          <p:cNvGrpSpPr/>
          <p:nvPr/>
        </p:nvGrpSpPr>
        <p:grpSpPr>
          <a:xfrm>
            <a:off x="8001000" y="523875"/>
            <a:ext cx="890883" cy="457201"/>
            <a:chOff x="8001000" y="523875"/>
            <a:chExt cx="890883" cy="457201"/>
          </a:xfrm>
        </p:grpSpPr>
        <p:sp>
          <p:nvSpPr>
            <p:cNvPr id="181" name="SMARTInkShape-799"/>
            <p:cNvSpPr/>
            <p:nvPr>
              <p:custDataLst>
                <p:tags r:id="rId53"/>
              </p:custDataLst>
            </p:nvPr>
          </p:nvSpPr>
          <p:spPr>
            <a:xfrm>
              <a:off x="8858250" y="828675"/>
              <a:ext cx="33633" cy="152401"/>
            </a:xfrm>
            <a:custGeom>
              <a:avLst/>
              <a:gdLst/>
              <a:ahLst/>
              <a:cxnLst/>
              <a:rect l="0" t="0" r="0" b="0"/>
              <a:pathLst>
                <a:path w="33633" h="152401">
                  <a:moveTo>
                    <a:pt x="28575" y="0"/>
                  </a:moveTo>
                  <a:lnTo>
                    <a:pt x="28575" y="0"/>
                  </a:lnTo>
                  <a:lnTo>
                    <a:pt x="33632" y="5056"/>
                  </a:lnTo>
                  <a:lnTo>
                    <a:pt x="33005" y="7604"/>
                  </a:lnTo>
                  <a:lnTo>
                    <a:pt x="26663" y="13257"/>
                  </a:lnTo>
                  <a:lnTo>
                    <a:pt x="25183" y="18363"/>
                  </a:lnTo>
                  <a:lnTo>
                    <a:pt x="28159" y="40719"/>
                  </a:lnTo>
                  <a:lnTo>
                    <a:pt x="33626" y="67451"/>
                  </a:lnTo>
                  <a:lnTo>
                    <a:pt x="29449" y="109346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800"/>
            <p:cNvSpPr/>
            <p:nvPr>
              <p:custDataLst>
                <p:tags r:id="rId54"/>
              </p:custDataLst>
            </p:nvPr>
          </p:nvSpPr>
          <p:spPr>
            <a:xfrm>
              <a:off x="8802424" y="847725"/>
              <a:ext cx="8202" cy="95251"/>
            </a:xfrm>
            <a:custGeom>
              <a:avLst/>
              <a:gdLst/>
              <a:ahLst/>
              <a:cxnLst/>
              <a:rect l="0" t="0" r="0" b="0"/>
              <a:pathLst>
                <a:path w="8202" h="95251">
                  <a:moveTo>
                    <a:pt x="8201" y="0"/>
                  </a:moveTo>
                  <a:lnTo>
                    <a:pt x="8201" y="0"/>
                  </a:lnTo>
                  <a:lnTo>
                    <a:pt x="7143" y="34173"/>
                  </a:lnTo>
                  <a:lnTo>
                    <a:pt x="0" y="66824"/>
                  </a:lnTo>
                  <a:lnTo>
                    <a:pt x="8201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801"/>
            <p:cNvSpPr/>
            <p:nvPr>
              <p:custDataLst>
                <p:tags r:id="rId55"/>
              </p:custDataLst>
            </p:nvPr>
          </p:nvSpPr>
          <p:spPr>
            <a:xfrm>
              <a:off x="8743950" y="876300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9525" y="0"/>
                  </a:moveTo>
                  <a:lnTo>
                    <a:pt x="9525" y="0"/>
                  </a:lnTo>
                  <a:lnTo>
                    <a:pt x="4468" y="5057"/>
                  </a:lnTo>
                  <a:lnTo>
                    <a:pt x="1985" y="13183"/>
                  </a:lnTo>
                  <a:lnTo>
                    <a:pt x="78" y="6046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802"/>
            <p:cNvSpPr/>
            <p:nvPr>
              <p:custDataLst>
                <p:tags r:id="rId56"/>
              </p:custDataLst>
            </p:nvPr>
          </p:nvSpPr>
          <p:spPr>
            <a:xfrm>
              <a:off x="8716699" y="917762"/>
              <a:ext cx="55827" cy="6164"/>
            </a:xfrm>
            <a:custGeom>
              <a:avLst/>
              <a:gdLst/>
              <a:ahLst/>
              <a:cxnLst/>
              <a:rect l="0" t="0" r="0" b="0"/>
              <a:pathLst>
                <a:path w="55827" h="6164">
                  <a:moveTo>
                    <a:pt x="8201" y="6163"/>
                  </a:moveTo>
                  <a:lnTo>
                    <a:pt x="8201" y="6163"/>
                  </a:lnTo>
                  <a:lnTo>
                    <a:pt x="3144" y="1106"/>
                  </a:lnTo>
                  <a:lnTo>
                    <a:pt x="1655" y="675"/>
                  </a:lnTo>
                  <a:lnTo>
                    <a:pt x="661" y="1446"/>
                  </a:lnTo>
                  <a:lnTo>
                    <a:pt x="0" y="3018"/>
                  </a:lnTo>
                  <a:lnTo>
                    <a:pt x="616" y="3008"/>
                  </a:lnTo>
                  <a:lnTo>
                    <a:pt x="4125" y="175"/>
                  </a:lnTo>
                  <a:lnTo>
                    <a:pt x="6542" y="54"/>
                  </a:lnTo>
                  <a:lnTo>
                    <a:pt x="12050" y="2742"/>
                  </a:lnTo>
                  <a:lnTo>
                    <a:pt x="16059" y="2824"/>
                  </a:lnTo>
                  <a:lnTo>
                    <a:pt x="30755" y="0"/>
                  </a:lnTo>
                  <a:lnTo>
                    <a:pt x="55826" y="6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803"/>
            <p:cNvSpPr/>
            <p:nvPr>
              <p:custDataLst>
                <p:tags r:id="rId57"/>
              </p:custDataLst>
            </p:nvPr>
          </p:nvSpPr>
          <p:spPr>
            <a:xfrm>
              <a:off x="8602515" y="873155"/>
              <a:ext cx="93811" cy="77318"/>
            </a:xfrm>
            <a:custGeom>
              <a:avLst/>
              <a:gdLst/>
              <a:ahLst/>
              <a:cxnLst/>
              <a:rect l="0" t="0" r="0" b="0"/>
              <a:pathLst>
                <a:path w="93811" h="77318">
                  <a:moveTo>
                    <a:pt x="17610" y="12670"/>
                  </a:moveTo>
                  <a:lnTo>
                    <a:pt x="17610" y="12670"/>
                  </a:lnTo>
                  <a:lnTo>
                    <a:pt x="12554" y="12670"/>
                  </a:lnTo>
                  <a:lnTo>
                    <a:pt x="11065" y="13728"/>
                  </a:lnTo>
                  <a:lnTo>
                    <a:pt x="10072" y="15492"/>
                  </a:lnTo>
                  <a:lnTo>
                    <a:pt x="0" y="48318"/>
                  </a:lnTo>
                  <a:lnTo>
                    <a:pt x="2023" y="57794"/>
                  </a:lnTo>
                  <a:lnTo>
                    <a:pt x="6289" y="69079"/>
                  </a:lnTo>
                  <a:lnTo>
                    <a:pt x="7731" y="77317"/>
                  </a:lnTo>
                  <a:lnTo>
                    <a:pt x="7848" y="76935"/>
                  </a:lnTo>
                  <a:lnTo>
                    <a:pt x="10861" y="63072"/>
                  </a:lnTo>
                  <a:lnTo>
                    <a:pt x="27047" y="17208"/>
                  </a:lnTo>
                  <a:lnTo>
                    <a:pt x="31682" y="10101"/>
                  </a:lnTo>
                  <a:lnTo>
                    <a:pt x="33342" y="8840"/>
                  </a:lnTo>
                  <a:lnTo>
                    <a:pt x="34448" y="9059"/>
                  </a:lnTo>
                  <a:lnTo>
                    <a:pt x="42915" y="20857"/>
                  </a:lnTo>
                  <a:lnTo>
                    <a:pt x="46148" y="49174"/>
                  </a:lnTo>
                  <a:lnTo>
                    <a:pt x="48990" y="47238"/>
                  </a:lnTo>
                  <a:lnTo>
                    <a:pt x="53781" y="41792"/>
                  </a:lnTo>
                  <a:lnTo>
                    <a:pt x="61371" y="26826"/>
                  </a:lnTo>
                  <a:lnTo>
                    <a:pt x="65148" y="10044"/>
                  </a:lnTo>
                  <a:lnTo>
                    <a:pt x="69783" y="1625"/>
                  </a:lnTo>
                  <a:lnTo>
                    <a:pt x="72500" y="15"/>
                  </a:lnTo>
                  <a:lnTo>
                    <a:pt x="75370" y="0"/>
                  </a:lnTo>
                  <a:lnTo>
                    <a:pt x="78342" y="1048"/>
                  </a:lnTo>
                  <a:lnTo>
                    <a:pt x="80322" y="2805"/>
                  </a:lnTo>
                  <a:lnTo>
                    <a:pt x="88820" y="21275"/>
                  </a:lnTo>
                  <a:lnTo>
                    <a:pt x="92824" y="44865"/>
                  </a:lnTo>
                  <a:lnTo>
                    <a:pt x="93810" y="69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804"/>
            <p:cNvSpPr/>
            <p:nvPr>
              <p:custDataLst>
                <p:tags r:id="rId58"/>
              </p:custDataLst>
            </p:nvPr>
          </p:nvSpPr>
          <p:spPr>
            <a:xfrm>
              <a:off x="8546290" y="838200"/>
              <a:ext cx="45261" cy="123826"/>
            </a:xfrm>
            <a:custGeom>
              <a:avLst/>
              <a:gdLst/>
              <a:ahLst/>
              <a:cxnLst/>
              <a:rect l="0" t="0" r="0" b="0"/>
              <a:pathLst>
                <a:path w="45261" h="123826">
                  <a:moveTo>
                    <a:pt x="45260" y="0"/>
                  </a:moveTo>
                  <a:lnTo>
                    <a:pt x="45260" y="0"/>
                  </a:lnTo>
                  <a:lnTo>
                    <a:pt x="37060" y="0"/>
                  </a:lnTo>
                  <a:lnTo>
                    <a:pt x="26014" y="5057"/>
                  </a:lnTo>
                  <a:lnTo>
                    <a:pt x="18009" y="13183"/>
                  </a:lnTo>
                  <a:lnTo>
                    <a:pt x="7552" y="32481"/>
                  </a:lnTo>
                  <a:lnTo>
                    <a:pt x="574" y="58307"/>
                  </a:lnTo>
                  <a:lnTo>
                    <a:pt x="0" y="76715"/>
                  </a:lnTo>
                  <a:lnTo>
                    <a:pt x="16685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805"/>
            <p:cNvSpPr/>
            <p:nvPr>
              <p:custDataLst>
                <p:tags r:id="rId59"/>
              </p:custDataLst>
            </p:nvPr>
          </p:nvSpPr>
          <p:spPr>
            <a:xfrm>
              <a:off x="8439150" y="858574"/>
              <a:ext cx="47626" cy="122502"/>
            </a:xfrm>
            <a:custGeom>
              <a:avLst/>
              <a:gdLst/>
              <a:ahLst/>
              <a:cxnLst/>
              <a:rect l="0" t="0" r="0" b="0"/>
              <a:pathLst>
                <a:path w="47626" h="122502">
                  <a:moveTo>
                    <a:pt x="47625" y="8201"/>
                  </a:moveTo>
                  <a:lnTo>
                    <a:pt x="47625" y="8201"/>
                  </a:lnTo>
                  <a:lnTo>
                    <a:pt x="39425" y="0"/>
                  </a:lnTo>
                  <a:lnTo>
                    <a:pt x="37924" y="617"/>
                  </a:lnTo>
                  <a:lnTo>
                    <a:pt x="33436" y="4125"/>
                  </a:lnTo>
                  <a:lnTo>
                    <a:pt x="21931" y="23663"/>
                  </a:lnTo>
                  <a:lnTo>
                    <a:pt x="12289" y="54177"/>
                  </a:lnTo>
                  <a:lnTo>
                    <a:pt x="2229" y="98498"/>
                  </a:lnTo>
                  <a:lnTo>
                    <a:pt x="0" y="122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806"/>
            <p:cNvSpPr/>
            <p:nvPr>
              <p:custDataLst>
                <p:tags r:id="rId60"/>
              </p:custDataLst>
            </p:nvPr>
          </p:nvSpPr>
          <p:spPr>
            <a:xfrm>
              <a:off x="8424138" y="866775"/>
              <a:ext cx="53113" cy="76201"/>
            </a:xfrm>
            <a:custGeom>
              <a:avLst/>
              <a:gdLst/>
              <a:ahLst/>
              <a:cxnLst/>
              <a:rect l="0" t="0" r="0" b="0"/>
              <a:pathLst>
                <a:path w="53113" h="76201">
                  <a:moveTo>
                    <a:pt x="5487" y="0"/>
                  </a:moveTo>
                  <a:lnTo>
                    <a:pt x="5487" y="0"/>
                  </a:lnTo>
                  <a:lnTo>
                    <a:pt x="431" y="0"/>
                  </a:lnTo>
                  <a:lnTo>
                    <a:pt x="0" y="1058"/>
                  </a:lnTo>
                  <a:lnTo>
                    <a:pt x="22608" y="41757"/>
                  </a:lnTo>
                  <a:lnTo>
                    <a:pt x="53112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807"/>
            <p:cNvSpPr/>
            <p:nvPr>
              <p:custDataLst>
                <p:tags r:id="rId61"/>
              </p:custDataLst>
            </p:nvPr>
          </p:nvSpPr>
          <p:spPr>
            <a:xfrm>
              <a:off x="8296275" y="848117"/>
              <a:ext cx="85726" cy="113909"/>
            </a:xfrm>
            <a:custGeom>
              <a:avLst/>
              <a:gdLst/>
              <a:ahLst/>
              <a:cxnLst/>
              <a:rect l="0" t="0" r="0" b="0"/>
              <a:pathLst>
                <a:path w="85726" h="11390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5056" y="4781"/>
                  </a:lnTo>
                  <a:lnTo>
                    <a:pt x="7538" y="10021"/>
                  </a:lnTo>
                  <a:lnTo>
                    <a:pt x="9447" y="57360"/>
                  </a:lnTo>
                  <a:lnTo>
                    <a:pt x="9522" y="100520"/>
                  </a:lnTo>
                  <a:lnTo>
                    <a:pt x="10583" y="88411"/>
                  </a:lnTo>
                  <a:lnTo>
                    <a:pt x="17063" y="62815"/>
                  </a:lnTo>
                  <a:lnTo>
                    <a:pt x="19226" y="47808"/>
                  </a:lnTo>
                  <a:lnTo>
                    <a:pt x="26392" y="33410"/>
                  </a:lnTo>
                  <a:lnTo>
                    <a:pt x="34161" y="22441"/>
                  </a:lnTo>
                  <a:lnTo>
                    <a:pt x="36349" y="15753"/>
                  </a:lnTo>
                  <a:lnTo>
                    <a:pt x="39050" y="15663"/>
                  </a:lnTo>
                  <a:lnTo>
                    <a:pt x="47694" y="21207"/>
                  </a:lnTo>
                  <a:lnTo>
                    <a:pt x="59405" y="36229"/>
                  </a:lnTo>
                  <a:lnTo>
                    <a:pt x="79294" y="80983"/>
                  </a:lnTo>
                  <a:lnTo>
                    <a:pt x="85725" y="113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808"/>
            <p:cNvSpPr/>
            <p:nvPr>
              <p:custDataLst>
                <p:tags r:id="rId62"/>
              </p:custDataLst>
            </p:nvPr>
          </p:nvSpPr>
          <p:spPr>
            <a:xfrm>
              <a:off x="8048625" y="523875"/>
              <a:ext cx="190501" cy="381001"/>
            </a:xfrm>
            <a:custGeom>
              <a:avLst/>
              <a:gdLst/>
              <a:ahLst/>
              <a:cxnLst/>
              <a:rect l="0" t="0" r="0" b="0"/>
              <a:pathLst>
                <a:path w="190501" h="381001">
                  <a:moveTo>
                    <a:pt x="190500" y="0"/>
                  </a:moveTo>
                  <a:lnTo>
                    <a:pt x="190500" y="0"/>
                  </a:lnTo>
                  <a:lnTo>
                    <a:pt x="190500" y="13257"/>
                  </a:lnTo>
                  <a:lnTo>
                    <a:pt x="169777" y="59732"/>
                  </a:lnTo>
                  <a:lnTo>
                    <a:pt x="151905" y="98837"/>
                  </a:lnTo>
                  <a:lnTo>
                    <a:pt x="126902" y="144289"/>
                  </a:lnTo>
                  <a:lnTo>
                    <a:pt x="98059" y="187864"/>
                  </a:lnTo>
                  <a:lnTo>
                    <a:pt x="71082" y="231624"/>
                  </a:lnTo>
                  <a:lnTo>
                    <a:pt x="47166" y="270536"/>
                  </a:lnTo>
                  <a:lnTo>
                    <a:pt x="22409" y="313201"/>
                  </a:lnTo>
                  <a:lnTo>
                    <a:pt x="3118" y="353476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809"/>
            <p:cNvSpPr/>
            <p:nvPr>
              <p:custDataLst>
                <p:tags r:id="rId63"/>
              </p:custDataLst>
            </p:nvPr>
          </p:nvSpPr>
          <p:spPr>
            <a:xfrm>
              <a:off x="8001000" y="609600"/>
              <a:ext cx="237138" cy="240423"/>
            </a:xfrm>
            <a:custGeom>
              <a:avLst/>
              <a:gdLst/>
              <a:ahLst/>
              <a:cxnLst/>
              <a:rect l="0" t="0" r="0" b="0"/>
              <a:pathLst>
                <a:path w="237138" h="240423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5645" y="10361"/>
                  </a:lnTo>
                  <a:lnTo>
                    <a:pt x="26515" y="27447"/>
                  </a:lnTo>
                  <a:lnTo>
                    <a:pt x="63369" y="72066"/>
                  </a:lnTo>
                  <a:lnTo>
                    <a:pt x="100237" y="117252"/>
                  </a:lnTo>
                  <a:lnTo>
                    <a:pt x="142476" y="164170"/>
                  </a:lnTo>
                  <a:lnTo>
                    <a:pt x="161806" y="185521"/>
                  </a:lnTo>
                  <a:lnTo>
                    <a:pt x="207314" y="223662"/>
                  </a:lnTo>
                  <a:lnTo>
                    <a:pt x="215964" y="228522"/>
                  </a:lnTo>
                  <a:lnTo>
                    <a:pt x="230618" y="239984"/>
                  </a:lnTo>
                  <a:lnTo>
                    <a:pt x="233121" y="240422"/>
                  </a:lnTo>
                  <a:lnTo>
                    <a:pt x="234789" y="239656"/>
                  </a:lnTo>
                  <a:lnTo>
                    <a:pt x="235901" y="238088"/>
                  </a:lnTo>
                  <a:lnTo>
                    <a:pt x="237137" y="233522"/>
                  </a:lnTo>
                  <a:lnTo>
                    <a:pt x="236408" y="230823"/>
                  </a:lnTo>
                  <a:lnTo>
                    <a:pt x="228600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168"/>
          <p:cNvGrpSpPr/>
          <p:nvPr/>
        </p:nvGrpSpPr>
        <p:grpSpPr>
          <a:xfrm>
            <a:off x="8077200" y="1306641"/>
            <a:ext cx="1019176" cy="330579"/>
            <a:chOff x="8077200" y="1306641"/>
            <a:chExt cx="1019176" cy="330579"/>
          </a:xfrm>
        </p:grpSpPr>
        <p:sp>
          <p:nvSpPr>
            <p:cNvPr id="193" name="SMARTInkShape-810"/>
            <p:cNvSpPr/>
            <p:nvPr>
              <p:custDataLst>
                <p:tags r:id="rId42"/>
              </p:custDataLst>
            </p:nvPr>
          </p:nvSpPr>
          <p:spPr>
            <a:xfrm>
              <a:off x="9050074" y="1371993"/>
              <a:ext cx="46302" cy="190108"/>
            </a:xfrm>
            <a:custGeom>
              <a:avLst/>
              <a:gdLst/>
              <a:ahLst/>
              <a:cxnLst/>
              <a:rect l="0" t="0" r="0" b="0"/>
              <a:pathLst>
                <a:path w="46302" h="190108">
                  <a:moveTo>
                    <a:pt x="8201" y="9132"/>
                  </a:moveTo>
                  <a:lnTo>
                    <a:pt x="8201" y="9132"/>
                  </a:lnTo>
                  <a:lnTo>
                    <a:pt x="0" y="931"/>
                  </a:lnTo>
                  <a:lnTo>
                    <a:pt x="9181" y="0"/>
                  </a:lnTo>
                  <a:lnTo>
                    <a:pt x="13088" y="1985"/>
                  </a:lnTo>
                  <a:lnTo>
                    <a:pt x="20251" y="9836"/>
                  </a:lnTo>
                  <a:lnTo>
                    <a:pt x="26926" y="47332"/>
                  </a:lnTo>
                  <a:lnTo>
                    <a:pt x="35270" y="92819"/>
                  </a:lnTo>
                  <a:lnTo>
                    <a:pt x="39400" y="138659"/>
                  </a:lnTo>
                  <a:lnTo>
                    <a:pt x="46301" y="1901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811"/>
            <p:cNvSpPr/>
            <p:nvPr>
              <p:custDataLst>
                <p:tags r:id="rId43"/>
              </p:custDataLst>
            </p:nvPr>
          </p:nvSpPr>
          <p:spPr>
            <a:xfrm>
              <a:off x="8897950" y="1306641"/>
              <a:ext cx="84126" cy="330579"/>
            </a:xfrm>
            <a:custGeom>
              <a:avLst/>
              <a:gdLst/>
              <a:ahLst/>
              <a:cxnLst/>
              <a:rect l="0" t="0" r="0" b="0"/>
              <a:pathLst>
                <a:path w="84126" h="330579">
                  <a:moveTo>
                    <a:pt x="74600" y="17334"/>
                  </a:moveTo>
                  <a:lnTo>
                    <a:pt x="74600" y="17334"/>
                  </a:lnTo>
                  <a:lnTo>
                    <a:pt x="65937" y="9730"/>
                  </a:lnTo>
                  <a:lnTo>
                    <a:pt x="51808" y="2146"/>
                  </a:lnTo>
                  <a:lnTo>
                    <a:pt x="44009" y="0"/>
                  </a:lnTo>
                  <a:lnTo>
                    <a:pt x="34193" y="1869"/>
                  </a:lnTo>
                  <a:lnTo>
                    <a:pt x="19589" y="8871"/>
                  </a:lnTo>
                  <a:lnTo>
                    <a:pt x="13108" y="14631"/>
                  </a:lnTo>
                  <a:lnTo>
                    <a:pt x="10229" y="20719"/>
                  </a:lnTo>
                  <a:lnTo>
                    <a:pt x="8127" y="39577"/>
                  </a:lnTo>
                  <a:lnTo>
                    <a:pt x="13042" y="54146"/>
                  </a:lnTo>
                  <a:lnTo>
                    <a:pt x="21136" y="62975"/>
                  </a:lnTo>
                  <a:lnTo>
                    <a:pt x="30730" y="71486"/>
                  </a:lnTo>
                  <a:lnTo>
                    <a:pt x="42081" y="89235"/>
                  </a:lnTo>
                  <a:lnTo>
                    <a:pt x="52576" y="120319"/>
                  </a:lnTo>
                  <a:lnTo>
                    <a:pt x="53170" y="134013"/>
                  </a:lnTo>
                  <a:lnTo>
                    <a:pt x="49906" y="147156"/>
                  </a:lnTo>
                  <a:lnTo>
                    <a:pt x="37061" y="166454"/>
                  </a:lnTo>
                  <a:lnTo>
                    <a:pt x="28636" y="173568"/>
                  </a:lnTo>
                  <a:lnTo>
                    <a:pt x="21364" y="176730"/>
                  </a:lnTo>
                  <a:lnTo>
                    <a:pt x="9904" y="178926"/>
                  </a:lnTo>
                  <a:lnTo>
                    <a:pt x="9244" y="177979"/>
                  </a:lnTo>
                  <a:lnTo>
                    <a:pt x="8512" y="174104"/>
                  </a:lnTo>
                  <a:lnTo>
                    <a:pt x="9375" y="172647"/>
                  </a:lnTo>
                  <a:lnTo>
                    <a:pt x="11008" y="171676"/>
                  </a:lnTo>
                  <a:lnTo>
                    <a:pt x="13156" y="171029"/>
                  </a:lnTo>
                  <a:lnTo>
                    <a:pt x="15645" y="171655"/>
                  </a:lnTo>
                  <a:lnTo>
                    <a:pt x="27246" y="180266"/>
                  </a:lnTo>
                  <a:lnTo>
                    <a:pt x="33446" y="187115"/>
                  </a:lnTo>
                  <a:lnTo>
                    <a:pt x="41828" y="201813"/>
                  </a:lnTo>
                  <a:lnTo>
                    <a:pt x="44159" y="209744"/>
                  </a:lnTo>
                  <a:lnTo>
                    <a:pt x="40415" y="230272"/>
                  </a:lnTo>
                  <a:lnTo>
                    <a:pt x="32603" y="251407"/>
                  </a:lnTo>
                  <a:lnTo>
                    <a:pt x="6499" y="295511"/>
                  </a:lnTo>
                  <a:lnTo>
                    <a:pt x="1999" y="307126"/>
                  </a:lnTo>
                  <a:lnTo>
                    <a:pt x="0" y="319344"/>
                  </a:lnTo>
                  <a:lnTo>
                    <a:pt x="525" y="323449"/>
                  </a:lnTo>
                  <a:lnTo>
                    <a:pt x="1934" y="326186"/>
                  </a:lnTo>
                  <a:lnTo>
                    <a:pt x="3931" y="328010"/>
                  </a:lnTo>
                  <a:lnTo>
                    <a:pt x="11795" y="330037"/>
                  </a:lnTo>
                  <a:lnTo>
                    <a:pt x="16855" y="330578"/>
                  </a:lnTo>
                  <a:lnTo>
                    <a:pt x="57658" y="318306"/>
                  </a:lnTo>
                  <a:lnTo>
                    <a:pt x="84125" y="303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812"/>
            <p:cNvSpPr/>
            <p:nvPr>
              <p:custDataLst>
                <p:tags r:id="rId44"/>
              </p:custDataLst>
            </p:nvPr>
          </p:nvSpPr>
          <p:spPr>
            <a:xfrm>
              <a:off x="8763000" y="150495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0"/>
                  </a:moveTo>
                  <a:lnTo>
                    <a:pt x="19050" y="0"/>
                  </a:lnTo>
                  <a:lnTo>
                    <a:pt x="19050" y="10113"/>
                  </a:lnTo>
                  <a:lnTo>
                    <a:pt x="16228" y="17900"/>
                  </a:lnTo>
                  <a:lnTo>
                    <a:pt x="13993" y="21458"/>
                  </a:lnTo>
                  <a:lnTo>
                    <a:pt x="11445" y="23831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813"/>
            <p:cNvSpPr/>
            <p:nvPr>
              <p:custDataLst>
                <p:tags r:id="rId45"/>
              </p:custDataLst>
            </p:nvPr>
          </p:nvSpPr>
          <p:spPr>
            <a:xfrm>
              <a:off x="8772525" y="14382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814"/>
            <p:cNvSpPr/>
            <p:nvPr>
              <p:custDataLst>
                <p:tags r:id="rId46"/>
              </p:custDataLst>
            </p:nvPr>
          </p:nvSpPr>
          <p:spPr>
            <a:xfrm>
              <a:off x="8591550" y="1409700"/>
              <a:ext cx="109265" cy="150512"/>
            </a:xfrm>
            <a:custGeom>
              <a:avLst/>
              <a:gdLst/>
              <a:ahLst/>
              <a:cxnLst/>
              <a:rect l="0" t="0" r="0" b="0"/>
              <a:pathLst>
                <a:path w="109265" h="150512">
                  <a:moveTo>
                    <a:pt x="0" y="47625"/>
                  </a:moveTo>
                  <a:lnTo>
                    <a:pt x="0" y="47625"/>
                  </a:lnTo>
                  <a:lnTo>
                    <a:pt x="0" y="39424"/>
                  </a:lnTo>
                  <a:lnTo>
                    <a:pt x="0" y="82915"/>
                  </a:lnTo>
                  <a:lnTo>
                    <a:pt x="1058" y="113510"/>
                  </a:lnTo>
                  <a:lnTo>
                    <a:pt x="8200" y="135585"/>
                  </a:lnTo>
                  <a:lnTo>
                    <a:pt x="9701" y="136956"/>
                  </a:lnTo>
                  <a:lnTo>
                    <a:pt x="11758" y="136813"/>
                  </a:lnTo>
                  <a:lnTo>
                    <a:pt x="16867" y="134889"/>
                  </a:lnTo>
                  <a:lnTo>
                    <a:pt x="22666" y="134034"/>
                  </a:lnTo>
                  <a:lnTo>
                    <a:pt x="24636" y="131689"/>
                  </a:lnTo>
                  <a:lnTo>
                    <a:pt x="28057" y="117008"/>
                  </a:lnTo>
                  <a:lnTo>
                    <a:pt x="28422" y="110046"/>
                  </a:lnTo>
                  <a:lnTo>
                    <a:pt x="29530" y="110406"/>
                  </a:lnTo>
                  <a:lnTo>
                    <a:pt x="50961" y="136435"/>
                  </a:lnTo>
                  <a:lnTo>
                    <a:pt x="65429" y="146024"/>
                  </a:lnTo>
                  <a:lnTo>
                    <a:pt x="78065" y="150511"/>
                  </a:lnTo>
                  <a:lnTo>
                    <a:pt x="81676" y="149024"/>
                  </a:lnTo>
                  <a:lnTo>
                    <a:pt x="88512" y="141727"/>
                  </a:lnTo>
                  <a:lnTo>
                    <a:pt x="98310" y="125719"/>
                  </a:lnTo>
                  <a:lnTo>
                    <a:pt x="109264" y="83731"/>
                  </a:lnTo>
                  <a:lnTo>
                    <a:pt x="109240" y="68611"/>
                  </a:lnTo>
                  <a:lnTo>
                    <a:pt x="99979" y="22338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815"/>
            <p:cNvSpPr/>
            <p:nvPr>
              <p:custDataLst>
                <p:tags r:id="rId47"/>
              </p:custDataLst>
            </p:nvPr>
          </p:nvSpPr>
          <p:spPr>
            <a:xfrm>
              <a:off x="8497290" y="1457325"/>
              <a:ext cx="65686" cy="107742"/>
            </a:xfrm>
            <a:custGeom>
              <a:avLst/>
              <a:gdLst/>
              <a:ahLst/>
              <a:cxnLst/>
              <a:rect l="0" t="0" r="0" b="0"/>
              <a:pathLst>
                <a:path w="65686" h="107742">
                  <a:moveTo>
                    <a:pt x="65685" y="0"/>
                  </a:moveTo>
                  <a:lnTo>
                    <a:pt x="65685" y="0"/>
                  </a:lnTo>
                  <a:lnTo>
                    <a:pt x="50476" y="1058"/>
                  </a:lnTo>
                  <a:lnTo>
                    <a:pt x="34250" y="7604"/>
                  </a:lnTo>
                  <a:lnTo>
                    <a:pt x="25962" y="13257"/>
                  </a:lnTo>
                  <a:lnTo>
                    <a:pt x="10288" y="32503"/>
                  </a:lnTo>
                  <a:lnTo>
                    <a:pt x="4023" y="46549"/>
                  </a:lnTo>
                  <a:lnTo>
                    <a:pt x="0" y="72812"/>
                  </a:lnTo>
                  <a:lnTo>
                    <a:pt x="4359" y="92012"/>
                  </a:lnTo>
                  <a:lnTo>
                    <a:pt x="12324" y="101925"/>
                  </a:lnTo>
                  <a:lnTo>
                    <a:pt x="17411" y="106050"/>
                  </a:lnTo>
                  <a:lnTo>
                    <a:pt x="22919" y="107741"/>
                  </a:lnTo>
                  <a:lnTo>
                    <a:pt x="34683" y="106799"/>
                  </a:lnTo>
                  <a:lnTo>
                    <a:pt x="53207" y="95262"/>
                  </a:lnTo>
                  <a:lnTo>
                    <a:pt x="60139" y="84319"/>
                  </a:lnTo>
                  <a:lnTo>
                    <a:pt x="61988" y="78438"/>
                  </a:lnTo>
                  <a:lnTo>
                    <a:pt x="61219" y="66258"/>
                  </a:lnTo>
                  <a:lnTo>
                    <a:pt x="56293" y="53790"/>
                  </a:lnTo>
                  <a:lnTo>
                    <a:pt x="34998" y="27257"/>
                  </a:lnTo>
                  <a:lnTo>
                    <a:pt x="32527" y="25580"/>
                  </a:lnTo>
                  <a:lnTo>
                    <a:pt x="2758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816"/>
            <p:cNvSpPr/>
            <p:nvPr>
              <p:custDataLst>
                <p:tags r:id="rId48"/>
              </p:custDataLst>
            </p:nvPr>
          </p:nvSpPr>
          <p:spPr>
            <a:xfrm>
              <a:off x="8382000" y="1447800"/>
              <a:ext cx="114301" cy="119508"/>
            </a:xfrm>
            <a:custGeom>
              <a:avLst/>
              <a:gdLst/>
              <a:ahLst/>
              <a:cxnLst/>
              <a:rect l="0" t="0" r="0" b="0"/>
              <a:pathLst>
                <a:path w="114301" h="119508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6545" y="8467"/>
                  </a:lnTo>
                  <a:lnTo>
                    <a:pt x="7538" y="6703"/>
                  </a:lnTo>
                  <a:lnTo>
                    <a:pt x="9132" y="1324"/>
                  </a:lnTo>
                  <a:lnTo>
                    <a:pt x="19521" y="393"/>
                  </a:lnTo>
                  <a:lnTo>
                    <a:pt x="23598" y="2378"/>
                  </a:lnTo>
                  <a:lnTo>
                    <a:pt x="58931" y="39734"/>
                  </a:lnTo>
                  <a:lnTo>
                    <a:pt x="79252" y="84793"/>
                  </a:lnTo>
                  <a:lnTo>
                    <a:pt x="80026" y="99069"/>
                  </a:lnTo>
                  <a:lnTo>
                    <a:pt x="76843" y="112822"/>
                  </a:lnTo>
                  <a:lnTo>
                    <a:pt x="74511" y="116490"/>
                  </a:lnTo>
                  <a:lnTo>
                    <a:pt x="71899" y="118935"/>
                  </a:lnTo>
                  <a:lnTo>
                    <a:pt x="69099" y="119507"/>
                  </a:lnTo>
                  <a:lnTo>
                    <a:pt x="66175" y="118829"/>
                  </a:lnTo>
                  <a:lnTo>
                    <a:pt x="63167" y="117320"/>
                  </a:lnTo>
                  <a:lnTo>
                    <a:pt x="59824" y="104353"/>
                  </a:lnTo>
                  <a:lnTo>
                    <a:pt x="59397" y="85538"/>
                  </a:lnTo>
                  <a:lnTo>
                    <a:pt x="66165" y="57094"/>
                  </a:lnTo>
                  <a:lnTo>
                    <a:pt x="86879" y="21861"/>
                  </a:lnTo>
                  <a:lnTo>
                    <a:pt x="97879" y="971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817"/>
            <p:cNvSpPr/>
            <p:nvPr>
              <p:custDataLst>
                <p:tags r:id="rId49"/>
              </p:custDataLst>
            </p:nvPr>
          </p:nvSpPr>
          <p:spPr>
            <a:xfrm>
              <a:off x="8194933" y="1447800"/>
              <a:ext cx="101343" cy="9526"/>
            </a:xfrm>
            <a:custGeom>
              <a:avLst/>
              <a:gdLst/>
              <a:ahLst/>
              <a:cxnLst/>
              <a:rect l="0" t="0" r="0" b="0"/>
              <a:pathLst>
                <a:path w="101343" h="9526">
                  <a:moveTo>
                    <a:pt x="34667" y="9525"/>
                  </a:moveTo>
                  <a:lnTo>
                    <a:pt x="34667" y="9525"/>
                  </a:lnTo>
                  <a:lnTo>
                    <a:pt x="0" y="9525"/>
                  </a:lnTo>
                  <a:lnTo>
                    <a:pt x="45528" y="2979"/>
                  </a:lnTo>
                  <a:lnTo>
                    <a:pt x="1013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818"/>
            <p:cNvSpPr/>
            <p:nvPr>
              <p:custDataLst>
                <p:tags r:id="rId50"/>
              </p:custDataLst>
            </p:nvPr>
          </p:nvSpPr>
          <p:spPr>
            <a:xfrm>
              <a:off x="8233980" y="1338420"/>
              <a:ext cx="52771" cy="220875"/>
            </a:xfrm>
            <a:custGeom>
              <a:avLst/>
              <a:gdLst/>
              <a:ahLst/>
              <a:cxnLst/>
              <a:rect l="0" t="0" r="0" b="0"/>
              <a:pathLst>
                <a:path w="52771" h="220875">
                  <a:moveTo>
                    <a:pt x="14670" y="14130"/>
                  </a:moveTo>
                  <a:lnTo>
                    <a:pt x="14670" y="14130"/>
                  </a:lnTo>
                  <a:lnTo>
                    <a:pt x="28799" y="0"/>
                  </a:lnTo>
                  <a:lnTo>
                    <a:pt x="26948" y="1853"/>
                  </a:lnTo>
                  <a:lnTo>
                    <a:pt x="13941" y="48738"/>
                  </a:lnTo>
                  <a:lnTo>
                    <a:pt x="5245" y="93907"/>
                  </a:lnTo>
                  <a:lnTo>
                    <a:pt x="0" y="127256"/>
                  </a:lnTo>
                  <a:lnTo>
                    <a:pt x="4259" y="173849"/>
                  </a:lnTo>
                  <a:lnTo>
                    <a:pt x="12574" y="203959"/>
                  </a:lnTo>
                  <a:lnTo>
                    <a:pt x="18325" y="214210"/>
                  </a:lnTo>
                  <a:lnTo>
                    <a:pt x="22398" y="217366"/>
                  </a:lnTo>
                  <a:lnTo>
                    <a:pt x="32569" y="220874"/>
                  </a:lnTo>
                  <a:lnTo>
                    <a:pt x="37186" y="220751"/>
                  </a:lnTo>
                  <a:lnTo>
                    <a:pt x="52770" y="214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819"/>
            <p:cNvSpPr/>
            <p:nvPr>
              <p:custDataLst>
                <p:tags r:id="rId51"/>
              </p:custDataLst>
            </p:nvPr>
          </p:nvSpPr>
          <p:spPr>
            <a:xfrm>
              <a:off x="8143875" y="1458734"/>
              <a:ext cx="43157" cy="126102"/>
            </a:xfrm>
            <a:custGeom>
              <a:avLst/>
              <a:gdLst/>
              <a:ahLst/>
              <a:cxnLst/>
              <a:rect l="0" t="0" r="0" b="0"/>
              <a:pathLst>
                <a:path w="43157" h="126102">
                  <a:moveTo>
                    <a:pt x="38100" y="46216"/>
                  </a:moveTo>
                  <a:lnTo>
                    <a:pt x="38100" y="46216"/>
                  </a:lnTo>
                  <a:lnTo>
                    <a:pt x="43156" y="36103"/>
                  </a:lnTo>
                  <a:lnTo>
                    <a:pt x="42817" y="22671"/>
                  </a:lnTo>
                  <a:lnTo>
                    <a:pt x="39138" y="9293"/>
                  </a:lnTo>
                  <a:lnTo>
                    <a:pt x="36675" y="5726"/>
                  </a:lnTo>
                  <a:lnTo>
                    <a:pt x="33975" y="3348"/>
                  </a:lnTo>
                  <a:lnTo>
                    <a:pt x="25331" y="705"/>
                  </a:lnTo>
                  <a:lnTo>
                    <a:pt x="20062" y="0"/>
                  </a:lnTo>
                  <a:lnTo>
                    <a:pt x="11386" y="2040"/>
                  </a:lnTo>
                  <a:lnTo>
                    <a:pt x="7590" y="4065"/>
                  </a:lnTo>
                  <a:lnTo>
                    <a:pt x="5060" y="6474"/>
                  </a:lnTo>
                  <a:lnTo>
                    <a:pt x="2249" y="11972"/>
                  </a:lnTo>
                  <a:lnTo>
                    <a:pt x="297" y="30078"/>
                  </a:lnTo>
                  <a:lnTo>
                    <a:pt x="198" y="35457"/>
                  </a:lnTo>
                  <a:lnTo>
                    <a:pt x="2249" y="40102"/>
                  </a:lnTo>
                  <a:lnTo>
                    <a:pt x="31528" y="76527"/>
                  </a:lnTo>
                  <a:lnTo>
                    <a:pt x="35179" y="89321"/>
                  </a:lnTo>
                  <a:lnTo>
                    <a:pt x="35744" y="103474"/>
                  </a:lnTo>
                  <a:lnTo>
                    <a:pt x="32467" y="113292"/>
                  </a:lnTo>
                  <a:lnTo>
                    <a:pt x="24672" y="124769"/>
                  </a:lnTo>
                  <a:lnTo>
                    <a:pt x="20682" y="126101"/>
                  </a:lnTo>
                  <a:lnTo>
                    <a:pt x="10603" y="124759"/>
                  </a:lnTo>
                  <a:lnTo>
                    <a:pt x="7069" y="120803"/>
                  </a:lnTo>
                  <a:lnTo>
                    <a:pt x="0" y="93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820"/>
            <p:cNvSpPr/>
            <p:nvPr>
              <p:custDataLst>
                <p:tags r:id="rId52"/>
              </p:custDataLst>
            </p:nvPr>
          </p:nvSpPr>
          <p:spPr>
            <a:xfrm>
              <a:off x="8077200" y="1362075"/>
              <a:ext cx="28576" cy="238126"/>
            </a:xfrm>
            <a:custGeom>
              <a:avLst/>
              <a:gdLst/>
              <a:ahLst/>
              <a:cxnLst/>
              <a:rect l="0" t="0" r="0" b="0"/>
              <a:pathLst>
                <a:path w="28576" h="238126">
                  <a:moveTo>
                    <a:pt x="0" y="0"/>
                  </a:moveTo>
                  <a:lnTo>
                    <a:pt x="0" y="0"/>
                  </a:lnTo>
                  <a:lnTo>
                    <a:pt x="8200" y="0"/>
                  </a:lnTo>
                  <a:lnTo>
                    <a:pt x="8642" y="1058"/>
                  </a:lnTo>
                  <a:lnTo>
                    <a:pt x="12296" y="42842"/>
                  </a:lnTo>
                  <a:lnTo>
                    <a:pt x="17716" y="84780"/>
                  </a:lnTo>
                  <a:lnTo>
                    <a:pt x="18655" y="124133"/>
                  </a:lnTo>
                  <a:lnTo>
                    <a:pt x="18998" y="167506"/>
                  </a:lnTo>
                  <a:lnTo>
                    <a:pt x="20101" y="209893"/>
                  </a:lnTo>
                  <a:lnTo>
                    <a:pt x="2857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SMARTInkShape-Group169"/>
          <p:cNvGrpSpPr/>
          <p:nvPr/>
        </p:nvGrpSpPr>
        <p:grpSpPr>
          <a:xfrm>
            <a:off x="9191625" y="1219200"/>
            <a:ext cx="1038226" cy="419101"/>
            <a:chOff x="9191625" y="1219200"/>
            <a:chExt cx="1038226" cy="419101"/>
          </a:xfrm>
        </p:grpSpPr>
        <p:sp>
          <p:nvSpPr>
            <p:cNvPr id="205" name="SMARTInkShape-821"/>
            <p:cNvSpPr/>
            <p:nvPr>
              <p:custDataLst>
                <p:tags r:id="rId33"/>
              </p:custDataLst>
            </p:nvPr>
          </p:nvSpPr>
          <p:spPr>
            <a:xfrm>
              <a:off x="10182225" y="1590675"/>
              <a:ext cx="47626" cy="1"/>
            </a:xfrm>
            <a:custGeom>
              <a:avLst/>
              <a:gdLst/>
              <a:ahLst/>
              <a:cxnLst/>
              <a:rect l="0" t="0" r="0" b="0"/>
              <a:pathLst>
                <a:path w="47626" h="1">
                  <a:moveTo>
                    <a:pt x="0" y="0"/>
                  </a:moveTo>
                  <a:lnTo>
                    <a:pt x="0" y="0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822"/>
            <p:cNvSpPr/>
            <p:nvPr>
              <p:custDataLst>
                <p:tags r:id="rId34"/>
              </p:custDataLst>
            </p:nvPr>
          </p:nvSpPr>
          <p:spPr>
            <a:xfrm>
              <a:off x="9867900" y="159067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50768" y="7291"/>
                  </a:lnTo>
                  <a:lnTo>
                    <a:pt x="67013" y="429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823"/>
            <p:cNvSpPr/>
            <p:nvPr>
              <p:custDataLst>
                <p:tags r:id="rId35"/>
              </p:custDataLst>
            </p:nvPr>
          </p:nvSpPr>
          <p:spPr>
            <a:xfrm>
              <a:off x="9725025" y="1562100"/>
              <a:ext cx="38101" cy="57151"/>
            </a:xfrm>
            <a:custGeom>
              <a:avLst/>
              <a:gdLst/>
              <a:ahLst/>
              <a:cxnLst/>
              <a:rect l="0" t="0" r="0" b="0"/>
              <a:pathLst>
                <a:path w="38101" h="57151">
                  <a:moveTo>
                    <a:pt x="38100" y="0"/>
                  </a:moveTo>
                  <a:lnTo>
                    <a:pt x="38100" y="0"/>
                  </a:lnTo>
                  <a:lnTo>
                    <a:pt x="38100" y="5056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824"/>
            <p:cNvSpPr/>
            <p:nvPr>
              <p:custDataLst>
                <p:tags r:id="rId36"/>
              </p:custDataLst>
            </p:nvPr>
          </p:nvSpPr>
          <p:spPr>
            <a:xfrm>
              <a:off x="9544050" y="1219200"/>
              <a:ext cx="9526" cy="133351"/>
            </a:xfrm>
            <a:custGeom>
              <a:avLst/>
              <a:gdLst/>
              <a:ahLst/>
              <a:cxnLst/>
              <a:rect l="0" t="0" r="0" b="0"/>
              <a:pathLst>
                <a:path w="9526" h="133351">
                  <a:moveTo>
                    <a:pt x="0" y="0"/>
                  </a:moveTo>
                  <a:lnTo>
                    <a:pt x="0" y="0"/>
                  </a:lnTo>
                  <a:lnTo>
                    <a:pt x="0" y="41777"/>
                  </a:lnTo>
                  <a:lnTo>
                    <a:pt x="0" y="84256"/>
                  </a:lnTo>
                  <a:lnTo>
                    <a:pt x="9525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825"/>
            <p:cNvSpPr/>
            <p:nvPr>
              <p:custDataLst>
                <p:tags r:id="rId37"/>
              </p:custDataLst>
            </p:nvPr>
          </p:nvSpPr>
          <p:spPr>
            <a:xfrm>
              <a:off x="9535309" y="1466850"/>
              <a:ext cx="27356" cy="32897"/>
            </a:xfrm>
            <a:custGeom>
              <a:avLst/>
              <a:gdLst/>
              <a:ahLst/>
              <a:cxnLst/>
              <a:rect l="0" t="0" r="0" b="0"/>
              <a:pathLst>
                <a:path w="27356" h="32897">
                  <a:moveTo>
                    <a:pt x="18266" y="9525"/>
                  </a:moveTo>
                  <a:lnTo>
                    <a:pt x="18266" y="9525"/>
                  </a:lnTo>
                  <a:lnTo>
                    <a:pt x="18266" y="1324"/>
                  </a:lnTo>
                  <a:lnTo>
                    <a:pt x="8153" y="393"/>
                  </a:lnTo>
                  <a:lnTo>
                    <a:pt x="5175" y="1320"/>
                  </a:lnTo>
                  <a:lnTo>
                    <a:pt x="3189" y="2997"/>
                  </a:lnTo>
                  <a:lnTo>
                    <a:pt x="0" y="8236"/>
                  </a:lnTo>
                  <a:lnTo>
                    <a:pt x="2387" y="11774"/>
                  </a:lnTo>
                  <a:lnTo>
                    <a:pt x="14450" y="25696"/>
                  </a:lnTo>
                  <a:lnTo>
                    <a:pt x="16570" y="31882"/>
                  </a:lnTo>
                  <a:lnTo>
                    <a:pt x="18194" y="32896"/>
                  </a:lnTo>
                  <a:lnTo>
                    <a:pt x="20334" y="32514"/>
                  </a:lnTo>
                  <a:lnTo>
                    <a:pt x="22820" y="31201"/>
                  </a:lnTo>
                  <a:lnTo>
                    <a:pt x="24476" y="29267"/>
                  </a:lnTo>
                  <a:lnTo>
                    <a:pt x="26318" y="24296"/>
                  </a:lnTo>
                  <a:lnTo>
                    <a:pt x="27355" y="15548"/>
                  </a:lnTo>
                  <a:lnTo>
                    <a:pt x="24775" y="9380"/>
                  </a:lnTo>
                  <a:lnTo>
                    <a:pt x="182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826"/>
            <p:cNvSpPr/>
            <p:nvPr>
              <p:custDataLst>
                <p:tags r:id="rId38"/>
              </p:custDataLst>
            </p:nvPr>
          </p:nvSpPr>
          <p:spPr>
            <a:xfrm>
              <a:off x="9572625" y="157162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0" y="0"/>
                  </a:moveTo>
                  <a:lnTo>
                    <a:pt x="0" y="0"/>
                  </a:lnTo>
                  <a:lnTo>
                    <a:pt x="1058" y="42562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827"/>
            <p:cNvSpPr/>
            <p:nvPr>
              <p:custDataLst>
                <p:tags r:id="rId39"/>
              </p:custDataLst>
            </p:nvPr>
          </p:nvSpPr>
          <p:spPr>
            <a:xfrm>
              <a:off x="9391650" y="1356587"/>
              <a:ext cx="85726" cy="195989"/>
            </a:xfrm>
            <a:custGeom>
              <a:avLst/>
              <a:gdLst/>
              <a:ahLst/>
              <a:cxnLst/>
              <a:rect l="0" t="0" r="0" b="0"/>
              <a:pathLst>
                <a:path w="85726" h="195989">
                  <a:moveTo>
                    <a:pt x="85725" y="5488"/>
                  </a:moveTo>
                  <a:lnTo>
                    <a:pt x="85725" y="5488"/>
                  </a:lnTo>
                  <a:lnTo>
                    <a:pt x="85725" y="0"/>
                  </a:lnTo>
                  <a:lnTo>
                    <a:pt x="85725" y="2344"/>
                  </a:lnTo>
                  <a:lnTo>
                    <a:pt x="67411" y="41840"/>
                  </a:lnTo>
                  <a:lnTo>
                    <a:pt x="50515" y="81343"/>
                  </a:lnTo>
                  <a:lnTo>
                    <a:pt x="33536" y="116897"/>
                  </a:lnTo>
                  <a:lnTo>
                    <a:pt x="24499" y="144617"/>
                  </a:lnTo>
                  <a:lnTo>
                    <a:pt x="3126" y="178181"/>
                  </a:lnTo>
                  <a:lnTo>
                    <a:pt x="0" y="195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828"/>
            <p:cNvSpPr/>
            <p:nvPr>
              <p:custDataLst>
                <p:tags r:id="rId40"/>
              </p:custDataLst>
            </p:nvPr>
          </p:nvSpPr>
          <p:spPr>
            <a:xfrm>
              <a:off x="9353550" y="1375637"/>
              <a:ext cx="142876" cy="167414"/>
            </a:xfrm>
            <a:custGeom>
              <a:avLst/>
              <a:gdLst/>
              <a:ahLst/>
              <a:cxnLst/>
              <a:rect l="0" t="0" r="0" b="0"/>
              <a:pathLst>
                <a:path w="142876" h="167414">
                  <a:moveTo>
                    <a:pt x="0" y="5488"/>
                  </a:moveTo>
                  <a:lnTo>
                    <a:pt x="0" y="5488"/>
                  </a:lnTo>
                  <a:lnTo>
                    <a:pt x="5057" y="432"/>
                  </a:lnTo>
                  <a:lnTo>
                    <a:pt x="7605" y="0"/>
                  </a:lnTo>
                  <a:lnTo>
                    <a:pt x="10361" y="771"/>
                  </a:lnTo>
                  <a:lnTo>
                    <a:pt x="45057" y="23526"/>
                  </a:lnTo>
                  <a:lnTo>
                    <a:pt x="68911" y="48248"/>
                  </a:lnTo>
                  <a:lnTo>
                    <a:pt x="92773" y="94601"/>
                  </a:lnTo>
                  <a:lnTo>
                    <a:pt x="116104" y="139284"/>
                  </a:lnTo>
                  <a:lnTo>
                    <a:pt x="126036" y="152442"/>
                  </a:lnTo>
                  <a:lnTo>
                    <a:pt x="142875" y="1674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829"/>
            <p:cNvSpPr/>
            <p:nvPr>
              <p:custDataLst>
                <p:tags r:id="rId41"/>
              </p:custDataLst>
            </p:nvPr>
          </p:nvSpPr>
          <p:spPr>
            <a:xfrm>
              <a:off x="9191625" y="1563424"/>
              <a:ext cx="27252" cy="55827"/>
            </a:xfrm>
            <a:custGeom>
              <a:avLst/>
              <a:gdLst/>
              <a:ahLst/>
              <a:cxnLst/>
              <a:rect l="0" t="0" r="0" b="0"/>
              <a:pathLst>
                <a:path w="27252" h="55827">
                  <a:moveTo>
                    <a:pt x="19050" y="8201"/>
                  </a:moveTo>
                  <a:lnTo>
                    <a:pt x="19050" y="8201"/>
                  </a:lnTo>
                  <a:lnTo>
                    <a:pt x="27251" y="0"/>
                  </a:lnTo>
                  <a:lnTo>
                    <a:pt x="20862" y="19573"/>
                  </a:lnTo>
                  <a:lnTo>
                    <a:pt x="20258" y="25307"/>
                  </a:lnTo>
                  <a:lnTo>
                    <a:pt x="0" y="55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SMARTInkShape-Group170"/>
          <p:cNvGrpSpPr/>
          <p:nvPr/>
        </p:nvGrpSpPr>
        <p:grpSpPr>
          <a:xfrm>
            <a:off x="8963025" y="1288096"/>
            <a:ext cx="2327778" cy="1216980"/>
            <a:chOff x="8963025" y="1288096"/>
            <a:chExt cx="2327778" cy="1216980"/>
          </a:xfrm>
        </p:grpSpPr>
        <p:sp>
          <p:nvSpPr>
            <p:cNvPr id="215" name="SMARTInkShape-830"/>
            <p:cNvSpPr/>
            <p:nvPr>
              <p:custDataLst>
                <p:tags r:id="rId19"/>
              </p:custDataLst>
            </p:nvPr>
          </p:nvSpPr>
          <p:spPr>
            <a:xfrm>
              <a:off x="10858500" y="2299156"/>
              <a:ext cx="256144" cy="140340"/>
            </a:xfrm>
            <a:custGeom>
              <a:avLst/>
              <a:gdLst/>
              <a:ahLst/>
              <a:cxnLst/>
              <a:rect l="0" t="0" r="0" b="0"/>
              <a:pathLst>
                <a:path w="256144" h="140340">
                  <a:moveTo>
                    <a:pt x="0" y="34469"/>
                  </a:moveTo>
                  <a:lnTo>
                    <a:pt x="0" y="34469"/>
                  </a:lnTo>
                  <a:lnTo>
                    <a:pt x="0" y="21211"/>
                  </a:lnTo>
                  <a:lnTo>
                    <a:pt x="1058" y="20339"/>
                  </a:lnTo>
                  <a:lnTo>
                    <a:pt x="2824" y="20816"/>
                  </a:lnTo>
                  <a:lnTo>
                    <a:pt x="27446" y="37960"/>
                  </a:lnTo>
                  <a:lnTo>
                    <a:pt x="36187" y="49779"/>
                  </a:lnTo>
                  <a:lnTo>
                    <a:pt x="52012" y="84493"/>
                  </a:lnTo>
                  <a:lnTo>
                    <a:pt x="52667" y="88984"/>
                  </a:lnTo>
                  <a:lnTo>
                    <a:pt x="50571" y="99621"/>
                  </a:lnTo>
                  <a:lnTo>
                    <a:pt x="48530" y="103304"/>
                  </a:lnTo>
                  <a:lnTo>
                    <a:pt x="46112" y="105759"/>
                  </a:lnTo>
                  <a:lnTo>
                    <a:pt x="43442" y="107395"/>
                  </a:lnTo>
                  <a:lnTo>
                    <a:pt x="40602" y="107428"/>
                  </a:lnTo>
                  <a:lnTo>
                    <a:pt x="34625" y="104642"/>
                  </a:lnTo>
                  <a:lnTo>
                    <a:pt x="31266" y="91410"/>
                  </a:lnTo>
                  <a:lnTo>
                    <a:pt x="30369" y="81955"/>
                  </a:lnTo>
                  <a:lnTo>
                    <a:pt x="35016" y="62983"/>
                  </a:lnTo>
                  <a:lnTo>
                    <a:pt x="49534" y="37273"/>
                  </a:lnTo>
                  <a:lnTo>
                    <a:pt x="67242" y="19072"/>
                  </a:lnTo>
                  <a:lnTo>
                    <a:pt x="79626" y="11751"/>
                  </a:lnTo>
                  <a:lnTo>
                    <a:pt x="92187" y="8497"/>
                  </a:lnTo>
                  <a:lnTo>
                    <a:pt x="104824" y="9873"/>
                  </a:lnTo>
                  <a:lnTo>
                    <a:pt x="115380" y="14012"/>
                  </a:lnTo>
                  <a:lnTo>
                    <a:pt x="118195" y="16598"/>
                  </a:lnTo>
                  <a:lnTo>
                    <a:pt x="120071" y="19380"/>
                  </a:lnTo>
                  <a:lnTo>
                    <a:pt x="122381" y="21235"/>
                  </a:lnTo>
                  <a:lnTo>
                    <a:pt x="131697" y="24456"/>
                  </a:lnTo>
                  <a:lnTo>
                    <a:pt x="142439" y="15798"/>
                  </a:lnTo>
                  <a:lnTo>
                    <a:pt x="137688" y="15531"/>
                  </a:lnTo>
                  <a:lnTo>
                    <a:pt x="132456" y="18291"/>
                  </a:lnTo>
                  <a:lnTo>
                    <a:pt x="129580" y="20509"/>
                  </a:lnTo>
                  <a:lnTo>
                    <a:pt x="126383" y="25795"/>
                  </a:lnTo>
                  <a:lnTo>
                    <a:pt x="124330" y="37812"/>
                  </a:lnTo>
                  <a:lnTo>
                    <a:pt x="129032" y="52275"/>
                  </a:lnTo>
                  <a:lnTo>
                    <a:pt x="137127" y="64910"/>
                  </a:lnTo>
                  <a:lnTo>
                    <a:pt x="156342" y="75356"/>
                  </a:lnTo>
                  <a:lnTo>
                    <a:pt x="177127" y="80763"/>
                  </a:lnTo>
                  <a:lnTo>
                    <a:pt x="195476" y="80641"/>
                  </a:lnTo>
                  <a:lnTo>
                    <a:pt x="218432" y="74373"/>
                  </a:lnTo>
                  <a:lnTo>
                    <a:pt x="233936" y="64755"/>
                  </a:lnTo>
                  <a:lnTo>
                    <a:pt x="249349" y="50028"/>
                  </a:lnTo>
                  <a:lnTo>
                    <a:pt x="253696" y="42090"/>
                  </a:lnTo>
                  <a:lnTo>
                    <a:pt x="256143" y="26614"/>
                  </a:lnTo>
                  <a:lnTo>
                    <a:pt x="251072" y="14750"/>
                  </a:lnTo>
                  <a:lnTo>
                    <a:pt x="242822" y="4538"/>
                  </a:lnTo>
                  <a:lnTo>
                    <a:pt x="235626" y="0"/>
                  </a:lnTo>
                  <a:lnTo>
                    <a:pt x="226078" y="805"/>
                  </a:lnTo>
                  <a:lnTo>
                    <a:pt x="215838" y="4690"/>
                  </a:lnTo>
                  <a:lnTo>
                    <a:pt x="207758" y="9945"/>
                  </a:lnTo>
                  <a:lnTo>
                    <a:pt x="206239" y="13887"/>
                  </a:lnTo>
                  <a:lnTo>
                    <a:pt x="207373" y="23910"/>
                  </a:lnTo>
                  <a:lnTo>
                    <a:pt x="230817" y="68258"/>
                  </a:lnTo>
                  <a:lnTo>
                    <a:pt x="243226" y="94570"/>
                  </a:lnTo>
                  <a:lnTo>
                    <a:pt x="245684" y="107395"/>
                  </a:lnTo>
                  <a:lnTo>
                    <a:pt x="243954" y="117328"/>
                  </a:lnTo>
                  <a:lnTo>
                    <a:pt x="238599" y="126329"/>
                  </a:lnTo>
                  <a:lnTo>
                    <a:pt x="229164" y="137384"/>
                  </a:lnTo>
                  <a:lnTo>
                    <a:pt x="223685" y="140121"/>
                  </a:lnTo>
                  <a:lnTo>
                    <a:pt x="211951" y="140339"/>
                  </a:lnTo>
                  <a:lnTo>
                    <a:pt x="190500" y="129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831"/>
            <p:cNvSpPr/>
            <p:nvPr>
              <p:custDataLst>
                <p:tags r:id="rId20"/>
              </p:custDataLst>
            </p:nvPr>
          </p:nvSpPr>
          <p:spPr>
            <a:xfrm>
              <a:off x="10599182" y="2337924"/>
              <a:ext cx="230744" cy="76063"/>
            </a:xfrm>
            <a:custGeom>
              <a:avLst/>
              <a:gdLst/>
              <a:ahLst/>
              <a:cxnLst/>
              <a:rect l="0" t="0" r="0" b="0"/>
              <a:pathLst>
                <a:path w="230744" h="76063">
                  <a:moveTo>
                    <a:pt x="21193" y="14751"/>
                  </a:moveTo>
                  <a:lnTo>
                    <a:pt x="21193" y="14751"/>
                  </a:lnTo>
                  <a:lnTo>
                    <a:pt x="0" y="14751"/>
                  </a:lnTo>
                  <a:lnTo>
                    <a:pt x="43216" y="14751"/>
                  </a:lnTo>
                  <a:lnTo>
                    <a:pt x="86261" y="14751"/>
                  </a:lnTo>
                  <a:lnTo>
                    <a:pt x="113144" y="11929"/>
                  </a:lnTo>
                  <a:lnTo>
                    <a:pt x="131078" y="6550"/>
                  </a:lnTo>
                  <a:lnTo>
                    <a:pt x="132550" y="5050"/>
                  </a:lnTo>
                  <a:lnTo>
                    <a:pt x="134185" y="562"/>
                  </a:lnTo>
                  <a:lnTo>
                    <a:pt x="133561" y="0"/>
                  </a:lnTo>
                  <a:lnTo>
                    <a:pt x="130048" y="2198"/>
                  </a:lnTo>
                  <a:lnTo>
                    <a:pt x="128688" y="4266"/>
                  </a:lnTo>
                  <a:lnTo>
                    <a:pt x="125716" y="12232"/>
                  </a:lnTo>
                  <a:lnTo>
                    <a:pt x="121270" y="18217"/>
                  </a:lnTo>
                  <a:lnTo>
                    <a:pt x="120719" y="22354"/>
                  </a:lnTo>
                  <a:lnTo>
                    <a:pt x="122929" y="32594"/>
                  </a:lnTo>
                  <a:lnTo>
                    <a:pt x="130125" y="45203"/>
                  </a:lnTo>
                  <a:lnTo>
                    <a:pt x="135929" y="49452"/>
                  </a:lnTo>
                  <a:lnTo>
                    <a:pt x="143095" y="51340"/>
                  </a:lnTo>
                  <a:lnTo>
                    <a:pt x="153336" y="52180"/>
                  </a:lnTo>
                  <a:lnTo>
                    <a:pt x="162121" y="49730"/>
                  </a:lnTo>
                  <a:lnTo>
                    <a:pt x="175838" y="39579"/>
                  </a:lnTo>
                  <a:lnTo>
                    <a:pt x="189323" y="27299"/>
                  </a:lnTo>
                  <a:lnTo>
                    <a:pt x="191169" y="22797"/>
                  </a:lnTo>
                  <a:lnTo>
                    <a:pt x="191659" y="20115"/>
                  </a:lnTo>
                  <a:lnTo>
                    <a:pt x="191988" y="19385"/>
                  </a:lnTo>
                  <a:lnTo>
                    <a:pt x="192206" y="19957"/>
                  </a:lnTo>
                  <a:lnTo>
                    <a:pt x="193684" y="46900"/>
                  </a:lnTo>
                  <a:lnTo>
                    <a:pt x="200243" y="58379"/>
                  </a:lnTo>
                  <a:lnTo>
                    <a:pt x="209947" y="68483"/>
                  </a:lnTo>
                  <a:lnTo>
                    <a:pt x="220089" y="74968"/>
                  </a:lnTo>
                  <a:lnTo>
                    <a:pt x="223640" y="76062"/>
                  </a:lnTo>
                  <a:lnTo>
                    <a:pt x="230743" y="71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832"/>
            <p:cNvSpPr/>
            <p:nvPr>
              <p:custDataLst>
                <p:tags r:id="rId21"/>
              </p:custDataLst>
            </p:nvPr>
          </p:nvSpPr>
          <p:spPr>
            <a:xfrm>
              <a:off x="10443356" y="2195879"/>
              <a:ext cx="272270" cy="282047"/>
            </a:xfrm>
            <a:custGeom>
              <a:avLst/>
              <a:gdLst/>
              <a:ahLst/>
              <a:cxnLst/>
              <a:rect l="0" t="0" r="0" b="0"/>
              <a:pathLst>
                <a:path w="272270" h="282047">
                  <a:moveTo>
                    <a:pt x="24619" y="185371"/>
                  </a:moveTo>
                  <a:lnTo>
                    <a:pt x="24619" y="185371"/>
                  </a:lnTo>
                  <a:lnTo>
                    <a:pt x="16417" y="185371"/>
                  </a:lnTo>
                  <a:lnTo>
                    <a:pt x="38451" y="171182"/>
                  </a:lnTo>
                  <a:lnTo>
                    <a:pt x="47179" y="157648"/>
                  </a:lnTo>
                  <a:lnTo>
                    <a:pt x="48127" y="153131"/>
                  </a:lnTo>
                  <a:lnTo>
                    <a:pt x="47699" y="149061"/>
                  </a:lnTo>
                  <a:lnTo>
                    <a:pt x="46356" y="145289"/>
                  </a:lnTo>
                  <a:lnTo>
                    <a:pt x="44403" y="142775"/>
                  </a:lnTo>
                  <a:lnTo>
                    <a:pt x="39409" y="139981"/>
                  </a:lnTo>
                  <a:lnTo>
                    <a:pt x="28017" y="144384"/>
                  </a:lnTo>
                  <a:lnTo>
                    <a:pt x="14489" y="153396"/>
                  </a:lnTo>
                  <a:lnTo>
                    <a:pt x="4947" y="164457"/>
                  </a:lnTo>
                  <a:lnTo>
                    <a:pt x="0" y="182073"/>
                  </a:lnTo>
                  <a:lnTo>
                    <a:pt x="40" y="215791"/>
                  </a:lnTo>
                  <a:lnTo>
                    <a:pt x="6285" y="239107"/>
                  </a:lnTo>
                  <a:lnTo>
                    <a:pt x="19646" y="260054"/>
                  </a:lnTo>
                  <a:lnTo>
                    <a:pt x="38990" y="274302"/>
                  </a:lnTo>
                  <a:lnTo>
                    <a:pt x="59581" y="282046"/>
                  </a:lnTo>
                  <a:lnTo>
                    <a:pt x="75788" y="281960"/>
                  </a:lnTo>
                  <a:lnTo>
                    <a:pt x="111044" y="272222"/>
                  </a:lnTo>
                  <a:lnTo>
                    <a:pt x="129706" y="262424"/>
                  </a:lnTo>
                  <a:lnTo>
                    <a:pt x="135952" y="255790"/>
                  </a:lnTo>
                  <a:lnTo>
                    <a:pt x="142892" y="239952"/>
                  </a:lnTo>
                  <a:lnTo>
                    <a:pt x="146798" y="213185"/>
                  </a:lnTo>
                  <a:lnTo>
                    <a:pt x="144172" y="206030"/>
                  </a:lnTo>
                  <a:lnTo>
                    <a:pt x="132787" y="195259"/>
                  </a:lnTo>
                  <a:lnTo>
                    <a:pt x="119966" y="189765"/>
                  </a:lnTo>
                  <a:lnTo>
                    <a:pt x="113583" y="188300"/>
                  </a:lnTo>
                  <a:lnTo>
                    <a:pt x="100848" y="189495"/>
                  </a:lnTo>
                  <a:lnTo>
                    <a:pt x="94488" y="191296"/>
                  </a:lnTo>
                  <a:lnTo>
                    <a:pt x="90249" y="194612"/>
                  </a:lnTo>
                  <a:lnTo>
                    <a:pt x="85537" y="203942"/>
                  </a:lnTo>
                  <a:lnTo>
                    <a:pt x="82886" y="221095"/>
                  </a:lnTo>
                  <a:lnTo>
                    <a:pt x="85087" y="230529"/>
                  </a:lnTo>
                  <a:lnTo>
                    <a:pt x="95126" y="245209"/>
                  </a:lnTo>
                  <a:lnTo>
                    <a:pt x="103933" y="249007"/>
                  </a:lnTo>
                  <a:lnTo>
                    <a:pt x="109246" y="250020"/>
                  </a:lnTo>
                  <a:lnTo>
                    <a:pt x="120791" y="248324"/>
                  </a:lnTo>
                  <a:lnTo>
                    <a:pt x="136370" y="241418"/>
                  </a:lnTo>
                  <a:lnTo>
                    <a:pt x="143078" y="235681"/>
                  </a:lnTo>
                  <a:lnTo>
                    <a:pt x="147738" y="225288"/>
                  </a:lnTo>
                  <a:lnTo>
                    <a:pt x="149032" y="225741"/>
                  </a:lnTo>
                  <a:lnTo>
                    <a:pt x="153291" y="229066"/>
                  </a:lnTo>
                  <a:lnTo>
                    <a:pt x="155889" y="234071"/>
                  </a:lnTo>
                  <a:lnTo>
                    <a:pt x="156583" y="236888"/>
                  </a:lnTo>
                  <a:lnTo>
                    <a:pt x="162996" y="242840"/>
                  </a:lnTo>
                  <a:lnTo>
                    <a:pt x="167671" y="245908"/>
                  </a:lnTo>
                  <a:lnTo>
                    <a:pt x="172904" y="246896"/>
                  </a:lnTo>
                  <a:lnTo>
                    <a:pt x="184361" y="245171"/>
                  </a:lnTo>
                  <a:lnTo>
                    <a:pt x="197657" y="238250"/>
                  </a:lnTo>
                  <a:lnTo>
                    <a:pt x="213355" y="224440"/>
                  </a:lnTo>
                  <a:lnTo>
                    <a:pt x="226356" y="201886"/>
                  </a:lnTo>
                  <a:lnTo>
                    <a:pt x="235962" y="158357"/>
                  </a:lnTo>
                  <a:lnTo>
                    <a:pt x="247047" y="116336"/>
                  </a:lnTo>
                  <a:lnTo>
                    <a:pt x="259643" y="69899"/>
                  </a:lnTo>
                  <a:lnTo>
                    <a:pt x="262132" y="26194"/>
                  </a:lnTo>
                  <a:lnTo>
                    <a:pt x="262472" y="5617"/>
                  </a:lnTo>
                  <a:lnTo>
                    <a:pt x="261504" y="977"/>
                  </a:lnTo>
                  <a:lnTo>
                    <a:pt x="259801" y="0"/>
                  </a:lnTo>
                  <a:lnTo>
                    <a:pt x="257607" y="1465"/>
                  </a:lnTo>
                  <a:lnTo>
                    <a:pt x="249462" y="18697"/>
                  </a:lnTo>
                  <a:lnTo>
                    <a:pt x="238287" y="59510"/>
                  </a:lnTo>
                  <a:lnTo>
                    <a:pt x="234984" y="104888"/>
                  </a:lnTo>
                  <a:lnTo>
                    <a:pt x="234410" y="148824"/>
                  </a:lnTo>
                  <a:lnTo>
                    <a:pt x="234240" y="195356"/>
                  </a:lnTo>
                  <a:lnTo>
                    <a:pt x="237012" y="234191"/>
                  </a:lnTo>
                  <a:lnTo>
                    <a:pt x="239239" y="243317"/>
                  </a:lnTo>
                  <a:lnTo>
                    <a:pt x="247359" y="256281"/>
                  </a:lnTo>
                  <a:lnTo>
                    <a:pt x="252487" y="261219"/>
                  </a:lnTo>
                  <a:lnTo>
                    <a:pt x="256965" y="262394"/>
                  </a:lnTo>
                  <a:lnTo>
                    <a:pt x="261007" y="261062"/>
                  </a:lnTo>
                  <a:lnTo>
                    <a:pt x="267264" y="254995"/>
                  </a:lnTo>
                  <a:lnTo>
                    <a:pt x="272269" y="2425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833"/>
            <p:cNvSpPr/>
            <p:nvPr>
              <p:custDataLst>
                <p:tags r:id="rId22"/>
              </p:custDataLst>
            </p:nvPr>
          </p:nvSpPr>
          <p:spPr>
            <a:xfrm>
              <a:off x="10279699" y="2352675"/>
              <a:ext cx="178752" cy="57151"/>
            </a:xfrm>
            <a:custGeom>
              <a:avLst/>
              <a:gdLst/>
              <a:ahLst/>
              <a:cxnLst/>
              <a:rect l="0" t="0" r="0" b="0"/>
              <a:pathLst>
                <a:path w="178752" h="57151">
                  <a:moveTo>
                    <a:pt x="35876" y="57150"/>
                  </a:moveTo>
                  <a:lnTo>
                    <a:pt x="35876" y="57150"/>
                  </a:lnTo>
                  <a:lnTo>
                    <a:pt x="13084" y="35416"/>
                  </a:lnTo>
                  <a:lnTo>
                    <a:pt x="0" y="29476"/>
                  </a:lnTo>
                  <a:lnTo>
                    <a:pt x="4409" y="26153"/>
                  </a:lnTo>
                  <a:lnTo>
                    <a:pt x="8548" y="23785"/>
                  </a:lnTo>
                  <a:lnTo>
                    <a:pt x="49642" y="16851"/>
                  </a:lnTo>
                  <a:lnTo>
                    <a:pt x="96368" y="3944"/>
                  </a:lnTo>
                  <a:lnTo>
                    <a:pt x="1787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834"/>
            <p:cNvSpPr/>
            <p:nvPr>
              <p:custDataLst>
                <p:tags r:id="rId23"/>
              </p:custDataLst>
            </p:nvPr>
          </p:nvSpPr>
          <p:spPr>
            <a:xfrm>
              <a:off x="10348566" y="2163891"/>
              <a:ext cx="90835" cy="341185"/>
            </a:xfrm>
            <a:custGeom>
              <a:avLst/>
              <a:gdLst/>
              <a:ahLst/>
              <a:cxnLst/>
              <a:rect l="0" t="0" r="0" b="0"/>
              <a:pathLst>
                <a:path w="90835" h="341185">
                  <a:moveTo>
                    <a:pt x="90834" y="17334"/>
                  </a:moveTo>
                  <a:lnTo>
                    <a:pt x="90834" y="17334"/>
                  </a:lnTo>
                  <a:lnTo>
                    <a:pt x="90834" y="12278"/>
                  </a:lnTo>
                  <a:lnTo>
                    <a:pt x="88010" y="6973"/>
                  </a:lnTo>
                  <a:lnTo>
                    <a:pt x="85777" y="4076"/>
                  </a:lnTo>
                  <a:lnTo>
                    <a:pt x="80473" y="858"/>
                  </a:lnTo>
                  <a:lnTo>
                    <a:pt x="77577" y="0"/>
                  </a:lnTo>
                  <a:lnTo>
                    <a:pt x="68714" y="4691"/>
                  </a:lnTo>
                  <a:lnTo>
                    <a:pt x="45779" y="24950"/>
                  </a:lnTo>
                  <a:lnTo>
                    <a:pt x="24916" y="70679"/>
                  </a:lnTo>
                  <a:lnTo>
                    <a:pt x="11609" y="109245"/>
                  </a:lnTo>
                  <a:lnTo>
                    <a:pt x="5335" y="152141"/>
                  </a:lnTo>
                  <a:lnTo>
                    <a:pt x="2" y="193214"/>
                  </a:lnTo>
                  <a:lnTo>
                    <a:pt x="2067" y="231607"/>
                  </a:lnTo>
                  <a:lnTo>
                    <a:pt x="0" y="273560"/>
                  </a:lnTo>
                  <a:lnTo>
                    <a:pt x="10982" y="319892"/>
                  </a:lnTo>
                  <a:lnTo>
                    <a:pt x="14634" y="3411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835"/>
            <p:cNvSpPr/>
            <p:nvPr>
              <p:custDataLst>
                <p:tags r:id="rId24"/>
              </p:custDataLst>
            </p:nvPr>
          </p:nvSpPr>
          <p:spPr>
            <a:xfrm>
              <a:off x="9260636" y="2175737"/>
              <a:ext cx="64340" cy="262664"/>
            </a:xfrm>
            <a:custGeom>
              <a:avLst/>
              <a:gdLst/>
              <a:ahLst/>
              <a:cxnLst/>
              <a:rect l="0" t="0" r="0" b="0"/>
              <a:pathLst>
                <a:path w="64340" h="262664">
                  <a:moveTo>
                    <a:pt x="64339" y="5488"/>
                  </a:moveTo>
                  <a:lnTo>
                    <a:pt x="64339" y="5488"/>
                  </a:lnTo>
                  <a:lnTo>
                    <a:pt x="59282" y="432"/>
                  </a:lnTo>
                  <a:lnTo>
                    <a:pt x="56734" y="0"/>
                  </a:lnTo>
                  <a:lnTo>
                    <a:pt x="53978" y="771"/>
                  </a:lnTo>
                  <a:lnTo>
                    <a:pt x="51082" y="2343"/>
                  </a:lnTo>
                  <a:lnTo>
                    <a:pt x="24339" y="34871"/>
                  </a:lnTo>
                  <a:lnTo>
                    <a:pt x="10615" y="76713"/>
                  </a:lnTo>
                  <a:lnTo>
                    <a:pt x="1971" y="105731"/>
                  </a:lnTo>
                  <a:lnTo>
                    <a:pt x="0" y="151606"/>
                  </a:lnTo>
                  <a:lnTo>
                    <a:pt x="6705" y="196008"/>
                  </a:lnTo>
                  <a:lnTo>
                    <a:pt x="16146" y="215752"/>
                  </a:lnTo>
                  <a:lnTo>
                    <a:pt x="64339" y="262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836"/>
            <p:cNvSpPr/>
            <p:nvPr>
              <p:custDataLst>
                <p:tags r:id="rId25"/>
              </p:custDataLst>
            </p:nvPr>
          </p:nvSpPr>
          <p:spPr>
            <a:xfrm>
              <a:off x="8963025" y="1800225"/>
              <a:ext cx="2200276" cy="218966"/>
            </a:xfrm>
            <a:custGeom>
              <a:avLst/>
              <a:gdLst/>
              <a:ahLst/>
              <a:cxnLst/>
              <a:rect l="0" t="0" r="0" b="0"/>
              <a:pathLst>
                <a:path w="2200276" h="218966">
                  <a:moveTo>
                    <a:pt x="0" y="0"/>
                  </a:moveTo>
                  <a:lnTo>
                    <a:pt x="0" y="0"/>
                  </a:lnTo>
                  <a:lnTo>
                    <a:pt x="2822" y="18828"/>
                  </a:lnTo>
                  <a:lnTo>
                    <a:pt x="13184" y="47559"/>
                  </a:lnTo>
                  <a:lnTo>
                    <a:pt x="40704" y="90768"/>
                  </a:lnTo>
                  <a:lnTo>
                    <a:pt x="67446" y="117441"/>
                  </a:lnTo>
                  <a:lnTo>
                    <a:pt x="110648" y="143805"/>
                  </a:lnTo>
                  <a:lnTo>
                    <a:pt x="153553" y="156556"/>
                  </a:lnTo>
                  <a:lnTo>
                    <a:pt x="193076" y="165391"/>
                  </a:lnTo>
                  <a:lnTo>
                    <a:pt x="236655" y="169655"/>
                  </a:lnTo>
                  <a:lnTo>
                    <a:pt x="283080" y="170918"/>
                  </a:lnTo>
                  <a:lnTo>
                    <a:pt x="317372" y="171214"/>
                  </a:lnTo>
                  <a:lnTo>
                    <a:pt x="353779" y="171345"/>
                  </a:lnTo>
                  <a:lnTo>
                    <a:pt x="391127" y="171403"/>
                  </a:lnTo>
                  <a:lnTo>
                    <a:pt x="428892" y="168607"/>
                  </a:lnTo>
                  <a:lnTo>
                    <a:pt x="467901" y="163836"/>
                  </a:lnTo>
                  <a:lnTo>
                    <a:pt x="509934" y="158188"/>
                  </a:lnTo>
                  <a:lnTo>
                    <a:pt x="550487" y="152150"/>
                  </a:lnTo>
                  <a:lnTo>
                    <a:pt x="590735" y="146997"/>
                  </a:lnTo>
                  <a:lnTo>
                    <a:pt x="633319" y="144707"/>
                  </a:lnTo>
                  <a:lnTo>
                    <a:pt x="674117" y="140867"/>
                  </a:lnTo>
                  <a:lnTo>
                    <a:pt x="713416" y="135632"/>
                  </a:lnTo>
                  <a:lnTo>
                    <a:pt x="752048" y="129778"/>
                  </a:lnTo>
                  <a:lnTo>
                    <a:pt x="790385" y="126471"/>
                  </a:lnTo>
                  <a:lnTo>
                    <a:pt x="829649" y="123943"/>
                  </a:lnTo>
                  <a:lnTo>
                    <a:pt x="871794" y="119291"/>
                  </a:lnTo>
                  <a:lnTo>
                    <a:pt x="912397" y="116518"/>
                  </a:lnTo>
                  <a:lnTo>
                    <a:pt x="951609" y="115286"/>
                  </a:lnTo>
                  <a:lnTo>
                    <a:pt x="990205" y="114738"/>
                  </a:lnTo>
                  <a:lnTo>
                    <a:pt x="1028524" y="114495"/>
                  </a:lnTo>
                  <a:lnTo>
                    <a:pt x="1066722" y="114387"/>
                  </a:lnTo>
                  <a:lnTo>
                    <a:pt x="1104865" y="114338"/>
                  </a:lnTo>
                  <a:lnTo>
                    <a:pt x="1140163" y="117139"/>
                  </a:lnTo>
                  <a:lnTo>
                    <a:pt x="1174548" y="120853"/>
                  </a:lnTo>
                  <a:lnTo>
                    <a:pt x="1210997" y="122504"/>
                  </a:lnTo>
                  <a:lnTo>
                    <a:pt x="1245540" y="126060"/>
                  </a:lnTo>
                  <a:lnTo>
                    <a:pt x="1278533" y="131169"/>
                  </a:lnTo>
                  <a:lnTo>
                    <a:pt x="1310832" y="136967"/>
                  </a:lnTo>
                  <a:lnTo>
                    <a:pt x="1345651" y="145893"/>
                  </a:lnTo>
                  <a:lnTo>
                    <a:pt x="1380175" y="155858"/>
                  </a:lnTo>
                  <a:lnTo>
                    <a:pt x="1424471" y="167418"/>
                  </a:lnTo>
                  <a:lnTo>
                    <a:pt x="1469581" y="177546"/>
                  </a:lnTo>
                  <a:lnTo>
                    <a:pt x="1511285" y="187250"/>
                  </a:lnTo>
                  <a:lnTo>
                    <a:pt x="1555628" y="196828"/>
                  </a:lnTo>
                  <a:lnTo>
                    <a:pt x="1597108" y="206369"/>
                  </a:lnTo>
                  <a:lnTo>
                    <a:pt x="1642439" y="214840"/>
                  </a:lnTo>
                  <a:lnTo>
                    <a:pt x="1688327" y="217820"/>
                  </a:lnTo>
                  <a:lnTo>
                    <a:pt x="1730264" y="218703"/>
                  </a:lnTo>
                  <a:lnTo>
                    <a:pt x="1775733" y="218965"/>
                  </a:lnTo>
                  <a:lnTo>
                    <a:pt x="1822717" y="217984"/>
                  </a:lnTo>
                  <a:lnTo>
                    <a:pt x="1870155" y="212519"/>
                  </a:lnTo>
                  <a:lnTo>
                    <a:pt x="1917724" y="209371"/>
                  </a:lnTo>
                  <a:lnTo>
                    <a:pt x="1964274" y="202206"/>
                  </a:lnTo>
                  <a:lnTo>
                    <a:pt x="2005347" y="193380"/>
                  </a:lnTo>
                  <a:lnTo>
                    <a:pt x="2044329" y="185121"/>
                  </a:lnTo>
                  <a:lnTo>
                    <a:pt x="2082691" y="181145"/>
                  </a:lnTo>
                  <a:lnTo>
                    <a:pt x="2119809" y="174793"/>
                  </a:lnTo>
                  <a:lnTo>
                    <a:pt x="2164154" y="172110"/>
                  </a:lnTo>
                  <a:lnTo>
                    <a:pt x="2184221" y="172802"/>
                  </a:lnTo>
                  <a:lnTo>
                    <a:pt x="2200275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837"/>
            <p:cNvSpPr/>
            <p:nvPr>
              <p:custDataLst>
                <p:tags r:id="rId26"/>
              </p:custDataLst>
            </p:nvPr>
          </p:nvSpPr>
          <p:spPr>
            <a:xfrm>
              <a:off x="11191875" y="1316282"/>
              <a:ext cx="98928" cy="436319"/>
            </a:xfrm>
            <a:custGeom>
              <a:avLst/>
              <a:gdLst/>
              <a:ahLst/>
              <a:cxnLst/>
              <a:rect l="0" t="0" r="0" b="0"/>
              <a:pathLst>
                <a:path w="98928" h="436319">
                  <a:moveTo>
                    <a:pt x="57150" y="26743"/>
                  </a:moveTo>
                  <a:lnTo>
                    <a:pt x="57150" y="26743"/>
                  </a:lnTo>
                  <a:lnTo>
                    <a:pt x="52093" y="21687"/>
                  </a:lnTo>
                  <a:lnTo>
                    <a:pt x="49612" y="16382"/>
                  </a:lnTo>
                  <a:lnTo>
                    <a:pt x="48016" y="4353"/>
                  </a:lnTo>
                  <a:lnTo>
                    <a:pt x="50003" y="2291"/>
                  </a:lnTo>
                  <a:lnTo>
                    <a:pt x="57855" y="0"/>
                  </a:lnTo>
                  <a:lnTo>
                    <a:pt x="62911" y="1506"/>
                  </a:lnTo>
                  <a:lnTo>
                    <a:pt x="74175" y="8824"/>
                  </a:lnTo>
                  <a:lnTo>
                    <a:pt x="83414" y="21954"/>
                  </a:lnTo>
                  <a:lnTo>
                    <a:pt x="97968" y="56254"/>
                  </a:lnTo>
                  <a:lnTo>
                    <a:pt x="98927" y="74784"/>
                  </a:lnTo>
                  <a:lnTo>
                    <a:pt x="90919" y="117607"/>
                  </a:lnTo>
                  <a:lnTo>
                    <a:pt x="77151" y="144212"/>
                  </a:lnTo>
                  <a:lnTo>
                    <a:pt x="52977" y="175902"/>
                  </a:lnTo>
                  <a:lnTo>
                    <a:pt x="34681" y="214436"/>
                  </a:lnTo>
                  <a:lnTo>
                    <a:pt x="34112" y="229754"/>
                  </a:lnTo>
                  <a:lnTo>
                    <a:pt x="42369" y="260401"/>
                  </a:lnTo>
                  <a:lnTo>
                    <a:pt x="68116" y="304904"/>
                  </a:lnTo>
                  <a:lnTo>
                    <a:pt x="81681" y="334973"/>
                  </a:lnTo>
                  <a:lnTo>
                    <a:pt x="83927" y="347531"/>
                  </a:lnTo>
                  <a:lnTo>
                    <a:pt x="82104" y="360168"/>
                  </a:lnTo>
                  <a:lnTo>
                    <a:pt x="68314" y="392933"/>
                  </a:lnTo>
                  <a:lnTo>
                    <a:pt x="45711" y="426763"/>
                  </a:lnTo>
                  <a:lnTo>
                    <a:pt x="33017" y="432072"/>
                  </a:lnTo>
                  <a:lnTo>
                    <a:pt x="0" y="4363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838"/>
            <p:cNvSpPr/>
            <p:nvPr>
              <p:custDataLst>
                <p:tags r:id="rId27"/>
              </p:custDataLst>
            </p:nvPr>
          </p:nvSpPr>
          <p:spPr>
            <a:xfrm>
              <a:off x="10982325" y="1288096"/>
              <a:ext cx="161926" cy="73980"/>
            </a:xfrm>
            <a:custGeom>
              <a:avLst/>
              <a:gdLst/>
              <a:ahLst/>
              <a:cxnLst/>
              <a:rect l="0" t="0" r="0" b="0"/>
              <a:pathLst>
                <a:path w="161926" h="73980">
                  <a:moveTo>
                    <a:pt x="0" y="16829"/>
                  </a:moveTo>
                  <a:lnTo>
                    <a:pt x="0" y="16829"/>
                  </a:lnTo>
                  <a:lnTo>
                    <a:pt x="5057" y="11773"/>
                  </a:lnTo>
                  <a:lnTo>
                    <a:pt x="10361" y="9290"/>
                  </a:lnTo>
                  <a:lnTo>
                    <a:pt x="33089" y="7338"/>
                  </a:lnTo>
                  <a:lnTo>
                    <a:pt x="34760" y="8385"/>
                  </a:lnTo>
                  <a:lnTo>
                    <a:pt x="35871" y="10142"/>
                  </a:lnTo>
                  <a:lnTo>
                    <a:pt x="37110" y="17032"/>
                  </a:lnTo>
                  <a:lnTo>
                    <a:pt x="36748" y="36645"/>
                  </a:lnTo>
                  <a:lnTo>
                    <a:pt x="28956" y="70556"/>
                  </a:lnTo>
                  <a:lnTo>
                    <a:pt x="29887" y="70638"/>
                  </a:lnTo>
                  <a:lnTo>
                    <a:pt x="41809" y="60345"/>
                  </a:lnTo>
                  <a:lnTo>
                    <a:pt x="55426" y="44186"/>
                  </a:lnTo>
                  <a:lnTo>
                    <a:pt x="69510" y="24820"/>
                  </a:lnTo>
                  <a:lnTo>
                    <a:pt x="76048" y="20380"/>
                  </a:lnTo>
                  <a:lnTo>
                    <a:pt x="83813" y="17530"/>
                  </a:lnTo>
                  <a:lnTo>
                    <a:pt x="84450" y="18355"/>
                  </a:lnTo>
                  <a:lnTo>
                    <a:pt x="85473" y="27282"/>
                  </a:lnTo>
                  <a:lnTo>
                    <a:pt x="85710" y="35376"/>
                  </a:lnTo>
                  <a:lnTo>
                    <a:pt x="90777" y="30674"/>
                  </a:lnTo>
                  <a:lnTo>
                    <a:pt x="93262" y="22629"/>
                  </a:lnTo>
                  <a:lnTo>
                    <a:pt x="93925" y="17521"/>
                  </a:lnTo>
                  <a:lnTo>
                    <a:pt x="96482" y="13057"/>
                  </a:lnTo>
                  <a:lnTo>
                    <a:pt x="104970" y="5275"/>
                  </a:lnTo>
                  <a:lnTo>
                    <a:pt x="112976" y="1110"/>
                  </a:lnTo>
                  <a:lnTo>
                    <a:pt x="116592" y="0"/>
                  </a:lnTo>
                  <a:lnTo>
                    <a:pt x="126255" y="1588"/>
                  </a:lnTo>
                  <a:lnTo>
                    <a:pt x="131796" y="3494"/>
                  </a:lnTo>
                  <a:lnTo>
                    <a:pt x="140773" y="11255"/>
                  </a:lnTo>
                  <a:lnTo>
                    <a:pt x="155160" y="33485"/>
                  </a:lnTo>
                  <a:lnTo>
                    <a:pt x="159922" y="51985"/>
                  </a:lnTo>
                  <a:lnTo>
                    <a:pt x="161925" y="739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839"/>
            <p:cNvSpPr/>
            <p:nvPr>
              <p:custDataLst>
                <p:tags r:id="rId28"/>
              </p:custDataLst>
            </p:nvPr>
          </p:nvSpPr>
          <p:spPr>
            <a:xfrm>
              <a:off x="10954374" y="1552575"/>
              <a:ext cx="40863" cy="36244"/>
            </a:xfrm>
            <a:custGeom>
              <a:avLst/>
              <a:gdLst/>
              <a:ahLst/>
              <a:cxnLst/>
              <a:rect l="0" t="0" r="0" b="0"/>
              <a:pathLst>
                <a:path w="40863" h="36244">
                  <a:moveTo>
                    <a:pt x="27951" y="9525"/>
                  </a:moveTo>
                  <a:lnTo>
                    <a:pt x="27951" y="9525"/>
                  </a:lnTo>
                  <a:lnTo>
                    <a:pt x="17839" y="4469"/>
                  </a:lnTo>
                  <a:lnTo>
                    <a:pt x="13802" y="4037"/>
                  </a:lnTo>
                  <a:lnTo>
                    <a:pt x="6493" y="6381"/>
                  </a:lnTo>
                  <a:lnTo>
                    <a:pt x="4120" y="8487"/>
                  </a:lnTo>
                  <a:lnTo>
                    <a:pt x="1484" y="13650"/>
                  </a:lnTo>
                  <a:lnTo>
                    <a:pt x="0" y="22506"/>
                  </a:lnTo>
                  <a:lnTo>
                    <a:pt x="2477" y="28700"/>
                  </a:lnTo>
                  <a:lnTo>
                    <a:pt x="4618" y="31833"/>
                  </a:lnTo>
                  <a:lnTo>
                    <a:pt x="7105" y="33922"/>
                  </a:lnTo>
                  <a:lnTo>
                    <a:pt x="12688" y="36243"/>
                  </a:lnTo>
                  <a:lnTo>
                    <a:pt x="21520" y="34453"/>
                  </a:lnTo>
                  <a:lnTo>
                    <a:pt x="35570" y="27494"/>
                  </a:lnTo>
                  <a:lnTo>
                    <a:pt x="39381" y="24680"/>
                  </a:lnTo>
                  <a:lnTo>
                    <a:pt x="40862" y="20686"/>
                  </a:lnTo>
                  <a:lnTo>
                    <a:pt x="374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840"/>
            <p:cNvSpPr/>
            <p:nvPr>
              <p:custDataLst>
                <p:tags r:id="rId29"/>
              </p:custDataLst>
            </p:nvPr>
          </p:nvSpPr>
          <p:spPr>
            <a:xfrm>
              <a:off x="10972800" y="1647825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9525" y="0"/>
                  </a:moveTo>
                  <a:lnTo>
                    <a:pt x="9525" y="0"/>
                  </a:lnTo>
                  <a:lnTo>
                    <a:pt x="9525" y="13258"/>
                  </a:lnTo>
                  <a:lnTo>
                    <a:pt x="6701" y="19298"/>
                  </a:lnTo>
                  <a:lnTo>
                    <a:pt x="4468" y="22390"/>
                  </a:lnTo>
                  <a:lnTo>
                    <a:pt x="883" y="49108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841"/>
            <p:cNvSpPr/>
            <p:nvPr>
              <p:custDataLst>
                <p:tags r:id="rId30"/>
              </p:custDataLst>
            </p:nvPr>
          </p:nvSpPr>
          <p:spPr>
            <a:xfrm>
              <a:off x="10772775" y="1393690"/>
              <a:ext cx="123826" cy="244611"/>
            </a:xfrm>
            <a:custGeom>
              <a:avLst/>
              <a:gdLst/>
              <a:ahLst/>
              <a:cxnLst/>
              <a:rect l="0" t="0" r="0" b="0"/>
              <a:pathLst>
                <a:path w="123826" h="244611">
                  <a:moveTo>
                    <a:pt x="123825" y="25535"/>
                  </a:moveTo>
                  <a:lnTo>
                    <a:pt x="123825" y="25535"/>
                  </a:lnTo>
                  <a:lnTo>
                    <a:pt x="123825" y="7221"/>
                  </a:lnTo>
                  <a:lnTo>
                    <a:pt x="121708" y="3801"/>
                  </a:lnTo>
                  <a:lnTo>
                    <a:pt x="118181" y="1520"/>
                  </a:lnTo>
                  <a:lnTo>
                    <a:pt x="113713" y="0"/>
                  </a:lnTo>
                  <a:lnTo>
                    <a:pt x="109676" y="1104"/>
                  </a:lnTo>
                  <a:lnTo>
                    <a:pt x="102367" y="7974"/>
                  </a:lnTo>
                  <a:lnTo>
                    <a:pt x="66328" y="54579"/>
                  </a:lnTo>
                  <a:lnTo>
                    <a:pt x="40184" y="98791"/>
                  </a:lnTo>
                  <a:lnTo>
                    <a:pt x="23264" y="144741"/>
                  </a:lnTo>
                  <a:lnTo>
                    <a:pt x="6486" y="188315"/>
                  </a:lnTo>
                  <a:lnTo>
                    <a:pt x="0" y="244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842"/>
            <p:cNvSpPr/>
            <p:nvPr>
              <p:custDataLst>
                <p:tags r:id="rId31"/>
              </p:custDataLst>
            </p:nvPr>
          </p:nvSpPr>
          <p:spPr>
            <a:xfrm>
              <a:off x="10687050" y="1391974"/>
              <a:ext cx="200026" cy="227277"/>
            </a:xfrm>
            <a:custGeom>
              <a:avLst/>
              <a:gdLst/>
              <a:ahLst/>
              <a:cxnLst/>
              <a:rect l="0" t="0" r="0" b="0"/>
              <a:pathLst>
                <a:path w="200026" h="2272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10112" y="4125"/>
                  </a:lnTo>
                  <a:lnTo>
                    <a:pt x="17900" y="12034"/>
                  </a:lnTo>
                  <a:lnTo>
                    <a:pt x="54465" y="52875"/>
                  </a:lnTo>
                  <a:lnTo>
                    <a:pt x="93330" y="99509"/>
                  </a:lnTo>
                  <a:lnTo>
                    <a:pt x="130359" y="141205"/>
                  </a:lnTo>
                  <a:lnTo>
                    <a:pt x="168334" y="186850"/>
                  </a:lnTo>
                  <a:lnTo>
                    <a:pt x="184051" y="207184"/>
                  </a:lnTo>
                  <a:lnTo>
                    <a:pt x="194822" y="215679"/>
                  </a:lnTo>
                  <a:lnTo>
                    <a:pt x="200025" y="227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843"/>
            <p:cNvSpPr/>
            <p:nvPr>
              <p:custDataLst>
                <p:tags r:id="rId32"/>
              </p:custDataLst>
            </p:nvPr>
          </p:nvSpPr>
          <p:spPr>
            <a:xfrm>
              <a:off x="10496550" y="1600200"/>
              <a:ext cx="55828" cy="47626"/>
            </a:xfrm>
            <a:custGeom>
              <a:avLst/>
              <a:gdLst/>
              <a:ahLst/>
              <a:cxnLst/>
              <a:rect l="0" t="0" r="0" b="0"/>
              <a:pathLst>
                <a:path w="55828" h="47626">
                  <a:moveTo>
                    <a:pt x="47625" y="0"/>
                  </a:moveTo>
                  <a:lnTo>
                    <a:pt x="47625" y="0"/>
                  </a:lnTo>
                  <a:lnTo>
                    <a:pt x="52682" y="0"/>
                  </a:lnTo>
                  <a:lnTo>
                    <a:pt x="54171" y="1058"/>
                  </a:lnTo>
                  <a:lnTo>
                    <a:pt x="55163" y="2822"/>
                  </a:lnTo>
                  <a:lnTo>
                    <a:pt x="55827" y="5056"/>
                  </a:lnTo>
                  <a:lnTo>
                    <a:pt x="55209" y="7604"/>
                  </a:lnTo>
                  <a:lnTo>
                    <a:pt x="48227" y="17305"/>
                  </a:lnTo>
                  <a:lnTo>
                    <a:pt x="31580" y="3494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SMARTInkShape-Group171"/>
          <p:cNvGrpSpPr/>
          <p:nvPr/>
        </p:nvGrpSpPr>
        <p:grpSpPr>
          <a:xfrm>
            <a:off x="9448803" y="2266950"/>
            <a:ext cx="470455" cy="219076"/>
            <a:chOff x="9448803" y="2266950"/>
            <a:chExt cx="470455" cy="219076"/>
          </a:xfrm>
        </p:grpSpPr>
        <p:sp>
          <p:nvSpPr>
            <p:cNvPr id="230" name="SMARTInkShape-844"/>
            <p:cNvSpPr/>
            <p:nvPr>
              <p:custDataLst>
                <p:tags r:id="rId14"/>
              </p:custDataLst>
            </p:nvPr>
          </p:nvSpPr>
          <p:spPr>
            <a:xfrm>
              <a:off x="9867900" y="2266950"/>
              <a:ext cx="51358" cy="219076"/>
            </a:xfrm>
            <a:custGeom>
              <a:avLst/>
              <a:gdLst/>
              <a:ahLst/>
              <a:cxnLst/>
              <a:rect l="0" t="0" r="0" b="0"/>
              <a:pathLst>
                <a:path w="51358" h="219076">
                  <a:moveTo>
                    <a:pt x="38100" y="0"/>
                  </a:moveTo>
                  <a:lnTo>
                    <a:pt x="38100" y="0"/>
                  </a:lnTo>
                  <a:lnTo>
                    <a:pt x="39158" y="9721"/>
                  </a:lnTo>
                  <a:lnTo>
                    <a:pt x="51357" y="53962"/>
                  </a:lnTo>
                  <a:lnTo>
                    <a:pt x="49460" y="95678"/>
                  </a:lnTo>
                  <a:lnTo>
                    <a:pt x="46052" y="132301"/>
                  </a:lnTo>
                  <a:lnTo>
                    <a:pt x="31518" y="174079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845"/>
            <p:cNvSpPr/>
            <p:nvPr>
              <p:custDataLst>
                <p:tags r:id="rId15"/>
              </p:custDataLst>
            </p:nvPr>
          </p:nvSpPr>
          <p:spPr>
            <a:xfrm>
              <a:off x="9801225" y="2266950"/>
              <a:ext cx="38101" cy="133351"/>
            </a:xfrm>
            <a:custGeom>
              <a:avLst/>
              <a:gdLst/>
              <a:ahLst/>
              <a:cxnLst/>
              <a:rect l="0" t="0" r="0" b="0"/>
              <a:pathLst>
                <a:path w="38101" h="1333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8" y="2822"/>
                  </a:lnTo>
                  <a:lnTo>
                    <a:pt x="19149" y="49361"/>
                  </a:lnTo>
                  <a:lnTo>
                    <a:pt x="27125" y="90422"/>
                  </a:lnTo>
                  <a:lnTo>
                    <a:pt x="3810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846"/>
            <p:cNvSpPr/>
            <p:nvPr>
              <p:custDataLst>
                <p:tags r:id="rId16"/>
              </p:custDataLst>
            </p:nvPr>
          </p:nvSpPr>
          <p:spPr>
            <a:xfrm>
              <a:off x="9715500" y="2305050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9525" y="0"/>
                  </a:moveTo>
                  <a:lnTo>
                    <a:pt x="9525" y="0"/>
                  </a:lnTo>
                  <a:lnTo>
                    <a:pt x="8467" y="34173"/>
                  </a:lnTo>
                  <a:lnTo>
                    <a:pt x="881" y="78612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847"/>
            <p:cNvSpPr/>
            <p:nvPr>
              <p:custDataLst>
                <p:tags r:id="rId17"/>
              </p:custDataLst>
            </p:nvPr>
          </p:nvSpPr>
          <p:spPr>
            <a:xfrm>
              <a:off x="9667875" y="2362200"/>
              <a:ext cx="114301" cy="17907"/>
            </a:xfrm>
            <a:custGeom>
              <a:avLst/>
              <a:gdLst/>
              <a:ahLst/>
              <a:cxnLst/>
              <a:rect l="0" t="0" r="0" b="0"/>
              <a:pathLst>
                <a:path w="114301" h="17907">
                  <a:moveTo>
                    <a:pt x="0" y="0"/>
                  </a:moveTo>
                  <a:lnTo>
                    <a:pt x="0" y="0"/>
                  </a:lnTo>
                  <a:lnTo>
                    <a:pt x="8663" y="7604"/>
                  </a:lnTo>
                  <a:lnTo>
                    <a:pt x="22792" y="15188"/>
                  </a:lnTo>
                  <a:lnTo>
                    <a:pt x="37327" y="17906"/>
                  </a:lnTo>
                  <a:lnTo>
                    <a:pt x="75734" y="16002"/>
                  </a:lnTo>
                  <a:lnTo>
                    <a:pt x="11430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848"/>
            <p:cNvSpPr/>
            <p:nvPr>
              <p:custDataLst>
                <p:tags r:id="rId18"/>
              </p:custDataLst>
            </p:nvPr>
          </p:nvSpPr>
          <p:spPr>
            <a:xfrm>
              <a:off x="9448803" y="2295525"/>
              <a:ext cx="171448" cy="117004"/>
            </a:xfrm>
            <a:custGeom>
              <a:avLst/>
              <a:gdLst/>
              <a:ahLst/>
              <a:cxnLst/>
              <a:rect l="0" t="0" r="0" b="0"/>
              <a:pathLst>
                <a:path w="171448" h="117004">
                  <a:moveTo>
                    <a:pt x="9522" y="0"/>
                  </a:moveTo>
                  <a:lnTo>
                    <a:pt x="9522" y="0"/>
                  </a:lnTo>
                  <a:lnTo>
                    <a:pt x="9522" y="5056"/>
                  </a:lnTo>
                  <a:lnTo>
                    <a:pt x="6700" y="10361"/>
                  </a:lnTo>
                  <a:lnTo>
                    <a:pt x="4465" y="13258"/>
                  </a:lnTo>
                  <a:lnTo>
                    <a:pt x="1982" y="22120"/>
                  </a:lnTo>
                  <a:lnTo>
                    <a:pt x="171" y="63064"/>
                  </a:lnTo>
                  <a:lnTo>
                    <a:pt x="13" y="110324"/>
                  </a:lnTo>
                  <a:lnTo>
                    <a:pt x="2" y="117003"/>
                  </a:lnTo>
                  <a:lnTo>
                    <a:pt x="0" y="116102"/>
                  </a:lnTo>
                  <a:lnTo>
                    <a:pt x="7602" y="103877"/>
                  </a:lnTo>
                  <a:lnTo>
                    <a:pt x="17301" y="77463"/>
                  </a:lnTo>
                  <a:lnTo>
                    <a:pt x="47055" y="31657"/>
                  </a:lnTo>
                  <a:lnTo>
                    <a:pt x="60210" y="16484"/>
                  </a:lnTo>
                  <a:lnTo>
                    <a:pt x="63423" y="15223"/>
                  </a:lnTo>
                  <a:lnTo>
                    <a:pt x="66622" y="15440"/>
                  </a:lnTo>
                  <a:lnTo>
                    <a:pt x="69814" y="16643"/>
                  </a:lnTo>
                  <a:lnTo>
                    <a:pt x="71941" y="18504"/>
                  </a:lnTo>
                  <a:lnTo>
                    <a:pt x="74306" y="23393"/>
                  </a:lnTo>
                  <a:lnTo>
                    <a:pt x="76164" y="69347"/>
                  </a:lnTo>
                  <a:lnTo>
                    <a:pt x="76182" y="63982"/>
                  </a:lnTo>
                  <a:lnTo>
                    <a:pt x="81250" y="49062"/>
                  </a:lnTo>
                  <a:lnTo>
                    <a:pt x="94510" y="31235"/>
                  </a:lnTo>
                  <a:lnTo>
                    <a:pt x="111844" y="17604"/>
                  </a:lnTo>
                  <a:lnTo>
                    <a:pt x="125330" y="11919"/>
                  </a:lnTo>
                  <a:lnTo>
                    <a:pt x="135428" y="13411"/>
                  </a:lnTo>
                  <a:lnTo>
                    <a:pt x="141085" y="15291"/>
                  </a:lnTo>
                  <a:lnTo>
                    <a:pt x="150192" y="23024"/>
                  </a:lnTo>
                  <a:lnTo>
                    <a:pt x="157767" y="34575"/>
                  </a:lnTo>
                  <a:lnTo>
                    <a:pt x="166923" y="57869"/>
                  </a:lnTo>
                  <a:lnTo>
                    <a:pt x="171447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987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5" name="SMARTInkShape-Group339"/>
          <p:cNvGrpSpPr/>
          <p:nvPr/>
        </p:nvGrpSpPr>
        <p:grpSpPr>
          <a:xfrm>
            <a:off x="8807637" y="5498124"/>
            <a:ext cx="955489" cy="864577"/>
            <a:chOff x="8807637" y="5498124"/>
            <a:chExt cx="955489" cy="864577"/>
          </a:xfrm>
        </p:grpSpPr>
        <p:sp>
          <p:nvSpPr>
            <p:cNvPr id="674" name="SMARTInkShape-1674"/>
            <p:cNvSpPr/>
            <p:nvPr>
              <p:custDataLst>
                <p:tags r:id="rId185"/>
              </p:custDataLst>
            </p:nvPr>
          </p:nvSpPr>
          <p:spPr>
            <a:xfrm>
              <a:off x="9407110" y="5724685"/>
              <a:ext cx="146466" cy="276066"/>
            </a:xfrm>
            <a:custGeom>
              <a:avLst/>
              <a:gdLst/>
              <a:ahLst/>
              <a:cxnLst/>
              <a:rect l="0" t="0" r="0" b="0"/>
              <a:pathLst>
                <a:path w="146466" h="276066">
                  <a:moveTo>
                    <a:pt x="127415" y="28415"/>
                  </a:moveTo>
                  <a:lnTo>
                    <a:pt x="127415" y="28415"/>
                  </a:lnTo>
                  <a:lnTo>
                    <a:pt x="142602" y="12168"/>
                  </a:lnTo>
                  <a:lnTo>
                    <a:pt x="144750" y="6025"/>
                  </a:lnTo>
                  <a:lnTo>
                    <a:pt x="144263" y="3963"/>
                  </a:lnTo>
                  <a:lnTo>
                    <a:pt x="142880" y="2589"/>
                  </a:lnTo>
                  <a:lnTo>
                    <a:pt x="138522" y="1062"/>
                  </a:lnTo>
                  <a:lnTo>
                    <a:pt x="113917" y="0"/>
                  </a:lnTo>
                  <a:lnTo>
                    <a:pt x="93195" y="4945"/>
                  </a:lnTo>
                  <a:lnTo>
                    <a:pt x="54626" y="29566"/>
                  </a:lnTo>
                  <a:lnTo>
                    <a:pt x="30484" y="62864"/>
                  </a:lnTo>
                  <a:lnTo>
                    <a:pt x="24965" y="87306"/>
                  </a:lnTo>
                  <a:lnTo>
                    <a:pt x="26495" y="99744"/>
                  </a:lnTo>
                  <a:lnTo>
                    <a:pt x="31762" y="109858"/>
                  </a:lnTo>
                  <a:lnTo>
                    <a:pt x="45569" y="125336"/>
                  </a:lnTo>
                  <a:lnTo>
                    <a:pt x="58950" y="131921"/>
                  </a:lnTo>
                  <a:lnTo>
                    <a:pt x="85198" y="143092"/>
                  </a:lnTo>
                  <a:lnTo>
                    <a:pt x="92776" y="149232"/>
                  </a:lnTo>
                  <a:lnTo>
                    <a:pt x="96146" y="155488"/>
                  </a:lnTo>
                  <a:lnTo>
                    <a:pt x="95985" y="157581"/>
                  </a:lnTo>
                  <a:lnTo>
                    <a:pt x="94819" y="158976"/>
                  </a:lnTo>
                  <a:lnTo>
                    <a:pt x="92984" y="159906"/>
                  </a:lnTo>
                  <a:lnTo>
                    <a:pt x="54921" y="166658"/>
                  </a:lnTo>
                  <a:lnTo>
                    <a:pt x="30441" y="180032"/>
                  </a:lnTo>
                  <a:lnTo>
                    <a:pt x="17993" y="194225"/>
                  </a:lnTo>
                  <a:lnTo>
                    <a:pt x="1379" y="219094"/>
                  </a:lnTo>
                  <a:lnTo>
                    <a:pt x="0" y="224327"/>
                  </a:lnTo>
                  <a:lnTo>
                    <a:pt x="1289" y="235784"/>
                  </a:lnTo>
                  <a:lnTo>
                    <a:pt x="7965" y="254135"/>
                  </a:lnTo>
                  <a:lnTo>
                    <a:pt x="16470" y="263850"/>
                  </a:lnTo>
                  <a:lnTo>
                    <a:pt x="21701" y="267921"/>
                  </a:lnTo>
                  <a:lnTo>
                    <a:pt x="49290" y="273652"/>
                  </a:lnTo>
                  <a:lnTo>
                    <a:pt x="146465" y="276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1675"/>
            <p:cNvSpPr/>
            <p:nvPr>
              <p:custDataLst>
                <p:tags r:id="rId186"/>
              </p:custDataLst>
            </p:nvPr>
          </p:nvSpPr>
          <p:spPr>
            <a:xfrm>
              <a:off x="9153525" y="626745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6228" y="27764"/>
                  </a:lnTo>
                  <a:lnTo>
                    <a:pt x="9349" y="73977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1676"/>
            <p:cNvSpPr/>
            <p:nvPr>
              <p:custDataLst>
                <p:tags r:id="rId187"/>
              </p:custDataLst>
            </p:nvPr>
          </p:nvSpPr>
          <p:spPr>
            <a:xfrm>
              <a:off x="9001125" y="6343650"/>
              <a:ext cx="76201" cy="19051"/>
            </a:xfrm>
            <a:custGeom>
              <a:avLst/>
              <a:gdLst/>
              <a:ahLst/>
              <a:cxnLst/>
              <a:rect l="0" t="0" r="0" b="0"/>
              <a:pathLst>
                <a:path w="76201" h="19051">
                  <a:moveTo>
                    <a:pt x="0" y="19050"/>
                  </a:moveTo>
                  <a:lnTo>
                    <a:pt x="0" y="19050"/>
                  </a:lnTo>
                  <a:lnTo>
                    <a:pt x="10113" y="19050"/>
                  </a:lnTo>
                  <a:lnTo>
                    <a:pt x="17900" y="16228"/>
                  </a:lnTo>
                  <a:lnTo>
                    <a:pt x="41635" y="5793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1677"/>
            <p:cNvSpPr/>
            <p:nvPr>
              <p:custDataLst>
                <p:tags r:id="rId188"/>
              </p:custDataLst>
            </p:nvPr>
          </p:nvSpPr>
          <p:spPr>
            <a:xfrm>
              <a:off x="8976587" y="6290969"/>
              <a:ext cx="53114" cy="5057"/>
            </a:xfrm>
            <a:custGeom>
              <a:avLst/>
              <a:gdLst/>
              <a:ahLst/>
              <a:cxnLst/>
              <a:rect l="0" t="0" r="0" b="0"/>
              <a:pathLst>
                <a:path w="53114" h="5057">
                  <a:moveTo>
                    <a:pt x="5488" y="5056"/>
                  </a:moveTo>
                  <a:lnTo>
                    <a:pt x="5488" y="5056"/>
                  </a:lnTo>
                  <a:lnTo>
                    <a:pt x="0" y="5056"/>
                  </a:lnTo>
                  <a:lnTo>
                    <a:pt x="9614" y="5056"/>
                  </a:lnTo>
                  <a:lnTo>
                    <a:pt x="15435" y="2234"/>
                  </a:lnTo>
                  <a:lnTo>
                    <a:pt x="18469" y="0"/>
                  </a:lnTo>
                  <a:lnTo>
                    <a:pt x="53113" y="5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1678"/>
            <p:cNvSpPr/>
            <p:nvPr>
              <p:custDataLst>
                <p:tags r:id="rId189"/>
              </p:custDataLst>
            </p:nvPr>
          </p:nvSpPr>
          <p:spPr>
            <a:xfrm>
              <a:off x="8858250" y="6267450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40" y="10361"/>
                  </a:lnTo>
                  <a:lnTo>
                    <a:pt x="17012" y="57419"/>
                  </a:lnTo>
                  <a:lnTo>
                    <a:pt x="190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1679"/>
            <p:cNvSpPr/>
            <p:nvPr>
              <p:custDataLst>
                <p:tags r:id="rId190"/>
              </p:custDataLst>
            </p:nvPr>
          </p:nvSpPr>
          <p:spPr>
            <a:xfrm>
              <a:off x="8850164" y="6173131"/>
              <a:ext cx="17612" cy="35615"/>
            </a:xfrm>
            <a:custGeom>
              <a:avLst/>
              <a:gdLst/>
              <a:ahLst/>
              <a:cxnLst/>
              <a:rect l="0" t="0" r="0" b="0"/>
              <a:pathLst>
                <a:path w="17612" h="35615">
                  <a:moveTo>
                    <a:pt x="17611" y="18119"/>
                  </a:moveTo>
                  <a:lnTo>
                    <a:pt x="17611" y="18119"/>
                  </a:lnTo>
                  <a:lnTo>
                    <a:pt x="9410" y="9918"/>
                  </a:lnTo>
                  <a:lnTo>
                    <a:pt x="0" y="8710"/>
                  </a:lnTo>
                  <a:lnTo>
                    <a:pt x="7981" y="35614"/>
                  </a:lnTo>
                  <a:lnTo>
                    <a:pt x="10862" y="33655"/>
                  </a:lnTo>
                  <a:lnTo>
                    <a:pt x="13112" y="31652"/>
                  </a:lnTo>
                  <a:lnTo>
                    <a:pt x="15611" y="26603"/>
                  </a:lnTo>
                  <a:lnTo>
                    <a:pt x="16278" y="23774"/>
                  </a:lnTo>
                  <a:lnTo>
                    <a:pt x="8443" y="0"/>
                  </a:lnTo>
                  <a:lnTo>
                    <a:pt x="8086" y="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1680"/>
            <p:cNvSpPr/>
            <p:nvPr>
              <p:custDataLst>
                <p:tags r:id="rId191"/>
              </p:custDataLst>
            </p:nvPr>
          </p:nvSpPr>
          <p:spPr>
            <a:xfrm>
              <a:off x="8829675" y="5498124"/>
              <a:ext cx="123826" cy="139429"/>
            </a:xfrm>
            <a:custGeom>
              <a:avLst/>
              <a:gdLst/>
              <a:ahLst/>
              <a:cxnLst/>
              <a:rect l="0" t="0" r="0" b="0"/>
              <a:pathLst>
                <a:path w="123826" h="139429">
                  <a:moveTo>
                    <a:pt x="0" y="64476"/>
                  </a:moveTo>
                  <a:lnTo>
                    <a:pt x="0" y="64476"/>
                  </a:lnTo>
                  <a:lnTo>
                    <a:pt x="0" y="56275"/>
                  </a:lnTo>
                  <a:lnTo>
                    <a:pt x="5057" y="50287"/>
                  </a:lnTo>
                  <a:lnTo>
                    <a:pt x="6546" y="49725"/>
                  </a:lnTo>
                  <a:lnTo>
                    <a:pt x="7540" y="50410"/>
                  </a:lnTo>
                  <a:lnTo>
                    <a:pt x="8644" y="53991"/>
                  </a:lnTo>
                  <a:lnTo>
                    <a:pt x="9410" y="78055"/>
                  </a:lnTo>
                  <a:lnTo>
                    <a:pt x="1971" y="119338"/>
                  </a:lnTo>
                  <a:lnTo>
                    <a:pt x="115" y="139428"/>
                  </a:lnTo>
                  <a:lnTo>
                    <a:pt x="1081" y="124162"/>
                  </a:lnTo>
                  <a:lnTo>
                    <a:pt x="9703" y="79934"/>
                  </a:lnTo>
                  <a:lnTo>
                    <a:pt x="22666" y="35428"/>
                  </a:lnTo>
                  <a:lnTo>
                    <a:pt x="26824" y="17299"/>
                  </a:lnTo>
                  <a:lnTo>
                    <a:pt x="29526" y="12916"/>
                  </a:lnTo>
                  <a:lnTo>
                    <a:pt x="38171" y="5224"/>
                  </a:lnTo>
                  <a:lnTo>
                    <a:pt x="46244" y="1101"/>
                  </a:lnTo>
                  <a:lnTo>
                    <a:pt x="49879" y="0"/>
                  </a:lnTo>
                  <a:lnTo>
                    <a:pt x="62386" y="4423"/>
                  </a:lnTo>
                  <a:lnTo>
                    <a:pt x="91228" y="19452"/>
                  </a:lnTo>
                  <a:lnTo>
                    <a:pt x="101576" y="31766"/>
                  </a:lnTo>
                  <a:lnTo>
                    <a:pt x="119171" y="60560"/>
                  </a:lnTo>
                  <a:lnTo>
                    <a:pt x="123825" y="112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1681"/>
            <p:cNvSpPr/>
            <p:nvPr>
              <p:custDataLst>
                <p:tags r:id="rId192"/>
              </p:custDataLst>
            </p:nvPr>
          </p:nvSpPr>
          <p:spPr>
            <a:xfrm>
              <a:off x="9572625" y="5583633"/>
              <a:ext cx="190501" cy="112318"/>
            </a:xfrm>
            <a:custGeom>
              <a:avLst/>
              <a:gdLst/>
              <a:ahLst/>
              <a:cxnLst/>
              <a:rect l="0" t="0" r="0" b="0"/>
              <a:pathLst>
                <a:path w="190501" h="112318">
                  <a:moveTo>
                    <a:pt x="0" y="45642"/>
                  </a:moveTo>
                  <a:lnTo>
                    <a:pt x="0" y="45642"/>
                  </a:lnTo>
                  <a:lnTo>
                    <a:pt x="0" y="40586"/>
                  </a:lnTo>
                  <a:lnTo>
                    <a:pt x="5057" y="27328"/>
                  </a:lnTo>
                  <a:lnTo>
                    <a:pt x="19297" y="8057"/>
                  </a:lnTo>
                  <a:lnTo>
                    <a:pt x="22390" y="4710"/>
                  </a:lnTo>
                  <a:lnTo>
                    <a:pt x="31471" y="992"/>
                  </a:lnTo>
                  <a:lnTo>
                    <a:pt x="36856" y="0"/>
                  </a:lnTo>
                  <a:lnTo>
                    <a:pt x="45662" y="1721"/>
                  </a:lnTo>
                  <a:lnTo>
                    <a:pt x="49491" y="3662"/>
                  </a:lnTo>
                  <a:lnTo>
                    <a:pt x="56568" y="14284"/>
                  </a:lnTo>
                  <a:lnTo>
                    <a:pt x="63680" y="35293"/>
                  </a:lnTo>
                  <a:lnTo>
                    <a:pt x="64678" y="41917"/>
                  </a:lnTo>
                  <a:lnTo>
                    <a:pt x="60143" y="57745"/>
                  </a:lnTo>
                  <a:lnTo>
                    <a:pt x="41669" y="87923"/>
                  </a:lnTo>
                  <a:lnTo>
                    <a:pt x="32925" y="98974"/>
                  </a:lnTo>
                  <a:lnTo>
                    <a:pt x="29148" y="110350"/>
                  </a:lnTo>
                  <a:lnTo>
                    <a:pt x="65379" y="112058"/>
                  </a:lnTo>
                  <a:lnTo>
                    <a:pt x="104391" y="112241"/>
                  </a:lnTo>
                  <a:lnTo>
                    <a:pt x="142761" y="112294"/>
                  </a:lnTo>
                  <a:lnTo>
                    <a:pt x="190500" y="112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1682"/>
            <p:cNvSpPr/>
            <p:nvPr>
              <p:custDataLst>
                <p:tags r:id="rId193"/>
              </p:custDataLst>
            </p:nvPr>
          </p:nvSpPr>
          <p:spPr>
            <a:xfrm>
              <a:off x="8807637" y="5676910"/>
              <a:ext cx="431614" cy="419091"/>
            </a:xfrm>
            <a:custGeom>
              <a:avLst/>
              <a:gdLst/>
              <a:ahLst/>
              <a:cxnLst/>
              <a:rect l="0" t="0" r="0" b="0"/>
              <a:pathLst>
                <a:path w="431614" h="419091">
                  <a:moveTo>
                    <a:pt x="279213" y="9515"/>
                  </a:moveTo>
                  <a:lnTo>
                    <a:pt x="279213" y="9515"/>
                  </a:lnTo>
                  <a:lnTo>
                    <a:pt x="284270" y="4459"/>
                  </a:lnTo>
                  <a:lnTo>
                    <a:pt x="289574" y="1976"/>
                  </a:lnTo>
                  <a:lnTo>
                    <a:pt x="306314" y="24"/>
                  </a:lnTo>
                  <a:lnTo>
                    <a:pt x="302296" y="0"/>
                  </a:lnTo>
                  <a:lnTo>
                    <a:pt x="297233" y="2817"/>
                  </a:lnTo>
                  <a:lnTo>
                    <a:pt x="258401" y="29650"/>
                  </a:lnTo>
                  <a:lnTo>
                    <a:pt x="228243" y="45114"/>
                  </a:lnTo>
                  <a:lnTo>
                    <a:pt x="198142" y="59222"/>
                  </a:lnTo>
                  <a:lnTo>
                    <a:pt x="158894" y="82951"/>
                  </a:lnTo>
                  <a:lnTo>
                    <a:pt x="115763" y="106805"/>
                  </a:lnTo>
                  <a:lnTo>
                    <a:pt x="76009" y="130238"/>
                  </a:lnTo>
                  <a:lnTo>
                    <a:pt x="29364" y="157771"/>
                  </a:lnTo>
                  <a:lnTo>
                    <a:pt x="1823" y="174487"/>
                  </a:lnTo>
                  <a:lnTo>
                    <a:pt x="94" y="177705"/>
                  </a:lnTo>
                  <a:lnTo>
                    <a:pt x="0" y="180909"/>
                  </a:lnTo>
                  <a:lnTo>
                    <a:pt x="997" y="184103"/>
                  </a:lnTo>
                  <a:lnTo>
                    <a:pt x="4834" y="186232"/>
                  </a:lnTo>
                  <a:lnTo>
                    <a:pt x="51611" y="196662"/>
                  </a:lnTo>
                  <a:lnTo>
                    <a:pt x="91732" y="202175"/>
                  </a:lnTo>
                  <a:lnTo>
                    <a:pt x="138461" y="208571"/>
                  </a:lnTo>
                  <a:lnTo>
                    <a:pt x="184242" y="214469"/>
                  </a:lnTo>
                  <a:lnTo>
                    <a:pt x="202508" y="217703"/>
                  </a:lnTo>
                  <a:lnTo>
                    <a:pt x="206910" y="220274"/>
                  </a:lnTo>
                  <a:lnTo>
                    <a:pt x="214622" y="228775"/>
                  </a:lnTo>
                  <a:lnTo>
                    <a:pt x="214985" y="234005"/>
                  </a:lnTo>
                  <a:lnTo>
                    <a:pt x="209745" y="245460"/>
                  </a:lnTo>
                  <a:lnTo>
                    <a:pt x="194895" y="263810"/>
                  </a:lnTo>
                  <a:lnTo>
                    <a:pt x="155705" y="288974"/>
                  </a:lnTo>
                  <a:lnTo>
                    <a:pt x="112844" y="311504"/>
                  </a:lnTo>
                  <a:lnTo>
                    <a:pt x="73253" y="331516"/>
                  </a:lnTo>
                  <a:lnTo>
                    <a:pt x="30050" y="354575"/>
                  </a:lnTo>
                  <a:lnTo>
                    <a:pt x="3277" y="373185"/>
                  </a:lnTo>
                  <a:lnTo>
                    <a:pt x="1065" y="376845"/>
                  </a:lnTo>
                  <a:lnTo>
                    <a:pt x="647" y="380343"/>
                  </a:lnTo>
                  <a:lnTo>
                    <a:pt x="1428" y="383734"/>
                  </a:lnTo>
                  <a:lnTo>
                    <a:pt x="16407" y="387501"/>
                  </a:lnTo>
                  <a:lnTo>
                    <a:pt x="57412" y="392444"/>
                  </a:lnTo>
                  <a:lnTo>
                    <a:pt x="104133" y="397789"/>
                  </a:lnTo>
                  <a:lnTo>
                    <a:pt x="134725" y="399040"/>
                  </a:lnTo>
                  <a:lnTo>
                    <a:pt x="173016" y="399595"/>
                  </a:lnTo>
                  <a:lnTo>
                    <a:pt x="206262" y="399843"/>
                  </a:lnTo>
                  <a:lnTo>
                    <a:pt x="248778" y="399981"/>
                  </a:lnTo>
                  <a:lnTo>
                    <a:pt x="296014" y="400029"/>
                  </a:lnTo>
                  <a:lnTo>
                    <a:pt x="335919" y="406584"/>
                  </a:lnTo>
                  <a:lnTo>
                    <a:pt x="380019" y="408976"/>
                  </a:lnTo>
                  <a:lnTo>
                    <a:pt x="412445" y="412213"/>
                  </a:lnTo>
                  <a:lnTo>
                    <a:pt x="431613" y="419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1683"/>
            <p:cNvSpPr/>
            <p:nvPr>
              <p:custDataLst>
                <p:tags r:id="rId194"/>
              </p:custDataLst>
            </p:nvPr>
          </p:nvSpPr>
          <p:spPr>
            <a:xfrm>
              <a:off x="9639300" y="5924666"/>
              <a:ext cx="32842" cy="32726"/>
            </a:xfrm>
            <a:custGeom>
              <a:avLst/>
              <a:gdLst/>
              <a:ahLst/>
              <a:cxnLst/>
              <a:rect l="0" t="0" r="0" b="0"/>
              <a:pathLst>
                <a:path w="32842" h="32726">
                  <a:moveTo>
                    <a:pt x="19050" y="9409"/>
                  </a:moveTo>
                  <a:lnTo>
                    <a:pt x="19050" y="9409"/>
                  </a:lnTo>
                  <a:lnTo>
                    <a:pt x="10849" y="1208"/>
                  </a:lnTo>
                  <a:lnTo>
                    <a:pt x="1439" y="0"/>
                  </a:lnTo>
                  <a:lnTo>
                    <a:pt x="959" y="1020"/>
                  </a:lnTo>
                  <a:lnTo>
                    <a:pt x="127" y="13153"/>
                  </a:lnTo>
                  <a:lnTo>
                    <a:pt x="2878" y="19186"/>
                  </a:lnTo>
                  <a:lnTo>
                    <a:pt x="13268" y="31685"/>
                  </a:lnTo>
                  <a:lnTo>
                    <a:pt x="16253" y="32725"/>
                  </a:lnTo>
                  <a:lnTo>
                    <a:pt x="19302" y="32361"/>
                  </a:lnTo>
                  <a:lnTo>
                    <a:pt x="28649" y="29616"/>
                  </a:lnTo>
                  <a:lnTo>
                    <a:pt x="31800" y="29230"/>
                  </a:lnTo>
                  <a:lnTo>
                    <a:pt x="32841" y="26856"/>
                  </a:lnTo>
                  <a:lnTo>
                    <a:pt x="29346" y="7068"/>
                  </a:lnTo>
                  <a:lnTo>
                    <a:pt x="26973" y="4673"/>
                  </a:lnTo>
                  <a:lnTo>
                    <a:pt x="18691" y="2013"/>
                  </a:lnTo>
                  <a:lnTo>
                    <a:pt x="14578" y="2360"/>
                  </a:lnTo>
                  <a:lnTo>
                    <a:pt x="0" y="94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1684"/>
            <p:cNvSpPr/>
            <p:nvPr>
              <p:custDataLst>
                <p:tags r:id="rId195"/>
              </p:custDataLst>
            </p:nvPr>
          </p:nvSpPr>
          <p:spPr>
            <a:xfrm>
              <a:off x="9667875" y="6038850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42378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7" name="SMARTInkShape-Group340"/>
          <p:cNvGrpSpPr/>
          <p:nvPr/>
        </p:nvGrpSpPr>
        <p:grpSpPr>
          <a:xfrm>
            <a:off x="7029450" y="5743575"/>
            <a:ext cx="1159440" cy="461439"/>
            <a:chOff x="7029450" y="5743575"/>
            <a:chExt cx="1159440" cy="461439"/>
          </a:xfrm>
        </p:grpSpPr>
        <p:sp>
          <p:nvSpPr>
            <p:cNvPr id="686" name="SMARTInkShape-1685"/>
            <p:cNvSpPr/>
            <p:nvPr>
              <p:custDataLst>
                <p:tags r:id="rId174"/>
              </p:custDataLst>
            </p:nvPr>
          </p:nvSpPr>
          <p:spPr>
            <a:xfrm>
              <a:off x="7248525" y="5867400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2117"/>
                  </a:lnTo>
                  <a:lnTo>
                    <a:pt x="8937" y="20723"/>
                  </a:lnTo>
                  <a:lnTo>
                    <a:pt x="10321" y="32493"/>
                  </a:lnTo>
                  <a:lnTo>
                    <a:pt x="190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1686"/>
            <p:cNvSpPr/>
            <p:nvPr>
              <p:custDataLst>
                <p:tags r:id="rId175"/>
              </p:custDataLst>
            </p:nvPr>
          </p:nvSpPr>
          <p:spPr>
            <a:xfrm>
              <a:off x="7239000" y="57721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9525" y="235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1687"/>
            <p:cNvSpPr/>
            <p:nvPr>
              <p:custDataLst>
                <p:tags r:id="rId176"/>
              </p:custDataLst>
            </p:nvPr>
          </p:nvSpPr>
          <p:spPr>
            <a:xfrm>
              <a:off x="7315200" y="5829300"/>
              <a:ext cx="85726" cy="133351"/>
            </a:xfrm>
            <a:custGeom>
              <a:avLst/>
              <a:gdLst/>
              <a:ahLst/>
              <a:cxnLst/>
              <a:rect l="0" t="0" r="0" b="0"/>
              <a:pathLst>
                <a:path w="85726" h="133351">
                  <a:moveTo>
                    <a:pt x="0" y="0"/>
                  </a:moveTo>
                  <a:lnTo>
                    <a:pt x="0" y="0"/>
                  </a:lnTo>
                  <a:lnTo>
                    <a:pt x="0" y="44240"/>
                  </a:lnTo>
                  <a:lnTo>
                    <a:pt x="1058" y="88258"/>
                  </a:lnTo>
                  <a:lnTo>
                    <a:pt x="8642" y="125772"/>
                  </a:lnTo>
                  <a:lnTo>
                    <a:pt x="8937" y="126182"/>
                  </a:lnTo>
                  <a:lnTo>
                    <a:pt x="9351" y="118878"/>
                  </a:lnTo>
                  <a:lnTo>
                    <a:pt x="10506" y="107868"/>
                  </a:lnTo>
                  <a:lnTo>
                    <a:pt x="17716" y="65828"/>
                  </a:lnTo>
                  <a:lnTo>
                    <a:pt x="28768" y="37849"/>
                  </a:lnTo>
                  <a:lnTo>
                    <a:pt x="36774" y="27405"/>
                  </a:lnTo>
                  <a:lnTo>
                    <a:pt x="40392" y="24620"/>
                  </a:lnTo>
                  <a:lnTo>
                    <a:pt x="43862" y="23822"/>
                  </a:lnTo>
                  <a:lnTo>
                    <a:pt x="47232" y="24348"/>
                  </a:lnTo>
                  <a:lnTo>
                    <a:pt x="50538" y="25757"/>
                  </a:lnTo>
                  <a:lnTo>
                    <a:pt x="57034" y="32967"/>
                  </a:lnTo>
                  <a:lnTo>
                    <a:pt x="69828" y="59899"/>
                  </a:lnTo>
                  <a:lnTo>
                    <a:pt x="83841" y="104429"/>
                  </a:lnTo>
                  <a:lnTo>
                    <a:pt x="8572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1688"/>
            <p:cNvSpPr/>
            <p:nvPr>
              <p:custDataLst>
                <p:tags r:id="rId177"/>
              </p:custDataLst>
            </p:nvPr>
          </p:nvSpPr>
          <p:spPr>
            <a:xfrm>
              <a:off x="7448550" y="5848350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5645"/>
                  </a:lnTo>
                  <a:lnTo>
                    <a:pt x="15188" y="15210"/>
                  </a:lnTo>
                  <a:lnTo>
                    <a:pt x="1905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1689"/>
            <p:cNvSpPr/>
            <p:nvPr>
              <p:custDataLst>
                <p:tags r:id="rId178"/>
              </p:custDataLst>
            </p:nvPr>
          </p:nvSpPr>
          <p:spPr>
            <a:xfrm>
              <a:off x="7439025" y="5743575"/>
              <a:ext cx="38101" cy="57151"/>
            </a:xfrm>
            <a:custGeom>
              <a:avLst/>
              <a:gdLst/>
              <a:ahLst/>
              <a:cxnLst/>
              <a:rect l="0" t="0" r="0" b="0"/>
              <a:pathLst>
                <a:path w="38101" h="57151">
                  <a:moveTo>
                    <a:pt x="38100" y="57150"/>
                  </a:moveTo>
                  <a:lnTo>
                    <a:pt x="38100" y="57150"/>
                  </a:lnTo>
                  <a:lnTo>
                    <a:pt x="27739" y="24172"/>
                  </a:lnTo>
                  <a:lnTo>
                    <a:pt x="20795" y="1497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1690"/>
            <p:cNvSpPr/>
            <p:nvPr>
              <p:custDataLst>
                <p:tags r:id="rId179"/>
              </p:custDataLst>
            </p:nvPr>
          </p:nvSpPr>
          <p:spPr>
            <a:xfrm>
              <a:off x="7553325" y="5819224"/>
              <a:ext cx="123826" cy="138460"/>
            </a:xfrm>
            <a:custGeom>
              <a:avLst/>
              <a:gdLst/>
              <a:ahLst/>
              <a:cxnLst/>
              <a:rect l="0" t="0" r="0" b="0"/>
              <a:pathLst>
                <a:path w="123826" h="138460">
                  <a:moveTo>
                    <a:pt x="0" y="29126"/>
                  </a:moveTo>
                  <a:lnTo>
                    <a:pt x="0" y="29126"/>
                  </a:lnTo>
                  <a:lnTo>
                    <a:pt x="0" y="20925"/>
                  </a:lnTo>
                  <a:lnTo>
                    <a:pt x="1058" y="52171"/>
                  </a:lnTo>
                  <a:lnTo>
                    <a:pt x="8200" y="93322"/>
                  </a:lnTo>
                  <a:lnTo>
                    <a:pt x="8205" y="130236"/>
                  </a:lnTo>
                  <a:lnTo>
                    <a:pt x="6528" y="134634"/>
                  </a:lnTo>
                  <a:lnTo>
                    <a:pt x="4352" y="137564"/>
                  </a:lnTo>
                  <a:lnTo>
                    <a:pt x="2901" y="138459"/>
                  </a:lnTo>
                  <a:lnTo>
                    <a:pt x="1934" y="137998"/>
                  </a:lnTo>
                  <a:lnTo>
                    <a:pt x="1290" y="136631"/>
                  </a:lnTo>
                  <a:lnTo>
                    <a:pt x="382" y="124597"/>
                  </a:lnTo>
                  <a:lnTo>
                    <a:pt x="8235" y="77847"/>
                  </a:lnTo>
                  <a:lnTo>
                    <a:pt x="17933" y="39964"/>
                  </a:lnTo>
                  <a:lnTo>
                    <a:pt x="40083" y="1312"/>
                  </a:lnTo>
                  <a:lnTo>
                    <a:pt x="43655" y="0"/>
                  </a:lnTo>
                  <a:lnTo>
                    <a:pt x="47096" y="1241"/>
                  </a:lnTo>
                  <a:lnTo>
                    <a:pt x="60220" y="13387"/>
                  </a:lnTo>
                  <a:lnTo>
                    <a:pt x="63806" y="28129"/>
                  </a:lnTo>
                  <a:lnTo>
                    <a:pt x="66423" y="73004"/>
                  </a:lnTo>
                  <a:lnTo>
                    <a:pt x="66642" y="94445"/>
                  </a:lnTo>
                  <a:lnTo>
                    <a:pt x="66660" y="86732"/>
                  </a:lnTo>
                  <a:lnTo>
                    <a:pt x="88133" y="42911"/>
                  </a:lnTo>
                  <a:lnTo>
                    <a:pt x="94909" y="35254"/>
                  </a:lnTo>
                  <a:lnTo>
                    <a:pt x="101449" y="31849"/>
                  </a:lnTo>
                  <a:lnTo>
                    <a:pt x="107883" y="30336"/>
                  </a:lnTo>
                  <a:lnTo>
                    <a:pt x="110022" y="33108"/>
                  </a:lnTo>
                  <a:lnTo>
                    <a:pt x="113454" y="57546"/>
                  </a:lnTo>
                  <a:lnTo>
                    <a:pt x="120734" y="97035"/>
                  </a:lnTo>
                  <a:lnTo>
                    <a:pt x="123825" y="133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1691"/>
            <p:cNvSpPr/>
            <p:nvPr>
              <p:custDataLst>
                <p:tags r:id="rId180"/>
              </p:custDataLst>
            </p:nvPr>
          </p:nvSpPr>
          <p:spPr>
            <a:xfrm>
              <a:off x="7753350" y="5848350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8" y="13183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1692"/>
            <p:cNvSpPr/>
            <p:nvPr>
              <p:custDataLst>
                <p:tags r:id="rId181"/>
              </p:custDataLst>
            </p:nvPr>
          </p:nvSpPr>
          <p:spPr>
            <a:xfrm>
              <a:off x="7734300" y="5745683"/>
              <a:ext cx="28576" cy="26468"/>
            </a:xfrm>
            <a:custGeom>
              <a:avLst/>
              <a:gdLst/>
              <a:ahLst/>
              <a:cxnLst/>
              <a:rect l="0" t="0" r="0" b="0"/>
              <a:pathLst>
                <a:path w="28576" h="26468">
                  <a:moveTo>
                    <a:pt x="28575" y="26467"/>
                  </a:moveTo>
                  <a:lnTo>
                    <a:pt x="28575" y="26467"/>
                  </a:lnTo>
                  <a:lnTo>
                    <a:pt x="15318" y="5008"/>
                  </a:lnTo>
                  <a:lnTo>
                    <a:pt x="9278" y="1055"/>
                  </a:lnTo>
                  <a:lnTo>
                    <a:pt x="6185" y="0"/>
                  </a:lnTo>
                  <a:lnTo>
                    <a:pt x="4123" y="356"/>
                  </a:lnTo>
                  <a:lnTo>
                    <a:pt x="0" y="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1693"/>
            <p:cNvSpPr/>
            <p:nvPr>
              <p:custDataLst>
                <p:tags r:id="rId182"/>
              </p:custDataLst>
            </p:nvPr>
          </p:nvSpPr>
          <p:spPr>
            <a:xfrm>
              <a:off x="7801368" y="5810377"/>
              <a:ext cx="150493" cy="394637"/>
            </a:xfrm>
            <a:custGeom>
              <a:avLst/>
              <a:gdLst/>
              <a:ahLst/>
              <a:cxnLst/>
              <a:rect l="0" t="0" r="0" b="0"/>
              <a:pathLst>
                <a:path w="150493" h="394637">
                  <a:moveTo>
                    <a:pt x="9132" y="18923"/>
                  </a:moveTo>
                  <a:lnTo>
                    <a:pt x="9132" y="18923"/>
                  </a:lnTo>
                  <a:lnTo>
                    <a:pt x="4076" y="18923"/>
                  </a:lnTo>
                  <a:lnTo>
                    <a:pt x="2587" y="17865"/>
                  </a:lnTo>
                  <a:lnTo>
                    <a:pt x="1594" y="16101"/>
                  </a:lnTo>
                  <a:lnTo>
                    <a:pt x="0" y="10722"/>
                  </a:lnTo>
                  <a:lnTo>
                    <a:pt x="37502" y="1313"/>
                  </a:lnTo>
                  <a:lnTo>
                    <a:pt x="81751" y="63"/>
                  </a:lnTo>
                  <a:lnTo>
                    <a:pt x="89295" y="0"/>
                  </a:lnTo>
                  <a:lnTo>
                    <a:pt x="115081" y="10023"/>
                  </a:lnTo>
                  <a:lnTo>
                    <a:pt x="121040" y="15107"/>
                  </a:lnTo>
                  <a:lnTo>
                    <a:pt x="127660" y="26400"/>
                  </a:lnTo>
                  <a:lnTo>
                    <a:pt x="127309" y="33432"/>
                  </a:lnTo>
                  <a:lnTo>
                    <a:pt x="121274" y="49713"/>
                  </a:lnTo>
                  <a:lnTo>
                    <a:pt x="111537" y="61888"/>
                  </a:lnTo>
                  <a:lnTo>
                    <a:pt x="88038" y="88441"/>
                  </a:lnTo>
                  <a:lnTo>
                    <a:pt x="74375" y="109959"/>
                  </a:lnTo>
                  <a:lnTo>
                    <a:pt x="72735" y="116655"/>
                  </a:lnTo>
                  <a:lnTo>
                    <a:pt x="73736" y="129740"/>
                  </a:lnTo>
                  <a:lnTo>
                    <a:pt x="96256" y="172119"/>
                  </a:lnTo>
                  <a:lnTo>
                    <a:pt x="125541" y="213465"/>
                  </a:lnTo>
                  <a:lnTo>
                    <a:pt x="144193" y="248322"/>
                  </a:lnTo>
                  <a:lnTo>
                    <a:pt x="150464" y="279235"/>
                  </a:lnTo>
                  <a:lnTo>
                    <a:pt x="150492" y="305602"/>
                  </a:lnTo>
                  <a:lnTo>
                    <a:pt x="144267" y="331407"/>
                  </a:lnTo>
                  <a:lnTo>
                    <a:pt x="115812" y="376422"/>
                  </a:lnTo>
                  <a:lnTo>
                    <a:pt x="108404" y="384186"/>
                  </a:lnTo>
                  <a:lnTo>
                    <a:pt x="81680" y="394636"/>
                  </a:lnTo>
                  <a:lnTo>
                    <a:pt x="74431" y="393224"/>
                  </a:lnTo>
                  <a:lnTo>
                    <a:pt x="60731" y="383188"/>
                  </a:lnTo>
                  <a:lnTo>
                    <a:pt x="53232" y="368144"/>
                  </a:lnTo>
                  <a:lnTo>
                    <a:pt x="48417" y="327559"/>
                  </a:lnTo>
                  <a:lnTo>
                    <a:pt x="52639" y="296285"/>
                  </a:lnTo>
                  <a:lnTo>
                    <a:pt x="70093" y="250726"/>
                  </a:lnTo>
                  <a:lnTo>
                    <a:pt x="85332" y="209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1694"/>
            <p:cNvSpPr/>
            <p:nvPr>
              <p:custDataLst>
                <p:tags r:id="rId183"/>
              </p:custDataLst>
            </p:nvPr>
          </p:nvSpPr>
          <p:spPr>
            <a:xfrm>
              <a:off x="7996196" y="5787438"/>
              <a:ext cx="192694" cy="222838"/>
            </a:xfrm>
            <a:custGeom>
              <a:avLst/>
              <a:gdLst/>
              <a:ahLst/>
              <a:cxnLst/>
              <a:rect l="0" t="0" r="0" b="0"/>
              <a:pathLst>
                <a:path w="192694" h="222838">
                  <a:moveTo>
                    <a:pt x="4804" y="60912"/>
                  </a:moveTo>
                  <a:lnTo>
                    <a:pt x="4804" y="60912"/>
                  </a:lnTo>
                  <a:lnTo>
                    <a:pt x="4804" y="65968"/>
                  </a:lnTo>
                  <a:lnTo>
                    <a:pt x="7979" y="67457"/>
                  </a:lnTo>
                  <a:lnTo>
                    <a:pt x="39519" y="70044"/>
                  </a:lnTo>
                  <a:lnTo>
                    <a:pt x="52336" y="64618"/>
                  </a:lnTo>
                  <a:lnTo>
                    <a:pt x="72754" y="48944"/>
                  </a:lnTo>
                  <a:lnTo>
                    <a:pt x="83616" y="33847"/>
                  </a:lnTo>
                  <a:lnTo>
                    <a:pt x="84863" y="29110"/>
                  </a:lnTo>
                  <a:lnTo>
                    <a:pt x="84635" y="24894"/>
                  </a:lnTo>
                  <a:lnTo>
                    <a:pt x="83425" y="21026"/>
                  </a:lnTo>
                  <a:lnTo>
                    <a:pt x="76435" y="13904"/>
                  </a:lnTo>
                  <a:lnTo>
                    <a:pt x="71608" y="10524"/>
                  </a:lnTo>
                  <a:lnTo>
                    <a:pt x="57778" y="9590"/>
                  </a:lnTo>
                  <a:lnTo>
                    <a:pt x="43165" y="12701"/>
                  </a:lnTo>
                  <a:lnTo>
                    <a:pt x="33142" y="17613"/>
                  </a:lnTo>
                  <a:lnTo>
                    <a:pt x="16492" y="31385"/>
                  </a:lnTo>
                  <a:lnTo>
                    <a:pt x="9999" y="42850"/>
                  </a:lnTo>
                  <a:lnTo>
                    <a:pt x="0" y="83463"/>
                  </a:lnTo>
                  <a:lnTo>
                    <a:pt x="3541" y="130591"/>
                  </a:lnTo>
                  <a:lnTo>
                    <a:pt x="3962" y="139114"/>
                  </a:lnTo>
                  <a:lnTo>
                    <a:pt x="10074" y="154229"/>
                  </a:lnTo>
                  <a:lnTo>
                    <a:pt x="14668" y="161223"/>
                  </a:lnTo>
                  <a:lnTo>
                    <a:pt x="25416" y="168995"/>
                  </a:lnTo>
                  <a:lnTo>
                    <a:pt x="31245" y="171067"/>
                  </a:lnTo>
                  <a:lnTo>
                    <a:pt x="64732" y="168927"/>
                  </a:lnTo>
                  <a:lnTo>
                    <a:pt x="87530" y="158661"/>
                  </a:lnTo>
                  <a:lnTo>
                    <a:pt x="130155" y="131287"/>
                  </a:lnTo>
                  <a:lnTo>
                    <a:pt x="149307" y="114101"/>
                  </a:lnTo>
                  <a:lnTo>
                    <a:pt x="179210" y="69114"/>
                  </a:lnTo>
                  <a:lnTo>
                    <a:pt x="191812" y="34897"/>
                  </a:lnTo>
                  <a:lnTo>
                    <a:pt x="192693" y="21834"/>
                  </a:lnTo>
                  <a:lnTo>
                    <a:pt x="189558" y="12498"/>
                  </a:lnTo>
                  <a:lnTo>
                    <a:pt x="181814" y="4824"/>
                  </a:lnTo>
                  <a:lnTo>
                    <a:pt x="176786" y="1294"/>
                  </a:lnTo>
                  <a:lnTo>
                    <a:pt x="171317" y="0"/>
                  </a:lnTo>
                  <a:lnTo>
                    <a:pt x="159596" y="1385"/>
                  </a:lnTo>
                  <a:lnTo>
                    <a:pt x="150153" y="8350"/>
                  </a:lnTo>
                  <a:lnTo>
                    <a:pt x="146154" y="13171"/>
                  </a:lnTo>
                  <a:lnTo>
                    <a:pt x="144545" y="19558"/>
                  </a:lnTo>
                  <a:lnTo>
                    <a:pt x="147057" y="51625"/>
                  </a:lnTo>
                  <a:lnTo>
                    <a:pt x="163889" y="98350"/>
                  </a:lnTo>
                  <a:lnTo>
                    <a:pt x="179473" y="130426"/>
                  </a:lnTo>
                  <a:lnTo>
                    <a:pt x="180154" y="147899"/>
                  </a:lnTo>
                  <a:lnTo>
                    <a:pt x="173774" y="188819"/>
                  </a:lnTo>
                  <a:lnTo>
                    <a:pt x="171426" y="196983"/>
                  </a:lnTo>
                  <a:lnTo>
                    <a:pt x="163172" y="208877"/>
                  </a:lnTo>
                  <a:lnTo>
                    <a:pt x="158008" y="213531"/>
                  </a:lnTo>
                  <a:lnTo>
                    <a:pt x="119104" y="222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1695"/>
            <p:cNvSpPr/>
            <p:nvPr>
              <p:custDataLst>
                <p:tags r:id="rId184"/>
              </p:custDataLst>
            </p:nvPr>
          </p:nvSpPr>
          <p:spPr>
            <a:xfrm>
              <a:off x="7029450" y="5853322"/>
              <a:ext cx="161926" cy="152514"/>
            </a:xfrm>
            <a:custGeom>
              <a:avLst/>
              <a:gdLst/>
              <a:ahLst/>
              <a:cxnLst/>
              <a:rect l="0" t="0" r="0" b="0"/>
              <a:pathLst>
                <a:path w="161926" h="152514">
                  <a:moveTo>
                    <a:pt x="0" y="33128"/>
                  </a:moveTo>
                  <a:lnTo>
                    <a:pt x="0" y="33128"/>
                  </a:lnTo>
                  <a:lnTo>
                    <a:pt x="0" y="18997"/>
                  </a:lnTo>
                  <a:lnTo>
                    <a:pt x="2822" y="42069"/>
                  </a:lnTo>
                  <a:lnTo>
                    <a:pt x="8200" y="85694"/>
                  </a:lnTo>
                  <a:lnTo>
                    <a:pt x="9264" y="126414"/>
                  </a:lnTo>
                  <a:lnTo>
                    <a:pt x="9491" y="152513"/>
                  </a:lnTo>
                  <a:lnTo>
                    <a:pt x="12343" y="125285"/>
                  </a:lnTo>
                  <a:lnTo>
                    <a:pt x="19225" y="79288"/>
                  </a:lnTo>
                  <a:lnTo>
                    <a:pt x="29236" y="40679"/>
                  </a:lnTo>
                  <a:lnTo>
                    <a:pt x="45596" y="6214"/>
                  </a:lnTo>
                  <a:lnTo>
                    <a:pt x="55895" y="0"/>
                  </a:lnTo>
                  <a:lnTo>
                    <a:pt x="60547" y="459"/>
                  </a:lnTo>
                  <a:lnTo>
                    <a:pt x="64707" y="2882"/>
                  </a:lnTo>
                  <a:lnTo>
                    <a:pt x="68538" y="6615"/>
                  </a:lnTo>
                  <a:lnTo>
                    <a:pt x="72795" y="16405"/>
                  </a:lnTo>
                  <a:lnTo>
                    <a:pt x="84202" y="61810"/>
                  </a:lnTo>
                  <a:lnTo>
                    <a:pt x="90912" y="84576"/>
                  </a:lnTo>
                  <a:lnTo>
                    <a:pt x="86617" y="105650"/>
                  </a:lnTo>
                  <a:lnTo>
                    <a:pt x="105057" y="58830"/>
                  </a:lnTo>
                  <a:lnTo>
                    <a:pt x="114383" y="37920"/>
                  </a:lnTo>
                  <a:lnTo>
                    <a:pt x="117530" y="33149"/>
                  </a:lnTo>
                  <a:lnTo>
                    <a:pt x="120686" y="31025"/>
                  </a:lnTo>
                  <a:lnTo>
                    <a:pt x="123849" y="30668"/>
                  </a:lnTo>
                  <a:lnTo>
                    <a:pt x="136530" y="32642"/>
                  </a:lnTo>
                  <a:lnTo>
                    <a:pt x="139703" y="35979"/>
                  </a:lnTo>
                  <a:lnTo>
                    <a:pt x="149226" y="56904"/>
                  </a:lnTo>
                  <a:lnTo>
                    <a:pt x="160671" y="104142"/>
                  </a:lnTo>
                  <a:lnTo>
                    <a:pt x="161925" y="128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0" name="SMARTInkShape-Group341"/>
          <p:cNvGrpSpPr/>
          <p:nvPr/>
        </p:nvGrpSpPr>
        <p:grpSpPr>
          <a:xfrm>
            <a:off x="5775514" y="5756365"/>
            <a:ext cx="587187" cy="335771"/>
            <a:chOff x="5775514" y="5756365"/>
            <a:chExt cx="587187" cy="335771"/>
          </a:xfrm>
        </p:grpSpPr>
        <p:sp>
          <p:nvSpPr>
            <p:cNvPr id="698" name="SMARTInkShape-1696"/>
            <p:cNvSpPr/>
            <p:nvPr>
              <p:custDataLst>
                <p:tags r:id="rId172"/>
              </p:custDataLst>
            </p:nvPr>
          </p:nvSpPr>
          <p:spPr>
            <a:xfrm>
              <a:off x="5775514" y="5756365"/>
              <a:ext cx="520512" cy="335771"/>
            </a:xfrm>
            <a:custGeom>
              <a:avLst/>
              <a:gdLst/>
              <a:ahLst/>
              <a:cxnLst/>
              <a:rect l="0" t="0" r="0" b="0"/>
              <a:pathLst>
                <a:path w="520512" h="335771">
                  <a:moveTo>
                    <a:pt x="101411" y="53885"/>
                  </a:moveTo>
                  <a:lnTo>
                    <a:pt x="101411" y="53885"/>
                  </a:lnTo>
                  <a:lnTo>
                    <a:pt x="101411" y="48397"/>
                  </a:lnTo>
                  <a:lnTo>
                    <a:pt x="100353" y="63421"/>
                  </a:lnTo>
                  <a:lnTo>
                    <a:pt x="93210" y="107824"/>
                  </a:lnTo>
                  <a:lnTo>
                    <a:pt x="87222" y="148771"/>
                  </a:lnTo>
                  <a:lnTo>
                    <a:pt x="83321" y="190377"/>
                  </a:lnTo>
                  <a:lnTo>
                    <a:pt x="82646" y="230264"/>
                  </a:lnTo>
                  <a:lnTo>
                    <a:pt x="82417" y="276560"/>
                  </a:lnTo>
                  <a:lnTo>
                    <a:pt x="82372" y="306715"/>
                  </a:lnTo>
                  <a:lnTo>
                    <a:pt x="88009" y="320065"/>
                  </a:lnTo>
                  <a:lnTo>
                    <a:pt x="96514" y="330937"/>
                  </a:lnTo>
                  <a:lnTo>
                    <a:pt x="103821" y="335770"/>
                  </a:lnTo>
                  <a:lnTo>
                    <a:pt x="108309" y="333883"/>
                  </a:lnTo>
                  <a:lnTo>
                    <a:pt x="118940" y="323320"/>
                  </a:lnTo>
                  <a:lnTo>
                    <a:pt x="125077" y="310865"/>
                  </a:lnTo>
                  <a:lnTo>
                    <a:pt x="126713" y="304580"/>
                  </a:lnTo>
                  <a:lnTo>
                    <a:pt x="125709" y="291953"/>
                  </a:lnTo>
                  <a:lnTo>
                    <a:pt x="116372" y="270121"/>
                  </a:lnTo>
                  <a:lnTo>
                    <a:pt x="99309" y="244412"/>
                  </a:lnTo>
                  <a:lnTo>
                    <a:pt x="56673" y="219173"/>
                  </a:lnTo>
                  <a:lnTo>
                    <a:pt x="24924" y="208191"/>
                  </a:lnTo>
                  <a:lnTo>
                    <a:pt x="95" y="206452"/>
                  </a:lnTo>
                  <a:lnTo>
                    <a:pt x="0" y="206397"/>
                  </a:lnTo>
                  <a:lnTo>
                    <a:pt x="2717" y="206335"/>
                  </a:lnTo>
                  <a:lnTo>
                    <a:pt x="7453" y="203485"/>
                  </a:lnTo>
                  <a:lnTo>
                    <a:pt x="49351" y="165879"/>
                  </a:lnTo>
                  <a:lnTo>
                    <a:pt x="91497" y="131702"/>
                  </a:lnTo>
                  <a:lnTo>
                    <a:pt x="113056" y="120686"/>
                  </a:lnTo>
                  <a:lnTo>
                    <a:pt x="132848" y="101901"/>
                  </a:lnTo>
                  <a:lnTo>
                    <a:pt x="178893" y="75969"/>
                  </a:lnTo>
                  <a:lnTo>
                    <a:pt x="189750" y="73834"/>
                  </a:lnTo>
                  <a:lnTo>
                    <a:pt x="192055" y="77768"/>
                  </a:lnTo>
                  <a:lnTo>
                    <a:pt x="196055" y="120987"/>
                  </a:lnTo>
                  <a:lnTo>
                    <a:pt x="191424" y="159375"/>
                  </a:lnTo>
                  <a:lnTo>
                    <a:pt x="188406" y="199206"/>
                  </a:lnTo>
                  <a:lnTo>
                    <a:pt x="180841" y="237500"/>
                  </a:lnTo>
                  <a:lnTo>
                    <a:pt x="177737" y="280481"/>
                  </a:lnTo>
                  <a:lnTo>
                    <a:pt x="177648" y="271778"/>
                  </a:lnTo>
                  <a:lnTo>
                    <a:pt x="183272" y="261498"/>
                  </a:lnTo>
                  <a:lnTo>
                    <a:pt x="209048" y="233547"/>
                  </a:lnTo>
                  <a:lnTo>
                    <a:pt x="217337" y="228983"/>
                  </a:lnTo>
                  <a:lnTo>
                    <a:pt x="219969" y="229884"/>
                  </a:lnTo>
                  <a:lnTo>
                    <a:pt x="221725" y="232601"/>
                  </a:lnTo>
                  <a:lnTo>
                    <a:pt x="238288" y="270211"/>
                  </a:lnTo>
                  <a:lnTo>
                    <a:pt x="265218" y="302866"/>
                  </a:lnTo>
                  <a:lnTo>
                    <a:pt x="277931" y="307418"/>
                  </a:lnTo>
                  <a:lnTo>
                    <a:pt x="285767" y="308632"/>
                  </a:lnTo>
                  <a:lnTo>
                    <a:pt x="302938" y="304336"/>
                  </a:lnTo>
                  <a:lnTo>
                    <a:pt x="319037" y="295371"/>
                  </a:lnTo>
                  <a:lnTo>
                    <a:pt x="346740" y="261160"/>
                  </a:lnTo>
                  <a:lnTo>
                    <a:pt x="355076" y="244299"/>
                  </a:lnTo>
                  <a:lnTo>
                    <a:pt x="357545" y="232600"/>
                  </a:lnTo>
                  <a:lnTo>
                    <a:pt x="354718" y="230178"/>
                  </a:lnTo>
                  <a:lnTo>
                    <a:pt x="343108" y="227488"/>
                  </a:lnTo>
                  <a:lnTo>
                    <a:pt x="333010" y="229113"/>
                  </a:lnTo>
                  <a:lnTo>
                    <a:pt x="328835" y="231029"/>
                  </a:lnTo>
                  <a:lnTo>
                    <a:pt x="321375" y="238802"/>
                  </a:lnTo>
                  <a:lnTo>
                    <a:pt x="317904" y="243838"/>
                  </a:lnTo>
                  <a:lnTo>
                    <a:pt x="313018" y="266095"/>
                  </a:lnTo>
                  <a:lnTo>
                    <a:pt x="311570" y="282685"/>
                  </a:lnTo>
                  <a:lnTo>
                    <a:pt x="313483" y="286852"/>
                  </a:lnTo>
                  <a:lnTo>
                    <a:pt x="321255" y="294303"/>
                  </a:lnTo>
                  <a:lnTo>
                    <a:pt x="328942" y="298321"/>
                  </a:lnTo>
                  <a:lnTo>
                    <a:pt x="332474" y="299392"/>
                  </a:lnTo>
                  <a:lnTo>
                    <a:pt x="335885" y="299048"/>
                  </a:lnTo>
                  <a:lnTo>
                    <a:pt x="347117" y="293145"/>
                  </a:lnTo>
                  <a:lnTo>
                    <a:pt x="353541" y="287290"/>
                  </a:lnTo>
                  <a:lnTo>
                    <a:pt x="355223" y="286747"/>
                  </a:lnTo>
                  <a:lnTo>
                    <a:pt x="356344" y="287443"/>
                  </a:lnTo>
                  <a:lnTo>
                    <a:pt x="358143" y="291107"/>
                  </a:lnTo>
                  <a:lnTo>
                    <a:pt x="367161" y="291832"/>
                  </a:lnTo>
                  <a:lnTo>
                    <a:pt x="376862" y="291931"/>
                  </a:lnTo>
                  <a:lnTo>
                    <a:pt x="388229" y="286330"/>
                  </a:lnTo>
                  <a:lnTo>
                    <a:pt x="400334" y="275727"/>
                  </a:lnTo>
                  <a:lnTo>
                    <a:pt x="431456" y="230229"/>
                  </a:lnTo>
                  <a:lnTo>
                    <a:pt x="451611" y="188517"/>
                  </a:lnTo>
                  <a:lnTo>
                    <a:pt x="466096" y="149388"/>
                  </a:lnTo>
                  <a:lnTo>
                    <a:pt x="479149" y="108968"/>
                  </a:lnTo>
                  <a:lnTo>
                    <a:pt x="487677" y="70441"/>
                  </a:lnTo>
                  <a:lnTo>
                    <a:pt x="491376" y="24772"/>
                  </a:lnTo>
                  <a:lnTo>
                    <a:pt x="486713" y="1632"/>
                  </a:lnTo>
                  <a:lnTo>
                    <a:pt x="483163" y="0"/>
                  </a:lnTo>
                  <a:lnTo>
                    <a:pt x="478679" y="2087"/>
                  </a:lnTo>
                  <a:lnTo>
                    <a:pt x="473572" y="6653"/>
                  </a:lnTo>
                  <a:lnTo>
                    <a:pt x="461330" y="33305"/>
                  </a:lnTo>
                  <a:lnTo>
                    <a:pt x="448771" y="79178"/>
                  </a:lnTo>
                  <a:lnTo>
                    <a:pt x="445632" y="113238"/>
                  </a:lnTo>
                  <a:lnTo>
                    <a:pt x="444898" y="144822"/>
                  </a:lnTo>
                  <a:lnTo>
                    <a:pt x="444572" y="177203"/>
                  </a:lnTo>
                  <a:lnTo>
                    <a:pt x="447211" y="219540"/>
                  </a:lnTo>
                  <a:lnTo>
                    <a:pt x="454695" y="255015"/>
                  </a:lnTo>
                  <a:lnTo>
                    <a:pt x="464337" y="295801"/>
                  </a:lnTo>
                  <a:lnTo>
                    <a:pt x="472968" y="308158"/>
                  </a:lnTo>
                  <a:lnTo>
                    <a:pt x="494782" y="321960"/>
                  </a:lnTo>
                  <a:lnTo>
                    <a:pt x="500185" y="322559"/>
                  </a:lnTo>
                  <a:lnTo>
                    <a:pt x="520511" y="301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1697"/>
            <p:cNvSpPr/>
            <p:nvPr>
              <p:custDataLst>
                <p:tags r:id="rId173"/>
              </p:custDataLst>
            </p:nvPr>
          </p:nvSpPr>
          <p:spPr>
            <a:xfrm>
              <a:off x="6180170" y="5905500"/>
              <a:ext cx="182531" cy="38101"/>
            </a:xfrm>
            <a:custGeom>
              <a:avLst/>
              <a:gdLst/>
              <a:ahLst/>
              <a:cxnLst/>
              <a:rect l="0" t="0" r="0" b="0"/>
              <a:pathLst>
                <a:path w="182531" h="38101">
                  <a:moveTo>
                    <a:pt x="30130" y="38100"/>
                  </a:moveTo>
                  <a:lnTo>
                    <a:pt x="30130" y="38100"/>
                  </a:lnTo>
                  <a:lnTo>
                    <a:pt x="0" y="38100"/>
                  </a:lnTo>
                  <a:lnTo>
                    <a:pt x="518" y="38100"/>
                  </a:lnTo>
                  <a:lnTo>
                    <a:pt x="18675" y="31555"/>
                  </a:lnTo>
                  <a:lnTo>
                    <a:pt x="62711" y="23911"/>
                  </a:lnTo>
                  <a:lnTo>
                    <a:pt x="98580" y="15434"/>
                  </a:lnTo>
                  <a:lnTo>
                    <a:pt x="142899" y="9635"/>
                  </a:lnTo>
                  <a:lnTo>
                    <a:pt x="1825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SMARTInkShape-Group342"/>
          <p:cNvGrpSpPr/>
          <p:nvPr/>
        </p:nvGrpSpPr>
        <p:grpSpPr>
          <a:xfrm>
            <a:off x="4811602" y="6181725"/>
            <a:ext cx="617649" cy="152401"/>
            <a:chOff x="4811602" y="6181725"/>
            <a:chExt cx="617649" cy="152401"/>
          </a:xfrm>
        </p:grpSpPr>
        <p:sp>
          <p:nvSpPr>
            <p:cNvPr id="701" name="SMARTInkShape-1698"/>
            <p:cNvSpPr/>
            <p:nvPr>
              <p:custDataLst>
                <p:tags r:id="rId163"/>
              </p:custDataLst>
            </p:nvPr>
          </p:nvSpPr>
          <p:spPr>
            <a:xfrm>
              <a:off x="5305425" y="6238875"/>
              <a:ext cx="76201" cy="76201"/>
            </a:xfrm>
            <a:custGeom>
              <a:avLst/>
              <a:gdLst/>
              <a:ahLst/>
              <a:cxnLst/>
              <a:rect l="0" t="0" r="0" b="0"/>
              <a:pathLst>
                <a:path w="76201" h="76201">
                  <a:moveTo>
                    <a:pt x="0" y="0"/>
                  </a:moveTo>
                  <a:lnTo>
                    <a:pt x="0" y="0"/>
                  </a:lnTo>
                  <a:lnTo>
                    <a:pt x="41940" y="40883"/>
                  </a:lnTo>
                  <a:lnTo>
                    <a:pt x="59465" y="53977"/>
                  </a:lnTo>
                  <a:lnTo>
                    <a:pt x="762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1699"/>
            <p:cNvSpPr/>
            <p:nvPr>
              <p:custDataLst>
                <p:tags r:id="rId164"/>
              </p:custDataLst>
            </p:nvPr>
          </p:nvSpPr>
          <p:spPr>
            <a:xfrm>
              <a:off x="5143500" y="6219825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6" y="13257"/>
                  </a:lnTo>
                  <a:lnTo>
                    <a:pt x="15810" y="59846"/>
                  </a:lnTo>
                  <a:lnTo>
                    <a:pt x="190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1700"/>
            <p:cNvSpPr/>
            <p:nvPr>
              <p:custDataLst>
                <p:tags r:id="rId165"/>
              </p:custDataLst>
            </p:nvPr>
          </p:nvSpPr>
          <p:spPr>
            <a:xfrm>
              <a:off x="5191125" y="6181725"/>
              <a:ext cx="55351" cy="142876"/>
            </a:xfrm>
            <a:custGeom>
              <a:avLst/>
              <a:gdLst/>
              <a:ahLst/>
              <a:cxnLst/>
              <a:rect l="0" t="0" r="0" b="0"/>
              <a:pathLst>
                <a:path w="55351" h="1428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27446" y="18314"/>
                  </a:lnTo>
                  <a:lnTo>
                    <a:pt x="33365" y="26837"/>
                  </a:lnTo>
                  <a:lnTo>
                    <a:pt x="51080" y="69012"/>
                  </a:lnTo>
                  <a:lnTo>
                    <a:pt x="55350" y="85829"/>
                  </a:lnTo>
                  <a:lnTo>
                    <a:pt x="53530" y="96708"/>
                  </a:lnTo>
                  <a:lnTo>
                    <a:pt x="3810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1701"/>
            <p:cNvSpPr/>
            <p:nvPr>
              <p:custDataLst>
                <p:tags r:id="rId166"/>
              </p:custDataLst>
            </p:nvPr>
          </p:nvSpPr>
          <p:spPr>
            <a:xfrm>
              <a:off x="5048250" y="6276975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0" y="0"/>
                  </a:moveTo>
                  <a:lnTo>
                    <a:pt x="0" y="0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1702"/>
            <p:cNvSpPr/>
            <p:nvPr>
              <p:custDataLst>
                <p:tags r:id="rId167"/>
              </p:custDataLst>
            </p:nvPr>
          </p:nvSpPr>
          <p:spPr>
            <a:xfrm>
              <a:off x="5061812" y="6219825"/>
              <a:ext cx="15014" cy="85726"/>
            </a:xfrm>
            <a:custGeom>
              <a:avLst/>
              <a:gdLst/>
              <a:ahLst/>
              <a:cxnLst/>
              <a:rect l="0" t="0" r="0" b="0"/>
              <a:pathLst>
                <a:path w="15014" h="85726">
                  <a:moveTo>
                    <a:pt x="5488" y="0"/>
                  </a:moveTo>
                  <a:lnTo>
                    <a:pt x="5488" y="0"/>
                  </a:lnTo>
                  <a:lnTo>
                    <a:pt x="432" y="5056"/>
                  </a:lnTo>
                  <a:lnTo>
                    <a:pt x="0" y="7604"/>
                  </a:lnTo>
                  <a:lnTo>
                    <a:pt x="772" y="10361"/>
                  </a:lnTo>
                  <a:lnTo>
                    <a:pt x="3392" y="16247"/>
                  </a:lnTo>
                  <a:lnTo>
                    <a:pt x="6491" y="60705"/>
                  </a:lnTo>
                  <a:lnTo>
                    <a:pt x="15013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1703"/>
            <p:cNvSpPr/>
            <p:nvPr>
              <p:custDataLst>
                <p:tags r:id="rId168"/>
              </p:custDataLst>
            </p:nvPr>
          </p:nvSpPr>
          <p:spPr>
            <a:xfrm>
              <a:off x="4811602" y="6181725"/>
              <a:ext cx="36624" cy="123826"/>
            </a:xfrm>
            <a:custGeom>
              <a:avLst/>
              <a:gdLst/>
              <a:ahLst/>
              <a:cxnLst/>
              <a:rect l="0" t="0" r="0" b="0"/>
              <a:pathLst>
                <a:path w="36624" h="123826">
                  <a:moveTo>
                    <a:pt x="36623" y="0"/>
                  </a:moveTo>
                  <a:lnTo>
                    <a:pt x="36623" y="0"/>
                  </a:lnTo>
                  <a:lnTo>
                    <a:pt x="22434" y="0"/>
                  </a:lnTo>
                  <a:lnTo>
                    <a:pt x="16911" y="2822"/>
                  </a:lnTo>
                  <a:lnTo>
                    <a:pt x="13957" y="5056"/>
                  </a:lnTo>
                  <a:lnTo>
                    <a:pt x="10674" y="10361"/>
                  </a:lnTo>
                  <a:lnTo>
                    <a:pt x="0" y="53257"/>
                  </a:lnTo>
                  <a:lnTo>
                    <a:pt x="4017" y="82925"/>
                  </a:lnTo>
                  <a:lnTo>
                    <a:pt x="27098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1704"/>
            <p:cNvSpPr/>
            <p:nvPr>
              <p:custDataLst>
                <p:tags r:id="rId169"/>
              </p:custDataLst>
            </p:nvPr>
          </p:nvSpPr>
          <p:spPr>
            <a:xfrm>
              <a:off x="4876800" y="6210416"/>
              <a:ext cx="114301" cy="83487"/>
            </a:xfrm>
            <a:custGeom>
              <a:avLst/>
              <a:gdLst/>
              <a:ahLst/>
              <a:cxnLst/>
              <a:rect l="0" t="0" r="0" b="0"/>
              <a:pathLst>
                <a:path w="114301" h="83487">
                  <a:moveTo>
                    <a:pt x="0" y="9409"/>
                  </a:moveTo>
                  <a:lnTo>
                    <a:pt x="0" y="9409"/>
                  </a:lnTo>
                  <a:lnTo>
                    <a:pt x="0" y="4353"/>
                  </a:lnTo>
                  <a:lnTo>
                    <a:pt x="1058" y="2864"/>
                  </a:lnTo>
                  <a:lnTo>
                    <a:pt x="2822" y="1870"/>
                  </a:lnTo>
                  <a:lnTo>
                    <a:pt x="9133" y="0"/>
                  </a:lnTo>
                  <a:lnTo>
                    <a:pt x="9520" y="43114"/>
                  </a:lnTo>
                  <a:lnTo>
                    <a:pt x="9525" y="66985"/>
                  </a:lnTo>
                  <a:lnTo>
                    <a:pt x="6702" y="74862"/>
                  </a:lnTo>
                  <a:lnTo>
                    <a:pt x="1324" y="83486"/>
                  </a:lnTo>
                  <a:lnTo>
                    <a:pt x="3412" y="81843"/>
                  </a:lnTo>
                  <a:lnTo>
                    <a:pt x="5449" y="79924"/>
                  </a:lnTo>
                  <a:lnTo>
                    <a:pt x="16891" y="35173"/>
                  </a:lnTo>
                  <a:lnTo>
                    <a:pt x="26827" y="13218"/>
                  </a:lnTo>
                  <a:lnTo>
                    <a:pt x="28468" y="11950"/>
                  </a:lnTo>
                  <a:lnTo>
                    <a:pt x="36623" y="9744"/>
                  </a:lnTo>
                  <a:lnTo>
                    <a:pt x="37115" y="10691"/>
                  </a:lnTo>
                  <a:lnTo>
                    <a:pt x="39072" y="32221"/>
                  </a:lnTo>
                  <a:lnTo>
                    <a:pt x="46735" y="51515"/>
                  </a:lnTo>
                  <a:lnTo>
                    <a:pt x="47032" y="51237"/>
                  </a:lnTo>
                  <a:lnTo>
                    <a:pt x="50395" y="34653"/>
                  </a:lnTo>
                  <a:lnTo>
                    <a:pt x="60872" y="11925"/>
                  </a:lnTo>
                  <a:lnTo>
                    <a:pt x="66918" y="5236"/>
                  </a:lnTo>
                  <a:lnTo>
                    <a:pt x="70012" y="3452"/>
                  </a:lnTo>
                  <a:lnTo>
                    <a:pt x="73134" y="3321"/>
                  </a:lnTo>
                  <a:lnTo>
                    <a:pt x="79423" y="5997"/>
                  </a:lnTo>
                  <a:lnTo>
                    <a:pt x="88914" y="13455"/>
                  </a:lnTo>
                  <a:lnTo>
                    <a:pt x="107952" y="44968"/>
                  </a:lnTo>
                  <a:lnTo>
                    <a:pt x="114300" y="760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1705"/>
            <p:cNvSpPr/>
            <p:nvPr>
              <p:custDataLst>
                <p:tags r:id="rId170"/>
              </p:custDataLst>
            </p:nvPr>
          </p:nvSpPr>
          <p:spPr>
            <a:xfrm>
              <a:off x="5419725" y="6211624"/>
              <a:ext cx="9526" cy="93927"/>
            </a:xfrm>
            <a:custGeom>
              <a:avLst/>
              <a:gdLst/>
              <a:ahLst/>
              <a:cxnLst/>
              <a:rect l="0" t="0" r="0" b="0"/>
              <a:pathLst>
                <a:path w="9526" h="93927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8642" y="617"/>
                  </a:lnTo>
                  <a:lnTo>
                    <a:pt x="9502" y="47002"/>
                  </a:lnTo>
                  <a:lnTo>
                    <a:pt x="9525" y="93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1706"/>
            <p:cNvSpPr/>
            <p:nvPr>
              <p:custDataLst>
                <p:tags r:id="rId171"/>
              </p:custDataLst>
            </p:nvPr>
          </p:nvSpPr>
          <p:spPr>
            <a:xfrm>
              <a:off x="5314950" y="6210300"/>
              <a:ext cx="57151" cy="123826"/>
            </a:xfrm>
            <a:custGeom>
              <a:avLst/>
              <a:gdLst/>
              <a:ahLst/>
              <a:cxnLst/>
              <a:rect l="0" t="0" r="0" b="0"/>
              <a:pathLst>
                <a:path w="57151" h="123826">
                  <a:moveTo>
                    <a:pt x="57150" y="0"/>
                  </a:moveTo>
                  <a:lnTo>
                    <a:pt x="57150" y="0"/>
                  </a:lnTo>
                  <a:lnTo>
                    <a:pt x="52094" y="5056"/>
                  </a:lnTo>
                  <a:lnTo>
                    <a:pt x="49611" y="13183"/>
                  </a:lnTo>
                  <a:lnTo>
                    <a:pt x="47449" y="22794"/>
                  </a:lnTo>
                  <a:lnTo>
                    <a:pt x="23663" y="65373"/>
                  </a:lnTo>
                  <a:lnTo>
                    <a:pt x="18983" y="78796"/>
                  </a:lnTo>
                  <a:lnTo>
                    <a:pt x="4378" y="101838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3" name="SMARTInkShape-Group343"/>
          <p:cNvGrpSpPr/>
          <p:nvPr/>
        </p:nvGrpSpPr>
        <p:grpSpPr>
          <a:xfrm>
            <a:off x="4676775" y="5566381"/>
            <a:ext cx="189357" cy="659291"/>
            <a:chOff x="4676775" y="5566381"/>
            <a:chExt cx="189357" cy="659291"/>
          </a:xfrm>
        </p:grpSpPr>
        <p:sp>
          <p:nvSpPr>
            <p:cNvPr id="711" name="SMARTInkShape-1707"/>
            <p:cNvSpPr/>
            <p:nvPr>
              <p:custDataLst>
                <p:tags r:id="rId161"/>
              </p:custDataLst>
            </p:nvPr>
          </p:nvSpPr>
          <p:spPr>
            <a:xfrm>
              <a:off x="4705480" y="5566381"/>
              <a:ext cx="114171" cy="99024"/>
            </a:xfrm>
            <a:custGeom>
              <a:avLst/>
              <a:gdLst/>
              <a:ahLst/>
              <a:cxnLst/>
              <a:rect l="0" t="0" r="0" b="0"/>
              <a:pathLst>
                <a:path w="114171" h="99024">
                  <a:moveTo>
                    <a:pt x="28445" y="72419"/>
                  </a:moveTo>
                  <a:lnTo>
                    <a:pt x="28445" y="72419"/>
                  </a:lnTo>
                  <a:lnTo>
                    <a:pt x="28445" y="67363"/>
                  </a:lnTo>
                  <a:lnTo>
                    <a:pt x="25623" y="62058"/>
                  </a:lnTo>
                  <a:lnTo>
                    <a:pt x="23388" y="59162"/>
                  </a:lnTo>
                  <a:lnTo>
                    <a:pt x="20841" y="58288"/>
                  </a:lnTo>
                  <a:lnTo>
                    <a:pt x="18084" y="58766"/>
                  </a:lnTo>
                  <a:lnTo>
                    <a:pt x="15188" y="60142"/>
                  </a:lnTo>
                  <a:lnTo>
                    <a:pt x="13257" y="63176"/>
                  </a:lnTo>
                  <a:lnTo>
                    <a:pt x="7336" y="80432"/>
                  </a:lnTo>
                  <a:lnTo>
                    <a:pt x="3189" y="87622"/>
                  </a:lnTo>
                  <a:lnTo>
                    <a:pt x="307" y="99023"/>
                  </a:lnTo>
                  <a:lnTo>
                    <a:pt x="161" y="98622"/>
                  </a:lnTo>
                  <a:lnTo>
                    <a:pt x="0" y="95354"/>
                  </a:lnTo>
                  <a:lnTo>
                    <a:pt x="2750" y="90373"/>
                  </a:lnTo>
                  <a:lnTo>
                    <a:pt x="4965" y="87563"/>
                  </a:lnTo>
                  <a:lnTo>
                    <a:pt x="14456" y="54422"/>
                  </a:lnTo>
                  <a:lnTo>
                    <a:pt x="45940" y="8981"/>
                  </a:lnTo>
                  <a:lnTo>
                    <a:pt x="54918" y="1891"/>
                  </a:lnTo>
                  <a:lnTo>
                    <a:pt x="58794" y="0"/>
                  </a:lnTo>
                  <a:lnTo>
                    <a:pt x="63494" y="856"/>
                  </a:lnTo>
                  <a:lnTo>
                    <a:pt x="74361" y="7452"/>
                  </a:lnTo>
                  <a:lnTo>
                    <a:pt x="87323" y="23066"/>
                  </a:lnTo>
                  <a:lnTo>
                    <a:pt x="107693" y="64903"/>
                  </a:lnTo>
                  <a:lnTo>
                    <a:pt x="114170" y="9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1708"/>
            <p:cNvSpPr/>
            <p:nvPr>
              <p:custDataLst>
                <p:tags r:id="rId162"/>
              </p:custDataLst>
            </p:nvPr>
          </p:nvSpPr>
          <p:spPr>
            <a:xfrm>
              <a:off x="4676775" y="5774741"/>
              <a:ext cx="189357" cy="450931"/>
            </a:xfrm>
            <a:custGeom>
              <a:avLst/>
              <a:gdLst/>
              <a:ahLst/>
              <a:cxnLst/>
              <a:rect l="0" t="0" r="0" b="0"/>
              <a:pathLst>
                <a:path w="189357" h="450931">
                  <a:moveTo>
                    <a:pt x="0" y="168859"/>
                  </a:moveTo>
                  <a:lnTo>
                    <a:pt x="0" y="168859"/>
                  </a:lnTo>
                  <a:lnTo>
                    <a:pt x="0" y="163803"/>
                  </a:lnTo>
                  <a:lnTo>
                    <a:pt x="1058" y="162314"/>
                  </a:lnTo>
                  <a:lnTo>
                    <a:pt x="2822" y="161320"/>
                  </a:lnTo>
                  <a:lnTo>
                    <a:pt x="5057" y="160658"/>
                  </a:lnTo>
                  <a:lnTo>
                    <a:pt x="6546" y="161275"/>
                  </a:lnTo>
                  <a:lnTo>
                    <a:pt x="7539" y="162746"/>
                  </a:lnTo>
                  <a:lnTo>
                    <a:pt x="19712" y="202229"/>
                  </a:lnTo>
                  <a:lnTo>
                    <a:pt x="26824" y="244125"/>
                  </a:lnTo>
                  <a:lnTo>
                    <a:pt x="28056" y="283471"/>
                  </a:lnTo>
                  <a:lnTo>
                    <a:pt x="23364" y="328643"/>
                  </a:lnTo>
                  <a:lnTo>
                    <a:pt x="20329" y="365427"/>
                  </a:lnTo>
                  <a:lnTo>
                    <a:pt x="12757" y="410731"/>
                  </a:lnTo>
                  <a:lnTo>
                    <a:pt x="8751" y="446332"/>
                  </a:lnTo>
                  <a:lnTo>
                    <a:pt x="6891" y="449091"/>
                  </a:lnTo>
                  <a:lnTo>
                    <a:pt x="4595" y="450930"/>
                  </a:lnTo>
                  <a:lnTo>
                    <a:pt x="3063" y="450040"/>
                  </a:lnTo>
                  <a:lnTo>
                    <a:pt x="1361" y="443405"/>
                  </a:lnTo>
                  <a:lnTo>
                    <a:pt x="1327" y="403516"/>
                  </a:lnTo>
                  <a:lnTo>
                    <a:pt x="5176" y="368049"/>
                  </a:lnTo>
                  <a:lnTo>
                    <a:pt x="8236" y="321599"/>
                  </a:lnTo>
                  <a:lnTo>
                    <a:pt x="11774" y="285780"/>
                  </a:lnTo>
                  <a:lnTo>
                    <a:pt x="15816" y="248341"/>
                  </a:lnTo>
                  <a:lnTo>
                    <a:pt x="19150" y="203463"/>
                  </a:lnTo>
                  <a:lnTo>
                    <a:pt x="26370" y="164413"/>
                  </a:lnTo>
                  <a:lnTo>
                    <a:pt x="35213" y="130147"/>
                  </a:lnTo>
                  <a:lnTo>
                    <a:pt x="44535" y="90596"/>
                  </a:lnTo>
                  <a:lnTo>
                    <a:pt x="60336" y="44552"/>
                  </a:lnTo>
                  <a:lnTo>
                    <a:pt x="84648" y="3240"/>
                  </a:lnTo>
                  <a:lnTo>
                    <a:pt x="89832" y="0"/>
                  </a:lnTo>
                  <a:lnTo>
                    <a:pt x="93754" y="1254"/>
                  </a:lnTo>
                  <a:lnTo>
                    <a:pt x="103758" y="8290"/>
                  </a:lnTo>
                  <a:lnTo>
                    <a:pt x="116233" y="34265"/>
                  </a:lnTo>
                  <a:lnTo>
                    <a:pt x="117628" y="54006"/>
                  </a:lnTo>
                  <a:lnTo>
                    <a:pt x="109901" y="87492"/>
                  </a:lnTo>
                  <a:lnTo>
                    <a:pt x="95089" y="118149"/>
                  </a:lnTo>
                  <a:lnTo>
                    <a:pt x="91968" y="122352"/>
                  </a:lnTo>
                  <a:lnTo>
                    <a:pt x="90945" y="126214"/>
                  </a:lnTo>
                  <a:lnTo>
                    <a:pt x="91322" y="129845"/>
                  </a:lnTo>
                  <a:lnTo>
                    <a:pt x="92631" y="133325"/>
                  </a:lnTo>
                  <a:lnTo>
                    <a:pt x="94562" y="135644"/>
                  </a:lnTo>
                  <a:lnTo>
                    <a:pt x="99530" y="138222"/>
                  </a:lnTo>
                  <a:lnTo>
                    <a:pt x="144087" y="158417"/>
                  </a:lnTo>
                  <a:lnTo>
                    <a:pt x="166753" y="170821"/>
                  </a:lnTo>
                  <a:lnTo>
                    <a:pt x="177476" y="183490"/>
                  </a:lnTo>
                  <a:lnTo>
                    <a:pt x="186641" y="202827"/>
                  </a:lnTo>
                  <a:lnTo>
                    <a:pt x="189356" y="220904"/>
                  </a:lnTo>
                  <a:lnTo>
                    <a:pt x="188934" y="236441"/>
                  </a:lnTo>
                  <a:lnTo>
                    <a:pt x="185218" y="250400"/>
                  </a:lnTo>
                  <a:lnTo>
                    <a:pt x="172119" y="270160"/>
                  </a:lnTo>
                  <a:lnTo>
                    <a:pt x="163634" y="277381"/>
                  </a:lnTo>
                  <a:lnTo>
                    <a:pt x="139450" y="287074"/>
                  </a:lnTo>
                  <a:lnTo>
                    <a:pt x="131066" y="286827"/>
                  </a:lnTo>
                  <a:lnTo>
                    <a:pt x="95250" y="273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2" name="SMARTInkShape-Group344"/>
          <p:cNvGrpSpPr/>
          <p:nvPr/>
        </p:nvGrpSpPr>
        <p:grpSpPr>
          <a:xfrm>
            <a:off x="3079615" y="5486400"/>
            <a:ext cx="976549" cy="638176"/>
            <a:chOff x="3079615" y="5486400"/>
            <a:chExt cx="976549" cy="638176"/>
          </a:xfrm>
        </p:grpSpPr>
        <p:sp>
          <p:nvSpPr>
            <p:cNvPr id="714" name="SMARTInkShape-1709"/>
            <p:cNvSpPr/>
            <p:nvPr>
              <p:custDataLst>
                <p:tags r:id="rId153"/>
              </p:custDataLst>
            </p:nvPr>
          </p:nvSpPr>
          <p:spPr>
            <a:xfrm>
              <a:off x="3079615" y="5486400"/>
              <a:ext cx="787536" cy="66272"/>
            </a:xfrm>
            <a:custGeom>
              <a:avLst/>
              <a:gdLst/>
              <a:ahLst/>
              <a:cxnLst/>
              <a:rect l="0" t="0" r="0" b="0"/>
              <a:pathLst>
                <a:path w="787536" h="66272">
                  <a:moveTo>
                    <a:pt x="25535" y="38100"/>
                  </a:moveTo>
                  <a:lnTo>
                    <a:pt x="25535" y="38100"/>
                  </a:lnTo>
                  <a:lnTo>
                    <a:pt x="0" y="38100"/>
                  </a:lnTo>
                  <a:lnTo>
                    <a:pt x="38314" y="38100"/>
                  </a:lnTo>
                  <a:lnTo>
                    <a:pt x="83296" y="38100"/>
                  </a:lnTo>
                  <a:lnTo>
                    <a:pt x="119202" y="38100"/>
                  </a:lnTo>
                  <a:lnTo>
                    <a:pt x="156182" y="38100"/>
                  </a:lnTo>
                  <a:lnTo>
                    <a:pt x="193950" y="38100"/>
                  </a:lnTo>
                  <a:lnTo>
                    <a:pt x="231951" y="38100"/>
                  </a:lnTo>
                  <a:lnTo>
                    <a:pt x="270022" y="37042"/>
                  </a:lnTo>
                  <a:lnTo>
                    <a:pt x="309172" y="31555"/>
                  </a:lnTo>
                  <a:lnTo>
                    <a:pt x="352757" y="29458"/>
                  </a:lnTo>
                  <a:lnTo>
                    <a:pt x="392952" y="28837"/>
                  </a:lnTo>
                  <a:lnTo>
                    <a:pt x="432732" y="27594"/>
                  </a:lnTo>
                  <a:lnTo>
                    <a:pt x="477562" y="22051"/>
                  </a:lnTo>
                  <a:lnTo>
                    <a:pt x="520125" y="19939"/>
                  </a:lnTo>
                  <a:lnTo>
                    <a:pt x="535689" y="19445"/>
                  </a:lnTo>
                  <a:lnTo>
                    <a:pt x="537087" y="20372"/>
                  </a:lnTo>
                  <a:lnTo>
                    <a:pt x="530175" y="24223"/>
                  </a:lnTo>
                  <a:lnTo>
                    <a:pt x="493263" y="27285"/>
                  </a:lnTo>
                  <a:lnTo>
                    <a:pt x="445656" y="34866"/>
                  </a:lnTo>
                  <a:lnTo>
                    <a:pt x="408014" y="37142"/>
                  </a:lnTo>
                  <a:lnTo>
                    <a:pt x="364875" y="38874"/>
                  </a:lnTo>
                  <a:lnTo>
                    <a:pt x="323754" y="44562"/>
                  </a:lnTo>
                  <a:lnTo>
                    <a:pt x="279584" y="47775"/>
                  </a:lnTo>
                  <a:lnTo>
                    <a:pt x="240273" y="53902"/>
                  </a:lnTo>
                  <a:lnTo>
                    <a:pt x="195188" y="56508"/>
                  </a:lnTo>
                  <a:lnTo>
                    <a:pt x="155530" y="59782"/>
                  </a:lnTo>
                  <a:lnTo>
                    <a:pt x="113719" y="65768"/>
                  </a:lnTo>
                  <a:lnTo>
                    <a:pt x="120820" y="66271"/>
                  </a:lnTo>
                  <a:lnTo>
                    <a:pt x="162966" y="59083"/>
                  </a:lnTo>
                  <a:lnTo>
                    <a:pt x="210491" y="52476"/>
                  </a:lnTo>
                  <a:lnTo>
                    <a:pt x="241088" y="49781"/>
                  </a:lnTo>
                  <a:lnTo>
                    <a:pt x="275853" y="47525"/>
                  </a:lnTo>
                  <a:lnTo>
                    <a:pt x="312471" y="42995"/>
                  </a:lnTo>
                  <a:lnTo>
                    <a:pt x="349912" y="37453"/>
                  </a:lnTo>
                  <a:lnTo>
                    <a:pt x="388778" y="31463"/>
                  </a:lnTo>
                  <a:lnTo>
                    <a:pt x="430746" y="25272"/>
                  </a:lnTo>
                  <a:lnTo>
                    <a:pt x="471270" y="21815"/>
                  </a:lnTo>
                  <a:lnTo>
                    <a:pt x="510448" y="19221"/>
                  </a:lnTo>
                  <a:lnTo>
                    <a:pt x="549027" y="14540"/>
                  </a:lnTo>
                  <a:lnTo>
                    <a:pt x="584518" y="11754"/>
                  </a:lnTo>
                  <a:lnTo>
                    <a:pt x="617930" y="9457"/>
                  </a:lnTo>
                  <a:lnTo>
                    <a:pt x="650419" y="4908"/>
                  </a:lnTo>
                  <a:lnTo>
                    <a:pt x="682497" y="2182"/>
                  </a:lnTo>
                  <a:lnTo>
                    <a:pt x="715451" y="969"/>
                  </a:lnTo>
                  <a:lnTo>
                    <a:pt x="751265" y="431"/>
                  </a:lnTo>
                  <a:lnTo>
                    <a:pt x="7875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1710"/>
            <p:cNvSpPr/>
            <p:nvPr>
              <p:custDataLst>
                <p:tags r:id="rId154"/>
              </p:custDataLst>
            </p:nvPr>
          </p:nvSpPr>
          <p:spPr>
            <a:xfrm>
              <a:off x="3908622" y="5754453"/>
              <a:ext cx="147542" cy="347001"/>
            </a:xfrm>
            <a:custGeom>
              <a:avLst/>
              <a:gdLst/>
              <a:ahLst/>
              <a:cxnLst/>
              <a:rect l="0" t="0" r="0" b="0"/>
              <a:pathLst>
                <a:path w="147542" h="347001">
                  <a:moveTo>
                    <a:pt x="34728" y="312972"/>
                  </a:moveTo>
                  <a:lnTo>
                    <a:pt x="34728" y="312972"/>
                  </a:lnTo>
                  <a:lnTo>
                    <a:pt x="60167" y="302611"/>
                  </a:lnTo>
                  <a:lnTo>
                    <a:pt x="80440" y="285526"/>
                  </a:lnTo>
                  <a:lnTo>
                    <a:pt x="86795" y="273962"/>
                  </a:lnTo>
                  <a:lnTo>
                    <a:pt x="91432" y="247054"/>
                  </a:lnTo>
                  <a:lnTo>
                    <a:pt x="91790" y="228690"/>
                  </a:lnTo>
                  <a:lnTo>
                    <a:pt x="88644" y="225034"/>
                  </a:lnTo>
                  <a:lnTo>
                    <a:pt x="76682" y="220970"/>
                  </a:lnTo>
                  <a:lnTo>
                    <a:pt x="63605" y="221988"/>
                  </a:lnTo>
                  <a:lnTo>
                    <a:pt x="50737" y="227027"/>
                  </a:lnTo>
                  <a:lnTo>
                    <a:pt x="32651" y="241763"/>
                  </a:lnTo>
                  <a:lnTo>
                    <a:pt x="4216" y="283694"/>
                  </a:lnTo>
                  <a:lnTo>
                    <a:pt x="0" y="293961"/>
                  </a:lnTo>
                  <a:lnTo>
                    <a:pt x="2684" y="315806"/>
                  </a:lnTo>
                  <a:lnTo>
                    <a:pt x="15238" y="337330"/>
                  </a:lnTo>
                  <a:lnTo>
                    <a:pt x="26419" y="344964"/>
                  </a:lnTo>
                  <a:lnTo>
                    <a:pt x="32363" y="347000"/>
                  </a:lnTo>
                  <a:lnTo>
                    <a:pt x="38443" y="346240"/>
                  </a:lnTo>
                  <a:lnTo>
                    <a:pt x="69724" y="329256"/>
                  </a:lnTo>
                  <a:lnTo>
                    <a:pt x="79562" y="314211"/>
                  </a:lnTo>
                  <a:lnTo>
                    <a:pt x="99559" y="275117"/>
                  </a:lnTo>
                  <a:lnTo>
                    <a:pt x="109740" y="236820"/>
                  </a:lnTo>
                  <a:lnTo>
                    <a:pt x="120846" y="195861"/>
                  </a:lnTo>
                  <a:lnTo>
                    <a:pt x="130094" y="159739"/>
                  </a:lnTo>
                  <a:lnTo>
                    <a:pt x="136715" y="113758"/>
                  </a:lnTo>
                  <a:lnTo>
                    <a:pt x="141499" y="67326"/>
                  </a:lnTo>
                  <a:lnTo>
                    <a:pt x="147541" y="22561"/>
                  </a:lnTo>
                  <a:lnTo>
                    <a:pt x="145545" y="6453"/>
                  </a:lnTo>
                  <a:lnTo>
                    <a:pt x="143531" y="676"/>
                  </a:lnTo>
                  <a:lnTo>
                    <a:pt x="141130" y="0"/>
                  </a:lnTo>
                  <a:lnTo>
                    <a:pt x="138471" y="2723"/>
                  </a:lnTo>
                  <a:lnTo>
                    <a:pt x="129672" y="24549"/>
                  </a:lnTo>
                  <a:lnTo>
                    <a:pt x="122274" y="64794"/>
                  </a:lnTo>
                  <a:lnTo>
                    <a:pt x="115936" y="108910"/>
                  </a:lnTo>
                  <a:lnTo>
                    <a:pt x="112412" y="147029"/>
                  </a:lnTo>
                  <a:lnTo>
                    <a:pt x="117767" y="188353"/>
                  </a:lnTo>
                  <a:lnTo>
                    <a:pt x="122745" y="235557"/>
                  </a:lnTo>
                  <a:lnTo>
                    <a:pt x="139503" y="2939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1711"/>
            <p:cNvSpPr/>
            <p:nvPr>
              <p:custDataLst>
                <p:tags r:id="rId155"/>
              </p:custDataLst>
            </p:nvPr>
          </p:nvSpPr>
          <p:spPr>
            <a:xfrm>
              <a:off x="3762375" y="5943600"/>
              <a:ext cx="95251" cy="129166"/>
            </a:xfrm>
            <a:custGeom>
              <a:avLst/>
              <a:gdLst/>
              <a:ahLst/>
              <a:cxnLst/>
              <a:rect l="0" t="0" r="0" b="0"/>
              <a:pathLst>
                <a:path w="95251" h="129166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8642" y="57750"/>
                  </a:lnTo>
                  <a:lnTo>
                    <a:pt x="9447" y="104746"/>
                  </a:lnTo>
                  <a:lnTo>
                    <a:pt x="8444" y="123935"/>
                  </a:lnTo>
                  <a:lnTo>
                    <a:pt x="6688" y="127072"/>
                  </a:lnTo>
                  <a:lnTo>
                    <a:pt x="4458" y="129165"/>
                  </a:lnTo>
                  <a:lnTo>
                    <a:pt x="2972" y="127384"/>
                  </a:lnTo>
                  <a:lnTo>
                    <a:pt x="391" y="93211"/>
                  </a:lnTo>
                  <a:lnTo>
                    <a:pt x="5819" y="75293"/>
                  </a:lnTo>
                  <a:lnTo>
                    <a:pt x="21493" y="42978"/>
                  </a:lnTo>
                  <a:lnTo>
                    <a:pt x="25970" y="38176"/>
                  </a:lnTo>
                  <a:lnTo>
                    <a:pt x="36590" y="32843"/>
                  </a:lnTo>
                  <a:lnTo>
                    <a:pt x="48365" y="33294"/>
                  </a:lnTo>
                  <a:lnTo>
                    <a:pt x="54468" y="34896"/>
                  </a:lnTo>
                  <a:lnTo>
                    <a:pt x="59596" y="39140"/>
                  </a:lnTo>
                  <a:lnTo>
                    <a:pt x="78861" y="72535"/>
                  </a:lnTo>
                  <a:lnTo>
                    <a:pt x="952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1712"/>
            <p:cNvSpPr/>
            <p:nvPr>
              <p:custDataLst>
                <p:tags r:id="rId156"/>
              </p:custDataLst>
            </p:nvPr>
          </p:nvSpPr>
          <p:spPr>
            <a:xfrm>
              <a:off x="3705225" y="590550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1713"/>
            <p:cNvSpPr/>
            <p:nvPr>
              <p:custDataLst>
                <p:tags r:id="rId157"/>
              </p:custDataLst>
            </p:nvPr>
          </p:nvSpPr>
          <p:spPr>
            <a:xfrm>
              <a:off x="3667125" y="6029325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6"/>
                  </a:lnTo>
                  <a:lnTo>
                    <a:pt x="16475" y="10361"/>
                  </a:lnTo>
                  <a:lnTo>
                    <a:pt x="17906" y="18363"/>
                  </a:lnTo>
                  <a:lnTo>
                    <a:pt x="1905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1714"/>
            <p:cNvSpPr/>
            <p:nvPr>
              <p:custDataLst>
                <p:tags r:id="rId158"/>
              </p:custDataLst>
            </p:nvPr>
          </p:nvSpPr>
          <p:spPr>
            <a:xfrm>
              <a:off x="3433468" y="5934075"/>
              <a:ext cx="157458" cy="40831"/>
            </a:xfrm>
            <a:custGeom>
              <a:avLst/>
              <a:gdLst/>
              <a:ahLst/>
              <a:cxnLst/>
              <a:rect l="0" t="0" r="0" b="0"/>
              <a:pathLst>
                <a:path w="157458" h="40831">
                  <a:moveTo>
                    <a:pt x="5057" y="28575"/>
                  </a:moveTo>
                  <a:lnTo>
                    <a:pt x="5057" y="28575"/>
                  </a:lnTo>
                  <a:lnTo>
                    <a:pt x="0" y="38688"/>
                  </a:lnTo>
                  <a:lnTo>
                    <a:pt x="627" y="40610"/>
                  </a:lnTo>
                  <a:lnTo>
                    <a:pt x="3162" y="40830"/>
                  </a:lnTo>
                  <a:lnTo>
                    <a:pt x="45612" y="30855"/>
                  </a:lnTo>
                  <a:lnTo>
                    <a:pt x="77057" y="25003"/>
                  </a:lnTo>
                  <a:lnTo>
                    <a:pt x="1574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1715"/>
            <p:cNvSpPr/>
            <p:nvPr>
              <p:custDataLst>
                <p:tags r:id="rId159"/>
              </p:custDataLst>
            </p:nvPr>
          </p:nvSpPr>
          <p:spPr>
            <a:xfrm>
              <a:off x="3438525" y="5772150"/>
              <a:ext cx="200026" cy="180976"/>
            </a:xfrm>
            <a:custGeom>
              <a:avLst/>
              <a:gdLst/>
              <a:ahLst/>
              <a:cxnLst/>
              <a:rect l="0" t="0" r="0" b="0"/>
              <a:pathLst>
                <a:path w="200026" h="180976">
                  <a:moveTo>
                    <a:pt x="0" y="180975"/>
                  </a:moveTo>
                  <a:lnTo>
                    <a:pt x="0" y="180975"/>
                  </a:lnTo>
                  <a:lnTo>
                    <a:pt x="0" y="146260"/>
                  </a:lnTo>
                  <a:lnTo>
                    <a:pt x="10113" y="122006"/>
                  </a:lnTo>
                  <a:lnTo>
                    <a:pt x="26515" y="94711"/>
                  </a:lnTo>
                  <a:lnTo>
                    <a:pt x="54894" y="71572"/>
                  </a:lnTo>
                  <a:lnTo>
                    <a:pt x="96939" y="48687"/>
                  </a:lnTo>
                  <a:lnTo>
                    <a:pt x="137610" y="30831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1716"/>
            <p:cNvSpPr/>
            <p:nvPr>
              <p:custDataLst>
                <p:tags r:id="rId160"/>
              </p:custDataLst>
            </p:nvPr>
          </p:nvSpPr>
          <p:spPr>
            <a:xfrm>
              <a:off x="3419475" y="5857875"/>
              <a:ext cx="37708" cy="266701"/>
            </a:xfrm>
            <a:custGeom>
              <a:avLst/>
              <a:gdLst/>
              <a:ahLst/>
              <a:cxnLst/>
              <a:rect l="0" t="0" r="0" b="0"/>
              <a:pathLst>
                <a:path w="37708" h="266701">
                  <a:moveTo>
                    <a:pt x="28575" y="0"/>
                  </a:moveTo>
                  <a:lnTo>
                    <a:pt x="28575" y="0"/>
                  </a:lnTo>
                  <a:lnTo>
                    <a:pt x="33632" y="0"/>
                  </a:lnTo>
                  <a:lnTo>
                    <a:pt x="35121" y="3175"/>
                  </a:lnTo>
                  <a:lnTo>
                    <a:pt x="37707" y="49885"/>
                  </a:lnTo>
                  <a:lnTo>
                    <a:pt x="31477" y="95932"/>
                  </a:lnTo>
                  <a:lnTo>
                    <a:pt x="28377" y="136492"/>
                  </a:lnTo>
                  <a:lnTo>
                    <a:pt x="18384" y="179714"/>
                  </a:lnTo>
                  <a:lnTo>
                    <a:pt x="6219" y="223882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0" name="SMARTInkShape-Group345"/>
          <p:cNvGrpSpPr/>
          <p:nvPr/>
        </p:nvGrpSpPr>
        <p:grpSpPr>
          <a:xfrm>
            <a:off x="1957921" y="5699108"/>
            <a:ext cx="899580" cy="586805"/>
            <a:chOff x="1957921" y="5699108"/>
            <a:chExt cx="899580" cy="586805"/>
          </a:xfrm>
        </p:grpSpPr>
        <p:sp>
          <p:nvSpPr>
            <p:cNvPr id="723" name="SMARTInkShape-1717"/>
            <p:cNvSpPr/>
            <p:nvPr>
              <p:custDataLst>
                <p:tags r:id="rId146"/>
              </p:custDataLst>
            </p:nvPr>
          </p:nvSpPr>
          <p:spPr>
            <a:xfrm>
              <a:off x="2831573" y="6057900"/>
              <a:ext cx="16403" cy="17727"/>
            </a:xfrm>
            <a:custGeom>
              <a:avLst/>
              <a:gdLst/>
              <a:ahLst/>
              <a:cxnLst/>
              <a:rect l="0" t="0" r="0" b="0"/>
              <a:pathLst>
                <a:path w="16403" h="17727">
                  <a:moveTo>
                    <a:pt x="16402" y="9525"/>
                  </a:moveTo>
                  <a:lnTo>
                    <a:pt x="16402" y="9525"/>
                  </a:lnTo>
                  <a:lnTo>
                    <a:pt x="16402" y="14581"/>
                  </a:lnTo>
                  <a:lnTo>
                    <a:pt x="14285" y="16070"/>
                  </a:lnTo>
                  <a:lnTo>
                    <a:pt x="6289" y="17726"/>
                  </a:lnTo>
                  <a:lnTo>
                    <a:pt x="3310" y="17109"/>
                  </a:lnTo>
                  <a:lnTo>
                    <a:pt x="1324" y="15638"/>
                  </a:lnTo>
                  <a:lnTo>
                    <a:pt x="0" y="13601"/>
                  </a:lnTo>
                  <a:lnTo>
                    <a:pt x="176" y="11184"/>
                  </a:lnTo>
                  <a:lnTo>
                    <a:pt x="68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1718"/>
            <p:cNvSpPr/>
            <p:nvPr>
              <p:custDataLst>
                <p:tags r:id="rId147"/>
              </p:custDataLst>
            </p:nvPr>
          </p:nvSpPr>
          <p:spPr>
            <a:xfrm>
              <a:off x="2847975" y="59150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9264" y="9701"/>
                  </a:lnTo>
                  <a:lnTo>
                    <a:pt x="95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1719"/>
            <p:cNvSpPr/>
            <p:nvPr>
              <p:custDataLst>
                <p:tags r:id="rId148"/>
              </p:custDataLst>
            </p:nvPr>
          </p:nvSpPr>
          <p:spPr>
            <a:xfrm>
              <a:off x="2081599" y="6219825"/>
              <a:ext cx="509202" cy="66088"/>
            </a:xfrm>
            <a:custGeom>
              <a:avLst/>
              <a:gdLst/>
              <a:ahLst/>
              <a:cxnLst/>
              <a:rect l="0" t="0" r="0" b="0"/>
              <a:pathLst>
                <a:path w="509202" h="66088">
                  <a:moveTo>
                    <a:pt x="52001" y="57150"/>
                  </a:moveTo>
                  <a:lnTo>
                    <a:pt x="52001" y="57150"/>
                  </a:lnTo>
                  <a:lnTo>
                    <a:pt x="20917" y="59972"/>
                  </a:lnTo>
                  <a:lnTo>
                    <a:pt x="0" y="65351"/>
                  </a:lnTo>
                  <a:lnTo>
                    <a:pt x="5606" y="66087"/>
                  </a:lnTo>
                  <a:lnTo>
                    <a:pt x="37346" y="65539"/>
                  </a:lnTo>
                  <a:lnTo>
                    <a:pt x="74741" y="59121"/>
                  </a:lnTo>
                  <a:lnTo>
                    <a:pt x="110245" y="54913"/>
                  </a:lnTo>
                  <a:lnTo>
                    <a:pt x="150397" y="49784"/>
                  </a:lnTo>
                  <a:lnTo>
                    <a:pt x="195808" y="48265"/>
                  </a:lnTo>
                  <a:lnTo>
                    <a:pt x="242777" y="44991"/>
                  </a:lnTo>
                  <a:lnTo>
                    <a:pt x="275432" y="41162"/>
                  </a:lnTo>
                  <a:lnTo>
                    <a:pt x="311112" y="39462"/>
                  </a:lnTo>
                  <a:lnTo>
                    <a:pt x="345314" y="35883"/>
                  </a:lnTo>
                  <a:lnTo>
                    <a:pt x="391498" y="27918"/>
                  </a:lnTo>
                  <a:lnTo>
                    <a:pt x="434815" y="21677"/>
                  </a:lnTo>
                  <a:lnTo>
                    <a:pt x="463440" y="18101"/>
                  </a:lnTo>
                  <a:lnTo>
                    <a:pt x="5092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1720"/>
            <p:cNvSpPr/>
            <p:nvPr>
              <p:custDataLst>
                <p:tags r:id="rId149"/>
              </p:custDataLst>
            </p:nvPr>
          </p:nvSpPr>
          <p:spPr>
            <a:xfrm>
              <a:off x="1957921" y="6172204"/>
              <a:ext cx="728130" cy="53110"/>
            </a:xfrm>
            <a:custGeom>
              <a:avLst/>
              <a:gdLst/>
              <a:ahLst/>
              <a:cxnLst/>
              <a:rect l="0" t="0" r="0" b="0"/>
              <a:pathLst>
                <a:path w="728130" h="53110">
                  <a:moveTo>
                    <a:pt x="32804" y="47621"/>
                  </a:moveTo>
                  <a:lnTo>
                    <a:pt x="32804" y="47621"/>
                  </a:lnTo>
                  <a:lnTo>
                    <a:pt x="6620" y="53109"/>
                  </a:lnTo>
                  <a:lnTo>
                    <a:pt x="2648" y="52337"/>
                  </a:lnTo>
                  <a:lnTo>
                    <a:pt x="0" y="50765"/>
                  </a:lnTo>
                  <a:lnTo>
                    <a:pt x="2468" y="48659"/>
                  </a:lnTo>
                  <a:lnTo>
                    <a:pt x="42491" y="37674"/>
                  </a:lnTo>
                  <a:lnTo>
                    <a:pt x="90002" y="28446"/>
                  </a:lnTo>
                  <a:lnTo>
                    <a:pt x="137593" y="21831"/>
                  </a:lnTo>
                  <a:lnTo>
                    <a:pt x="185208" y="17048"/>
                  </a:lnTo>
                  <a:lnTo>
                    <a:pt x="219072" y="11809"/>
                  </a:lnTo>
                  <a:lnTo>
                    <a:pt x="258818" y="5951"/>
                  </a:lnTo>
                  <a:lnTo>
                    <a:pt x="298354" y="2643"/>
                  </a:lnTo>
                  <a:lnTo>
                    <a:pt x="338151" y="1173"/>
                  </a:lnTo>
                  <a:lnTo>
                    <a:pt x="380533" y="518"/>
                  </a:lnTo>
                  <a:lnTo>
                    <a:pt x="421242" y="228"/>
                  </a:lnTo>
                  <a:lnTo>
                    <a:pt x="460502" y="99"/>
                  </a:lnTo>
                  <a:lnTo>
                    <a:pt x="499117" y="41"/>
                  </a:lnTo>
                  <a:lnTo>
                    <a:pt x="537446" y="16"/>
                  </a:lnTo>
                  <a:lnTo>
                    <a:pt x="574589" y="5"/>
                  </a:lnTo>
                  <a:lnTo>
                    <a:pt x="608736" y="0"/>
                  </a:lnTo>
                  <a:lnTo>
                    <a:pt x="652654" y="5053"/>
                  </a:lnTo>
                  <a:lnTo>
                    <a:pt x="728129" y="9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1721"/>
            <p:cNvSpPr/>
            <p:nvPr>
              <p:custDataLst>
                <p:tags r:id="rId150"/>
              </p:custDataLst>
            </p:nvPr>
          </p:nvSpPr>
          <p:spPr>
            <a:xfrm>
              <a:off x="2374258" y="5726181"/>
              <a:ext cx="291854" cy="335331"/>
            </a:xfrm>
            <a:custGeom>
              <a:avLst/>
              <a:gdLst/>
              <a:ahLst/>
              <a:cxnLst/>
              <a:rect l="0" t="0" r="0" b="0"/>
              <a:pathLst>
                <a:path w="291854" h="335331">
                  <a:moveTo>
                    <a:pt x="73667" y="293619"/>
                  </a:moveTo>
                  <a:lnTo>
                    <a:pt x="73667" y="293619"/>
                  </a:lnTo>
                  <a:lnTo>
                    <a:pt x="95126" y="280362"/>
                  </a:lnTo>
                  <a:lnTo>
                    <a:pt x="96439" y="277372"/>
                  </a:lnTo>
                  <a:lnTo>
                    <a:pt x="96257" y="274321"/>
                  </a:lnTo>
                  <a:lnTo>
                    <a:pt x="95077" y="271229"/>
                  </a:lnTo>
                  <a:lnTo>
                    <a:pt x="76522" y="249185"/>
                  </a:lnTo>
                  <a:lnTo>
                    <a:pt x="64400" y="241883"/>
                  </a:lnTo>
                  <a:lnTo>
                    <a:pt x="50498" y="241698"/>
                  </a:lnTo>
                  <a:lnTo>
                    <a:pt x="20760" y="250203"/>
                  </a:lnTo>
                  <a:lnTo>
                    <a:pt x="10289" y="258801"/>
                  </a:lnTo>
                  <a:lnTo>
                    <a:pt x="3166" y="269677"/>
                  </a:lnTo>
                  <a:lnTo>
                    <a:pt x="0" y="281567"/>
                  </a:lnTo>
                  <a:lnTo>
                    <a:pt x="3274" y="305217"/>
                  </a:lnTo>
                  <a:lnTo>
                    <a:pt x="10947" y="322220"/>
                  </a:lnTo>
                  <a:lnTo>
                    <a:pt x="22508" y="330319"/>
                  </a:lnTo>
                  <a:lnTo>
                    <a:pt x="30036" y="333961"/>
                  </a:lnTo>
                  <a:lnTo>
                    <a:pt x="36113" y="335330"/>
                  </a:lnTo>
                  <a:lnTo>
                    <a:pt x="41223" y="335185"/>
                  </a:lnTo>
                  <a:lnTo>
                    <a:pt x="45688" y="334030"/>
                  </a:lnTo>
                  <a:lnTo>
                    <a:pt x="71341" y="314123"/>
                  </a:lnTo>
                  <a:lnTo>
                    <a:pt x="77925" y="306965"/>
                  </a:lnTo>
                  <a:lnTo>
                    <a:pt x="82498" y="295586"/>
                  </a:lnTo>
                  <a:lnTo>
                    <a:pt x="83788" y="295988"/>
                  </a:lnTo>
                  <a:lnTo>
                    <a:pt x="88043" y="299258"/>
                  </a:lnTo>
                  <a:lnTo>
                    <a:pt x="99398" y="315468"/>
                  </a:lnTo>
                  <a:lnTo>
                    <a:pt x="105564" y="319205"/>
                  </a:lnTo>
                  <a:lnTo>
                    <a:pt x="125099" y="321308"/>
                  </a:lnTo>
                  <a:lnTo>
                    <a:pt x="156052" y="316875"/>
                  </a:lnTo>
                  <a:lnTo>
                    <a:pt x="186977" y="303803"/>
                  </a:lnTo>
                  <a:lnTo>
                    <a:pt x="200933" y="292501"/>
                  </a:lnTo>
                  <a:lnTo>
                    <a:pt x="237087" y="249104"/>
                  </a:lnTo>
                  <a:lnTo>
                    <a:pt x="257243" y="207049"/>
                  </a:lnTo>
                  <a:lnTo>
                    <a:pt x="275499" y="169627"/>
                  </a:lnTo>
                  <a:lnTo>
                    <a:pt x="285987" y="126000"/>
                  </a:lnTo>
                  <a:lnTo>
                    <a:pt x="289740" y="93884"/>
                  </a:lnTo>
                  <a:lnTo>
                    <a:pt x="291853" y="54522"/>
                  </a:lnTo>
                  <a:lnTo>
                    <a:pt x="289656" y="26631"/>
                  </a:lnTo>
                  <a:lnTo>
                    <a:pt x="285021" y="10916"/>
                  </a:lnTo>
                  <a:lnTo>
                    <a:pt x="279432" y="3932"/>
                  </a:lnTo>
                  <a:lnTo>
                    <a:pt x="270599" y="828"/>
                  </a:lnTo>
                  <a:lnTo>
                    <a:pt x="265280" y="0"/>
                  </a:lnTo>
                  <a:lnTo>
                    <a:pt x="250903" y="7547"/>
                  </a:lnTo>
                  <a:lnTo>
                    <a:pt x="242624" y="14004"/>
                  </a:lnTo>
                  <a:lnTo>
                    <a:pt x="230603" y="32468"/>
                  </a:lnTo>
                  <a:lnTo>
                    <a:pt x="214263" y="68702"/>
                  </a:lnTo>
                  <a:lnTo>
                    <a:pt x="209164" y="109855"/>
                  </a:lnTo>
                  <a:lnTo>
                    <a:pt x="207653" y="157208"/>
                  </a:lnTo>
                  <a:lnTo>
                    <a:pt x="212262" y="194640"/>
                  </a:lnTo>
                  <a:lnTo>
                    <a:pt x="225387" y="230896"/>
                  </a:lnTo>
                  <a:lnTo>
                    <a:pt x="242681" y="268449"/>
                  </a:lnTo>
                  <a:lnTo>
                    <a:pt x="273692" y="331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1722"/>
            <p:cNvSpPr/>
            <p:nvPr>
              <p:custDataLst>
                <p:tags r:id="rId151"/>
              </p:custDataLst>
            </p:nvPr>
          </p:nvSpPr>
          <p:spPr>
            <a:xfrm>
              <a:off x="2202321" y="5944924"/>
              <a:ext cx="130263" cy="155184"/>
            </a:xfrm>
            <a:custGeom>
              <a:avLst/>
              <a:gdLst/>
              <a:ahLst/>
              <a:cxnLst/>
              <a:rect l="0" t="0" r="0" b="0"/>
              <a:pathLst>
                <a:path w="130263" h="155184">
                  <a:moveTo>
                    <a:pt x="112254" y="8201"/>
                  </a:moveTo>
                  <a:lnTo>
                    <a:pt x="112254" y="8201"/>
                  </a:lnTo>
                  <a:lnTo>
                    <a:pt x="97045" y="1656"/>
                  </a:lnTo>
                  <a:lnTo>
                    <a:pt x="85739" y="0"/>
                  </a:lnTo>
                  <a:lnTo>
                    <a:pt x="73658" y="4909"/>
                  </a:lnTo>
                  <a:lnTo>
                    <a:pt x="29675" y="43491"/>
                  </a:lnTo>
                  <a:lnTo>
                    <a:pt x="11903" y="63110"/>
                  </a:lnTo>
                  <a:lnTo>
                    <a:pt x="4859" y="78113"/>
                  </a:lnTo>
                  <a:lnTo>
                    <a:pt x="0" y="109466"/>
                  </a:lnTo>
                  <a:lnTo>
                    <a:pt x="4508" y="127644"/>
                  </a:lnTo>
                  <a:lnTo>
                    <a:pt x="12508" y="140662"/>
                  </a:lnTo>
                  <a:lnTo>
                    <a:pt x="19592" y="146447"/>
                  </a:lnTo>
                  <a:lnTo>
                    <a:pt x="34586" y="154761"/>
                  </a:lnTo>
                  <a:lnTo>
                    <a:pt x="49160" y="155183"/>
                  </a:lnTo>
                  <a:lnTo>
                    <a:pt x="66221" y="150786"/>
                  </a:lnTo>
                  <a:lnTo>
                    <a:pt x="102351" y="129858"/>
                  </a:lnTo>
                  <a:lnTo>
                    <a:pt x="119433" y="109511"/>
                  </a:lnTo>
                  <a:lnTo>
                    <a:pt x="126028" y="89564"/>
                  </a:lnTo>
                  <a:lnTo>
                    <a:pt x="130262" y="47321"/>
                  </a:lnTo>
                  <a:lnTo>
                    <a:pt x="127434" y="39572"/>
                  </a:lnTo>
                  <a:lnTo>
                    <a:pt x="115826" y="28141"/>
                  </a:lnTo>
                  <a:lnTo>
                    <a:pt x="102906" y="22355"/>
                  </a:lnTo>
                  <a:lnTo>
                    <a:pt x="96497" y="20812"/>
                  </a:lnTo>
                  <a:lnTo>
                    <a:pt x="92224" y="20842"/>
                  </a:lnTo>
                  <a:lnTo>
                    <a:pt x="83679" y="27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1723"/>
            <p:cNvSpPr/>
            <p:nvPr>
              <p:custDataLst>
                <p:tags r:id="rId152"/>
              </p:custDataLst>
            </p:nvPr>
          </p:nvSpPr>
          <p:spPr>
            <a:xfrm>
              <a:off x="1963402" y="5699108"/>
              <a:ext cx="198774" cy="400764"/>
            </a:xfrm>
            <a:custGeom>
              <a:avLst/>
              <a:gdLst/>
              <a:ahLst/>
              <a:cxnLst/>
              <a:rect l="0" t="0" r="0" b="0"/>
              <a:pathLst>
                <a:path w="198774" h="400764">
                  <a:moveTo>
                    <a:pt x="198773" y="34942"/>
                  </a:moveTo>
                  <a:lnTo>
                    <a:pt x="198773" y="34942"/>
                  </a:lnTo>
                  <a:lnTo>
                    <a:pt x="198773" y="29886"/>
                  </a:lnTo>
                  <a:lnTo>
                    <a:pt x="193129" y="24581"/>
                  </a:lnTo>
                  <a:lnTo>
                    <a:pt x="184623" y="17636"/>
                  </a:lnTo>
                  <a:lnTo>
                    <a:pt x="177315" y="7496"/>
                  </a:lnTo>
                  <a:lnTo>
                    <a:pt x="172826" y="3944"/>
                  </a:lnTo>
                  <a:lnTo>
                    <a:pt x="162194" y="0"/>
                  </a:lnTo>
                  <a:lnTo>
                    <a:pt x="139251" y="2833"/>
                  </a:lnTo>
                  <a:lnTo>
                    <a:pt x="97522" y="27516"/>
                  </a:lnTo>
                  <a:lnTo>
                    <a:pt x="70784" y="64951"/>
                  </a:lnTo>
                  <a:lnTo>
                    <a:pt x="48314" y="104981"/>
                  </a:lnTo>
                  <a:lnTo>
                    <a:pt x="36291" y="148025"/>
                  </a:lnTo>
                  <a:lnTo>
                    <a:pt x="24038" y="187101"/>
                  </a:lnTo>
                  <a:lnTo>
                    <a:pt x="11426" y="228569"/>
                  </a:lnTo>
                  <a:lnTo>
                    <a:pt x="2975" y="275757"/>
                  </a:lnTo>
                  <a:lnTo>
                    <a:pt x="0" y="322665"/>
                  </a:lnTo>
                  <a:lnTo>
                    <a:pt x="1236" y="362787"/>
                  </a:lnTo>
                  <a:lnTo>
                    <a:pt x="9026" y="384908"/>
                  </a:lnTo>
                  <a:lnTo>
                    <a:pt x="15125" y="392078"/>
                  </a:lnTo>
                  <a:lnTo>
                    <a:pt x="30368" y="400044"/>
                  </a:lnTo>
                  <a:lnTo>
                    <a:pt x="47727" y="400763"/>
                  </a:lnTo>
                  <a:lnTo>
                    <a:pt x="84740" y="392599"/>
                  </a:lnTo>
                  <a:lnTo>
                    <a:pt x="103014" y="383861"/>
                  </a:lnTo>
                  <a:lnTo>
                    <a:pt x="139988" y="347551"/>
                  </a:lnTo>
                  <a:lnTo>
                    <a:pt x="169218" y="302328"/>
                  </a:lnTo>
                  <a:lnTo>
                    <a:pt x="176611" y="285617"/>
                  </a:lnTo>
                  <a:lnTo>
                    <a:pt x="179722" y="263559"/>
                  </a:lnTo>
                  <a:lnTo>
                    <a:pt x="179723" y="258490"/>
                  </a:lnTo>
                  <a:lnTo>
                    <a:pt x="176548" y="256999"/>
                  </a:lnTo>
                  <a:lnTo>
                    <a:pt x="164554" y="255343"/>
                  </a:lnTo>
                  <a:lnTo>
                    <a:pt x="145007" y="259466"/>
                  </a:lnTo>
                  <a:lnTo>
                    <a:pt x="122573" y="273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1" name="SMARTInkShape-1724"/>
          <p:cNvSpPr/>
          <p:nvPr>
            <p:custDataLst>
              <p:tags r:id="rId1"/>
            </p:custDataLst>
          </p:nvPr>
        </p:nvSpPr>
        <p:spPr>
          <a:xfrm>
            <a:off x="4010025" y="5343525"/>
            <a:ext cx="38101" cy="5057"/>
          </a:xfrm>
          <a:custGeom>
            <a:avLst/>
            <a:gdLst/>
            <a:ahLst/>
            <a:cxnLst/>
            <a:rect l="0" t="0" r="0" b="0"/>
            <a:pathLst>
              <a:path w="38101" h="5057">
                <a:moveTo>
                  <a:pt x="0" y="0"/>
                </a:moveTo>
                <a:lnTo>
                  <a:pt x="0" y="0"/>
                </a:lnTo>
                <a:lnTo>
                  <a:pt x="10113" y="5056"/>
                </a:lnTo>
                <a:lnTo>
                  <a:pt x="381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7" name="SMARTInkShape-Group347"/>
          <p:cNvGrpSpPr/>
          <p:nvPr/>
        </p:nvGrpSpPr>
        <p:grpSpPr>
          <a:xfrm>
            <a:off x="3057917" y="4859719"/>
            <a:ext cx="694934" cy="538752"/>
            <a:chOff x="3057917" y="4859719"/>
            <a:chExt cx="694934" cy="538752"/>
          </a:xfrm>
        </p:grpSpPr>
        <p:sp>
          <p:nvSpPr>
            <p:cNvPr id="732" name="SMARTInkShape-1725"/>
            <p:cNvSpPr/>
            <p:nvPr>
              <p:custDataLst>
                <p:tags r:id="rId141"/>
              </p:custDataLst>
            </p:nvPr>
          </p:nvSpPr>
          <p:spPr>
            <a:xfrm>
              <a:off x="3638585" y="4859719"/>
              <a:ext cx="114266" cy="112332"/>
            </a:xfrm>
            <a:custGeom>
              <a:avLst/>
              <a:gdLst/>
              <a:ahLst/>
              <a:cxnLst/>
              <a:rect l="0" t="0" r="0" b="0"/>
              <a:pathLst>
                <a:path w="114266" h="112332">
                  <a:moveTo>
                    <a:pt x="19015" y="36131"/>
                  </a:moveTo>
                  <a:lnTo>
                    <a:pt x="19015" y="36131"/>
                  </a:lnTo>
                  <a:lnTo>
                    <a:pt x="10814" y="27930"/>
                  </a:lnTo>
                  <a:lnTo>
                    <a:pt x="10373" y="28547"/>
                  </a:lnTo>
                  <a:lnTo>
                    <a:pt x="870" y="75970"/>
                  </a:lnTo>
                  <a:lnTo>
                    <a:pt x="84" y="90792"/>
                  </a:lnTo>
                  <a:lnTo>
                    <a:pt x="0" y="87487"/>
                  </a:lnTo>
                  <a:lnTo>
                    <a:pt x="21426" y="44312"/>
                  </a:lnTo>
                  <a:lnTo>
                    <a:pt x="38883" y="11396"/>
                  </a:lnTo>
                  <a:lnTo>
                    <a:pt x="47601" y="4677"/>
                  </a:lnTo>
                  <a:lnTo>
                    <a:pt x="58531" y="984"/>
                  </a:lnTo>
                  <a:lnTo>
                    <a:pt x="64409" y="0"/>
                  </a:lnTo>
                  <a:lnTo>
                    <a:pt x="69386" y="1460"/>
                  </a:lnTo>
                  <a:lnTo>
                    <a:pt x="93447" y="24719"/>
                  </a:lnTo>
                  <a:lnTo>
                    <a:pt x="99721" y="33881"/>
                  </a:lnTo>
                  <a:lnTo>
                    <a:pt x="110625" y="66918"/>
                  </a:lnTo>
                  <a:lnTo>
                    <a:pt x="114265" y="112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1726"/>
            <p:cNvSpPr/>
            <p:nvPr>
              <p:custDataLst>
                <p:tags r:id="rId142"/>
              </p:custDataLst>
            </p:nvPr>
          </p:nvSpPr>
          <p:spPr>
            <a:xfrm>
              <a:off x="3619500" y="5062219"/>
              <a:ext cx="131822" cy="336252"/>
            </a:xfrm>
            <a:custGeom>
              <a:avLst/>
              <a:gdLst/>
              <a:ahLst/>
              <a:cxnLst/>
              <a:rect l="0" t="0" r="0" b="0"/>
              <a:pathLst>
                <a:path w="131822" h="336252">
                  <a:moveTo>
                    <a:pt x="0" y="147956"/>
                  </a:moveTo>
                  <a:lnTo>
                    <a:pt x="0" y="147956"/>
                  </a:lnTo>
                  <a:lnTo>
                    <a:pt x="5057" y="142900"/>
                  </a:lnTo>
                  <a:lnTo>
                    <a:pt x="7539" y="137595"/>
                  </a:lnTo>
                  <a:lnTo>
                    <a:pt x="9132" y="130623"/>
                  </a:lnTo>
                  <a:lnTo>
                    <a:pt x="9510" y="177931"/>
                  </a:lnTo>
                  <a:lnTo>
                    <a:pt x="9522" y="219964"/>
                  </a:lnTo>
                  <a:lnTo>
                    <a:pt x="9525" y="263690"/>
                  </a:lnTo>
                  <a:lnTo>
                    <a:pt x="6703" y="291257"/>
                  </a:lnTo>
                  <a:lnTo>
                    <a:pt x="117" y="336251"/>
                  </a:lnTo>
                  <a:lnTo>
                    <a:pt x="15" y="293899"/>
                  </a:lnTo>
                  <a:lnTo>
                    <a:pt x="5" y="250817"/>
                  </a:lnTo>
                  <a:lnTo>
                    <a:pt x="2823" y="210183"/>
                  </a:lnTo>
                  <a:lnTo>
                    <a:pt x="7539" y="169569"/>
                  </a:lnTo>
                  <a:lnTo>
                    <a:pt x="9701" y="136395"/>
                  </a:lnTo>
                  <a:lnTo>
                    <a:pt x="16868" y="89027"/>
                  </a:lnTo>
                  <a:lnTo>
                    <a:pt x="28771" y="43025"/>
                  </a:lnTo>
                  <a:lnTo>
                    <a:pt x="44476" y="6982"/>
                  </a:lnTo>
                  <a:lnTo>
                    <a:pt x="50811" y="634"/>
                  </a:lnTo>
                  <a:lnTo>
                    <a:pt x="53982" y="0"/>
                  </a:lnTo>
                  <a:lnTo>
                    <a:pt x="57155" y="635"/>
                  </a:lnTo>
                  <a:lnTo>
                    <a:pt x="66677" y="6586"/>
                  </a:lnTo>
                  <a:lnTo>
                    <a:pt x="79023" y="20697"/>
                  </a:lnTo>
                  <a:lnTo>
                    <a:pt x="84432" y="28191"/>
                  </a:lnTo>
                  <a:lnTo>
                    <a:pt x="86980" y="36362"/>
                  </a:lnTo>
                  <a:lnTo>
                    <a:pt x="86988" y="53909"/>
                  </a:lnTo>
                  <a:lnTo>
                    <a:pt x="83464" y="66646"/>
                  </a:lnTo>
                  <a:lnTo>
                    <a:pt x="78352" y="79767"/>
                  </a:lnTo>
                  <a:lnTo>
                    <a:pt x="77634" y="83447"/>
                  </a:lnTo>
                  <a:lnTo>
                    <a:pt x="76098" y="85900"/>
                  </a:lnTo>
                  <a:lnTo>
                    <a:pt x="74015" y="87535"/>
                  </a:lnTo>
                  <a:lnTo>
                    <a:pt x="68125" y="90160"/>
                  </a:lnTo>
                  <a:lnTo>
                    <a:pt x="68700" y="90375"/>
                  </a:lnTo>
                  <a:lnTo>
                    <a:pt x="80060" y="90749"/>
                  </a:lnTo>
                  <a:lnTo>
                    <a:pt x="94159" y="100903"/>
                  </a:lnTo>
                  <a:lnTo>
                    <a:pt x="121277" y="129399"/>
                  </a:lnTo>
                  <a:lnTo>
                    <a:pt x="125302" y="135585"/>
                  </a:lnTo>
                  <a:lnTo>
                    <a:pt x="130965" y="159459"/>
                  </a:lnTo>
                  <a:lnTo>
                    <a:pt x="131821" y="188367"/>
                  </a:lnTo>
                  <a:lnTo>
                    <a:pt x="128084" y="201548"/>
                  </a:lnTo>
                  <a:lnTo>
                    <a:pt x="114974" y="220868"/>
                  </a:lnTo>
                  <a:lnTo>
                    <a:pt x="106485" y="227986"/>
                  </a:lnTo>
                  <a:lnTo>
                    <a:pt x="102740" y="229885"/>
                  </a:lnTo>
                  <a:lnTo>
                    <a:pt x="90112" y="229171"/>
                  </a:lnTo>
                  <a:lnTo>
                    <a:pt x="82300" y="227500"/>
                  </a:lnTo>
                  <a:lnTo>
                    <a:pt x="77091" y="224268"/>
                  </a:lnTo>
                  <a:lnTo>
                    <a:pt x="66675" y="205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1727"/>
            <p:cNvSpPr/>
            <p:nvPr>
              <p:custDataLst>
                <p:tags r:id="rId143"/>
              </p:custDataLst>
            </p:nvPr>
          </p:nvSpPr>
          <p:spPr>
            <a:xfrm>
              <a:off x="3400425" y="526732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17992" y="6545"/>
                  </a:lnTo>
                  <a:lnTo>
                    <a:pt x="16228" y="7539"/>
                  </a:lnTo>
                  <a:lnTo>
                    <a:pt x="13993" y="820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1728"/>
            <p:cNvSpPr/>
            <p:nvPr>
              <p:custDataLst>
                <p:tags r:id="rId144"/>
              </p:custDataLst>
            </p:nvPr>
          </p:nvSpPr>
          <p:spPr>
            <a:xfrm>
              <a:off x="3133725" y="5038725"/>
              <a:ext cx="161926" cy="276226"/>
            </a:xfrm>
            <a:custGeom>
              <a:avLst/>
              <a:gdLst/>
              <a:ahLst/>
              <a:cxnLst/>
              <a:rect l="0" t="0" r="0" b="0"/>
              <a:pathLst>
                <a:path w="161926" h="276226">
                  <a:moveTo>
                    <a:pt x="161925" y="0"/>
                  </a:moveTo>
                  <a:lnTo>
                    <a:pt x="161925" y="0"/>
                  </a:lnTo>
                  <a:lnTo>
                    <a:pt x="146756" y="0"/>
                  </a:lnTo>
                  <a:lnTo>
                    <a:pt x="141229" y="2117"/>
                  </a:lnTo>
                  <a:lnTo>
                    <a:pt x="132266" y="10113"/>
                  </a:lnTo>
                  <a:lnTo>
                    <a:pt x="104214" y="48957"/>
                  </a:lnTo>
                  <a:lnTo>
                    <a:pt x="80556" y="88879"/>
                  </a:lnTo>
                  <a:lnTo>
                    <a:pt x="63656" y="128709"/>
                  </a:lnTo>
                  <a:lnTo>
                    <a:pt x="44285" y="168377"/>
                  </a:lnTo>
                  <a:lnTo>
                    <a:pt x="20740" y="210609"/>
                  </a:lnTo>
                  <a:lnTo>
                    <a:pt x="3463" y="251670"/>
                  </a:lnTo>
                  <a:lnTo>
                    <a:pt x="481" y="261077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1729"/>
            <p:cNvSpPr/>
            <p:nvPr>
              <p:custDataLst>
                <p:tags r:id="rId145"/>
              </p:custDataLst>
            </p:nvPr>
          </p:nvSpPr>
          <p:spPr>
            <a:xfrm>
              <a:off x="3057917" y="5059099"/>
              <a:ext cx="199634" cy="252465"/>
            </a:xfrm>
            <a:custGeom>
              <a:avLst/>
              <a:gdLst/>
              <a:ahLst/>
              <a:cxnLst/>
              <a:rect l="0" t="0" r="0" b="0"/>
              <a:pathLst>
                <a:path w="199634" h="252465">
                  <a:moveTo>
                    <a:pt x="9133" y="8201"/>
                  </a:moveTo>
                  <a:lnTo>
                    <a:pt x="9133" y="8201"/>
                  </a:lnTo>
                  <a:lnTo>
                    <a:pt x="4077" y="8201"/>
                  </a:lnTo>
                  <a:lnTo>
                    <a:pt x="2587" y="7143"/>
                  </a:lnTo>
                  <a:lnTo>
                    <a:pt x="1594" y="5379"/>
                  </a:lnTo>
                  <a:lnTo>
                    <a:pt x="0" y="0"/>
                  </a:lnTo>
                  <a:lnTo>
                    <a:pt x="35266" y="26158"/>
                  </a:lnTo>
                  <a:lnTo>
                    <a:pt x="76929" y="68648"/>
                  </a:lnTo>
                  <a:lnTo>
                    <a:pt x="123449" y="115300"/>
                  </a:lnTo>
                  <a:lnTo>
                    <a:pt x="148562" y="156043"/>
                  </a:lnTo>
                  <a:lnTo>
                    <a:pt x="178295" y="201123"/>
                  </a:lnTo>
                  <a:lnTo>
                    <a:pt x="187774" y="227166"/>
                  </a:lnTo>
                  <a:lnTo>
                    <a:pt x="189903" y="252357"/>
                  </a:lnTo>
                  <a:lnTo>
                    <a:pt x="191030" y="252464"/>
                  </a:lnTo>
                  <a:lnTo>
                    <a:pt x="199633" y="2463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2" name="SMARTInkShape-Group348"/>
          <p:cNvGrpSpPr/>
          <p:nvPr/>
        </p:nvGrpSpPr>
        <p:grpSpPr>
          <a:xfrm>
            <a:off x="2048267" y="4976349"/>
            <a:ext cx="609209" cy="357652"/>
            <a:chOff x="2048267" y="4976349"/>
            <a:chExt cx="609209" cy="357652"/>
          </a:xfrm>
        </p:grpSpPr>
        <p:sp>
          <p:nvSpPr>
            <p:cNvPr id="738" name="SMARTInkShape-1730"/>
            <p:cNvSpPr/>
            <p:nvPr>
              <p:custDataLst>
                <p:tags r:id="rId137"/>
              </p:custDataLst>
            </p:nvPr>
          </p:nvSpPr>
          <p:spPr>
            <a:xfrm>
              <a:off x="2543567" y="5286375"/>
              <a:ext cx="113909" cy="14752"/>
            </a:xfrm>
            <a:custGeom>
              <a:avLst/>
              <a:gdLst/>
              <a:ahLst/>
              <a:cxnLst/>
              <a:rect l="0" t="0" r="0" b="0"/>
              <a:pathLst>
                <a:path w="113909" h="14752">
                  <a:moveTo>
                    <a:pt x="9133" y="0"/>
                  </a:moveTo>
                  <a:lnTo>
                    <a:pt x="9133" y="0"/>
                  </a:lnTo>
                  <a:lnTo>
                    <a:pt x="932" y="8201"/>
                  </a:lnTo>
                  <a:lnTo>
                    <a:pt x="0" y="14189"/>
                  </a:lnTo>
                  <a:lnTo>
                    <a:pt x="1986" y="14751"/>
                  </a:lnTo>
                  <a:lnTo>
                    <a:pt x="45216" y="9065"/>
                  </a:lnTo>
                  <a:lnTo>
                    <a:pt x="86531" y="1403"/>
                  </a:lnTo>
                  <a:lnTo>
                    <a:pt x="1139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1731"/>
            <p:cNvSpPr/>
            <p:nvPr>
              <p:custDataLst>
                <p:tags r:id="rId138"/>
              </p:custDataLst>
            </p:nvPr>
          </p:nvSpPr>
          <p:spPr>
            <a:xfrm>
              <a:off x="2524125" y="5202651"/>
              <a:ext cx="114301" cy="17050"/>
            </a:xfrm>
            <a:custGeom>
              <a:avLst/>
              <a:gdLst/>
              <a:ahLst/>
              <a:cxnLst/>
              <a:rect l="0" t="0" r="0" b="0"/>
              <a:pathLst>
                <a:path w="114301" h="17050">
                  <a:moveTo>
                    <a:pt x="0" y="17049"/>
                  </a:moveTo>
                  <a:lnTo>
                    <a:pt x="0" y="17049"/>
                  </a:lnTo>
                  <a:lnTo>
                    <a:pt x="0" y="8848"/>
                  </a:lnTo>
                  <a:lnTo>
                    <a:pt x="1058" y="8407"/>
                  </a:lnTo>
                  <a:lnTo>
                    <a:pt x="46549" y="0"/>
                  </a:lnTo>
                  <a:lnTo>
                    <a:pt x="114300" y="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1732"/>
            <p:cNvSpPr/>
            <p:nvPr>
              <p:custDataLst>
                <p:tags r:id="rId139"/>
              </p:custDataLst>
            </p:nvPr>
          </p:nvSpPr>
          <p:spPr>
            <a:xfrm>
              <a:off x="2238671" y="4976349"/>
              <a:ext cx="112681" cy="357652"/>
            </a:xfrm>
            <a:custGeom>
              <a:avLst/>
              <a:gdLst/>
              <a:ahLst/>
              <a:cxnLst/>
              <a:rect l="0" t="0" r="0" b="0"/>
              <a:pathLst>
                <a:path w="112681" h="357652">
                  <a:moveTo>
                    <a:pt x="104479" y="14751"/>
                  </a:moveTo>
                  <a:lnTo>
                    <a:pt x="104479" y="14751"/>
                  </a:lnTo>
                  <a:lnTo>
                    <a:pt x="112680" y="6550"/>
                  </a:lnTo>
                  <a:lnTo>
                    <a:pt x="112063" y="5050"/>
                  </a:lnTo>
                  <a:lnTo>
                    <a:pt x="108555" y="562"/>
                  </a:lnTo>
                  <a:lnTo>
                    <a:pt x="107196" y="0"/>
                  </a:lnTo>
                  <a:lnTo>
                    <a:pt x="106291" y="685"/>
                  </a:lnTo>
                  <a:lnTo>
                    <a:pt x="105687" y="2198"/>
                  </a:lnTo>
                  <a:lnTo>
                    <a:pt x="59730" y="40795"/>
                  </a:lnTo>
                  <a:lnTo>
                    <a:pt x="22107" y="87793"/>
                  </a:lnTo>
                  <a:lnTo>
                    <a:pt x="4756" y="115140"/>
                  </a:lnTo>
                  <a:lnTo>
                    <a:pt x="702" y="131359"/>
                  </a:lnTo>
                  <a:lnTo>
                    <a:pt x="0" y="141495"/>
                  </a:lnTo>
                  <a:lnTo>
                    <a:pt x="7931" y="182237"/>
                  </a:lnTo>
                  <a:lnTo>
                    <a:pt x="8844" y="217012"/>
                  </a:lnTo>
                  <a:lnTo>
                    <a:pt x="9115" y="255773"/>
                  </a:lnTo>
                  <a:lnTo>
                    <a:pt x="9195" y="299126"/>
                  </a:lnTo>
                  <a:lnTo>
                    <a:pt x="9225" y="343032"/>
                  </a:lnTo>
                  <a:lnTo>
                    <a:pt x="9226" y="347905"/>
                  </a:lnTo>
                  <a:lnTo>
                    <a:pt x="10286" y="351154"/>
                  </a:lnTo>
                  <a:lnTo>
                    <a:pt x="12050" y="353318"/>
                  </a:lnTo>
                  <a:lnTo>
                    <a:pt x="16833" y="355726"/>
                  </a:lnTo>
                  <a:lnTo>
                    <a:pt x="28279" y="357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1733"/>
            <p:cNvSpPr/>
            <p:nvPr>
              <p:custDataLst>
                <p:tags r:id="rId140"/>
              </p:custDataLst>
            </p:nvPr>
          </p:nvSpPr>
          <p:spPr>
            <a:xfrm>
              <a:off x="2048267" y="4991100"/>
              <a:ext cx="180584" cy="171451"/>
            </a:xfrm>
            <a:custGeom>
              <a:avLst/>
              <a:gdLst/>
              <a:ahLst/>
              <a:cxnLst/>
              <a:rect l="0" t="0" r="0" b="0"/>
              <a:pathLst>
                <a:path w="180584" h="171451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  <a:lnTo>
                    <a:pt x="9406" y="8662"/>
                  </a:lnTo>
                  <a:lnTo>
                    <a:pt x="51072" y="41757"/>
                  </a:lnTo>
                  <a:lnTo>
                    <a:pt x="80447" y="66770"/>
                  </a:lnTo>
                  <a:lnTo>
                    <a:pt x="99055" y="85753"/>
                  </a:lnTo>
                  <a:lnTo>
                    <a:pt x="145274" y="127884"/>
                  </a:lnTo>
                  <a:lnTo>
                    <a:pt x="167571" y="163061"/>
                  </a:lnTo>
                  <a:lnTo>
                    <a:pt x="180583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6" name="SMARTInkShape-Group349"/>
          <p:cNvGrpSpPr/>
          <p:nvPr/>
        </p:nvGrpSpPr>
        <p:grpSpPr>
          <a:xfrm>
            <a:off x="6469440" y="658598"/>
            <a:ext cx="2736890" cy="3732371"/>
            <a:chOff x="6469440" y="658598"/>
            <a:chExt cx="2736890" cy="3732371"/>
          </a:xfrm>
        </p:grpSpPr>
        <p:sp>
          <p:nvSpPr>
            <p:cNvPr id="743" name="SMARTInkShape-1734"/>
            <p:cNvSpPr/>
            <p:nvPr>
              <p:custDataLst>
                <p:tags r:id="rId134"/>
              </p:custDataLst>
            </p:nvPr>
          </p:nvSpPr>
          <p:spPr>
            <a:xfrm>
              <a:off x="9134590" y="2038350"/>
              <a:ext cx="9411" cy="23395"/>
            </a:xfrm>
            <a:custGeom>
              <a:avLst/>
              <a:gdLst/>
              <a:ahLst/>
              <a:cxnLst/>
              <a:rect l="0" t="0" r="0" b="0"/>
              <a:pathLst>
                <a:path w="9411" h="23395">
                  <a:moveTo>
                    <a:pt x="9410" y="0"/>
                  </a:moveTo>
                  <a:lnTo>
                    <a:pt x="9410" y="0"/>
                  </a:lnTo>
                  <a:lnTo>
                    <a:pt x="4353" y="5056"/>
                  </a:lnTo>
                  <a:lnTo>
                    <a:pt x="1870" y="10361"/>
                  </a:lnTo>
                  <a:lnTo>
                    <a:pt x="146" y="23394"/>
                  </a:lnTo>
                  <a:lnTo>
                    <a:pt x="0" y="21686"/>
                  </a:lnTo>
                  <a:lnTo>
                    <a:pt x="941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1735"/>
            <p:cNvSpPr/>
            <p:nvPr>
              <p:custDataLst>
                <p:tags r:id="rId135"/>
              </p:custDataLst>
            </p:nvPr>
          </p:nvSpPr>
          <p:spPr>
            <a:xfrm>
              <a:off x="9048750" y="1640296"/>
              <a:ext cx="157580" cy="283755"/>
            </a:xfrm>
            <a:custGeom>
              <a:avLst/>
              <a:gdLst/>
              <a:ahLst/>
              <a:cxnLst/>
              <a:rect l="0" t="0" r="0" b="0"/>
              <a:pathLst>
                <a:path w="157580" h="283755">
                  <a:moveTo>
                    <a:pt x="0" y="64679"/>
                  </a:moveTo>
                  <a:lnTo>
                    <a:pt x="0" y="64679"/>
                  </a:lnTo>
                  <a:lnTo>
                    <a:pt x="0" y="42289"/>
                  </a:lnTo>
                  <a:lnTo>
                    <a:pt x="5057" y="27823"/>
                  </a:lnTo>
                  <a:lnTo>
                    <a:pt x="13257" y="15188"/>
                  </a:lnTo>
                  <a:lnTo>
                    <a:pt x="32503" y="4742"/>
                  </a:lnTo>
                  <a:lnTo>
                    <a:pt x="63372" y="0"/>
                  </a:lnTo>
                  <a:lnTo>
                    <a:pt x="94271" y="3652"/>
                  </a:lnTo>
                  <a:lnTo>
                    <a:pt x="123534" y="16493"/>
                  </a:lnTo>
                  <a:lnTo>
                    <a:pt x="147257" y="33703"/>
                  </a:lnTo>
                  <a:lnTo>
                    <a:pt x="155405" y="51618"/>
                  </a:lnTo>
                  <a:lnTo>
                    <a:pt x="157579" y="62322"/>
                  </a:lnTo>
                  <a:lnTo>
                    <a:pt x="154349" y="85504"/>
                  </a:lnTo>
                  <a:lnTo>
                    <a:pt x="140085" y="124767"/>
                  </a:lnTo>
                  <a:lnTo>
                    <a:pt x="116337" y="167018"/>
                  </a:lnTo>
                  <a:lnTo>
                    <a:pt x="98694" y="207429"/>
                  </a:lnTo>
                  <a:lnTo>
                    <a:pt x="90038" y="229860"/>
                  </a:lnTo>
                  <a:lnTo>
                    <a:pt x="88062" y="255085"/>
                  </a:lnTo>
                  <a:lnTo>
                    <a:pt x="95250" y="283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1736"/>
            <p:cNvSpPr/>
            <p:nvPr>
              <p:custDataLst>
                <p:tags r:id="rId136"/>
              </p:custDataLst>
            </p:nvPr>
          </p:nvSpPr>
          <p:spPr>
            <a:xfrm>
              <a:off x="6469440" y="658598"/>
              <a:ext cx="2426853" cy="3732371"/>
            </a:xfrm>
            <a:custGeom>
              <a:avLst/>
              <a:gdLst/>
              <a:ahLst/>
              <a:cxnLst/>
              <a:rect l="0" t="0" r="0" b="0"/>
              <a:pathLst>
                <a:path w="2426853" h="3732371">
                  <a:moveTo>
                    <a:pt x="1560135" y="284377"/>
                  </a:moveTo>
                  <a:lnTo>
                    <a:pt x="1560135" y="284377"/>
                  </a:lnTo>
                  <a:lnTo>
                    <a:pt x="1565191" y="289434"/>
                  </a:lnTo>
                  <a:lnTo>
                    <a:pt x="1570496" y="291916"/>
                  </a:lnTo>
                  <a:lnTo>
                    <a:pt x="1573392" y="292578"/>
                  </a:lnTo>
                  <a:lnTo>
                    <a:pt x="1582525" y="298566"/>
                  </a:lnTo>
                  <a:lnTo>
                    <a:pt x="1627064" y="341833"/>
                  </a:lnTo>
                  <a:lnTo>
                    <a:pt x="1673802" y="380922"/>
                  </a:lnTo>
                  <a:lnTo>
                    <a:pt x="1719740" y="417983"/>
                  </a:lnTo>
                  <a:lnTo>
                    <a:pt x="1764759" y="455878"/>
                  </a:lnTo>
                  <a:lnTo>
                    <a:pt x="1807870" y="500483"/>
                  </a:lnTo>
                  <a:lnTo>
                    <a:pt x="1853232" y="543788"/>
                  </a:lnTo>
                  <a:lnTo>
                    <a:pt x="1883339" y="580314"/>
                  </a:lnTo>
                  <a:lnTo>
                    <a:pt x="1915192" y="617948"/>
                  </a:lnTo>
                  <a:lnTo>
                    <a:pt x="1948617" y="658732"/>
                  </a:lnTo>
                  <a:lnTo>
                    <a:pt x="1978630" y="701508"/>
                  </a:lnTo>
                  <a:lnTo>
                    <a:pt x="2007631" y="740994"/>
                  </a:lnTo>
                  <a:lnTo>
                    <a:pt x="2033510" y="782326"/>
                  </a:lnTo>
                  <a:lnTo>
                    <a:pt x="2057405" y="828087"/>
                  </a:lnTo>
                  <a:lnTo>
                    <a:pt x="2081771" y="875160"/>
                  </a:lnTo>
                  <a:lnTo>
                    <a:pt x="2102396" y="919799"/>
                  </a:lnTo>
                  <a:lnTo>
                    <a:pt x="2124735" y="962658"/>
                  </a:lnTo>
                  <a:lnTo>
                    <a:pt x="2148641" y="1008872"/>
                  </a:lnTo>
                  <a:lnTo>
                    <a:pt x="2166307" y="1056078"/>
                  </a:lnTo>
                  <a:lnTo>
                    <a:pt x="2181067" y="1103579"/>
                  </a:lnTo>
                  <a:lnTo>
                    <a:pt x="2198846" y="1151168"/>
                  </a:lnTo>
                  <a:lnTo>
                    <a:pt x="2217518" y="1198782"/>
                  </a:lnTo>
                  <a:lnTo>
                    <a:pt x="2236457" y="1246403"/>
                  </a:lnTo>
                  <a:lnTo>
                    <a:pt x="2248072" y="1279211"/>
                  </a:lnTo>
                  <a:lnTo>
                    <a:pt x="2256762" y="1314959"/>
                  </a:lnTo>
                  <a:lnTo>
                    <a:pt x="2266975" y="1352013"/>
                  </a:lnTo>
                  <a:lnTo>
                    <a:pt x="2278569" y="1388590"/>
                  </a:lnTo>
                  <a:lnTo>
                    <a:pt x="2290778" y="1422486"/>
                  </a:lnTo>
                  <a:lnTo>
                    <a:pt x="2303259" y="1458011"/>
                  </a:lnTo>
                  <a:lnTo>
                    <a:pt x="2315863" y="1494967"/>
                  </a:lnTo>
                  <a:lnTo>
                    <a:pt x="2328519" y="1532559"/>
                  </a:lnTo>
                  <a:lnTo>
                    <a:pt x="2341201" y="1567610"/>
                  </a:lnTo>
                  <a:lnTo>
                    <a:pt x="2352834" y="1601886"/>
                  </a:lnTo>
                  <a:lnTo>
                    <a:pt x="2361532" y="1638287"/>
                  </a:lnTo>
                  <a:lnTo>
                    <a:pt x="2371747" y="1675631"/>
                  </a:lnTo>
                  <a:lnTo>
                    <a:pt x="2381227" y="1712337"/>
                  </a:lnTo>
                  <a:lnTo>
                    <a:pt x="2385440" y="1746290"/>
                  </a:lnTo>
                  <a:lnTo>
                    <a:pt x="2392956" y="1781841"/>
                  </a:lnTo>
                  <a:lnTo>
                    <a:pt x="2401236" y="1818808"/>
                  </a:lnTo>
                  <a:lnTo>
                    <a:pt x="2404917" y="1856404"/>
                  </a:lnTo>
                  <a:lnTo>
                    <a:pt x="2409374" y="1894281"/>
                  </a:lnTo>
                  <a:lnTo>
                    <a:pt x="2413825" y="1931223"/>
                  </a:lnTo>
                  <a:lnTo>
                    <a:pt x="2415803" y="1965281"/>
                  </a:lnTo>
                  <a:lnTo>
                    <a:pt x="2419503" y="2000878"/>
                  </a:lnTo>
                  <a:lnTo>
                    <a:pt x="2423618" y="2037866"/>
                  </a:lnTo>
                  <a:lnTo>
                    <a:pt x="2425447" y="2075473"/>
                  </a:lnTo>
                  <a:lnTo>
                    <a:pt x="2426260" y="2116175"/>
                  </a:lnTo>
                  <a:lnTo>
                    <a:pt x="2426622" y="2157901"/>
                  </a:lnTo>
                  <a:lnTo>
                    <a:pt x="2426782" y="2197613"/>
                  </a:lnTo>
                  <a:lnTo>
                    <a:pt x="2426852" y="2236429"/>
                  </a:lnTo>
                  <a:lnTo>
                    <a:pt x="2425827" y="2274848"/>
                  </a:lnTo>
                  <a:lnTo>
                    <a:pt x="2421843" y="2313089"/>
                  </a:lnTo>
                  <a:lnTo>
                    <a:pt x="2419365" y="2351252"/>
                  </a:lnTo>
                  <a:lnTo>
                    <a:pt x="2418266" y="2389380"/>
                  </a:lnTo>
                  <a:lnTo>
                    <a:pt x="2417776" y="2427493"/>
                  </a:lnTo>
                  <a:lnTo>
                    <a:pt x="2414737" y="2465598"/>
                  </a:lnTo>
                  <a:lnTo>
                    <a:pt x="2409859" y="2502642"/>
                  </a:lnTo>
                  <a:lnTo>
                    <a:pt x="2404162" y="2536744"/>
                  </a:lnTo>
                  <a:lnTo>
                    <a:pt x="2400924" y="2572363"/>
                  </a:lnTo>
                  <a:lnTo>
                    <a:pt x="2398427" y="2608301"/>
                  </a:lnTo>
                  <a:lnTo>
                    <a:pt x="2393790" y="2641913"/>
                  </a:lnTo>
                  <a:lnTo>
                    <a:pt x="2388202" y="2674490"/>
                  </a:lnTo>
                  <a:lnTo>
                    <a:pt x="2382190" y="2706608"/>
                  </a:lnTo>
                  <a:lnTo>
                    <a:pt x="2375990" y="2738521"/>
                  </a:lnTo>
                  <a:lnTo>
                    <a:pt x="2369707" y="2770344"/>
                  </a:lnTo>
                  <a:lnTo>
                    <a:pt x="2362328" y="2802126"/>
                  </a:lnTo>
                  <a:lnTo>
                    <a:pt x="2347331" y="2848711"/>
                  </a:lnTo>
                  <a:lnTo>
                    <a:pt x="2335715" y="2890854"/>
                  </a:lnTo>
                  <a:lnTo>
                    <a:pt x="2325570" y="2935326"/>
                  </a:lnTo>
                  <a:lnTo>
                    <a:pt x="2315863" y="2975784"/>
                  </a:lnTo>
                  <a:lnTo>
                    <a:pt x="2306282" y="3014583"/>
                  </a:lnTo>
                  <a:lnTo>
                    <a:pt x="2296742" y="3052890"/>
                  </a:lnTo>
                  <a:lnTo>
                    <a:pt x="2286153" y="3091051"/>
                  </a:lnTo>
                  <a:lnTo>
                    <a:pt x="2271140" y="3128111"/>
                  </a:lnTo>
                  <a:lnTo>
                    <a:pt x="2256048" y="3172436"/>
                  </a:lnTo>
                  <a:lnTo>
                    <a:pt x="2243287" y="3209140"/>
                  </a:lnTo>
                  <a:lnTo>
                    <a:pt x="2220012" y="3254412"/>
                  </a:lnTo>
                  <a:lnTo>
                    <a:pt x="2201577" y="3300475"/>
                  </a:lnTo>
                  <a:lnTo>
                    <a:pt x="2178652" y="3341245"/>
                  </a:lnTo>
                  <a:lnTo>
                    <a:pt x="2153740" y="3379872"/>
                  </a:lnTo>
                  <a:lnTo>
                    <a:pt x="2128436" y="3423564"/>
                  </a:lnTo>
                  <a:lnTo>
                    <a:pt x="2091650" y="3466655"/>
                  </a:lnTo>
                  <a:lnTo>
                    <a:pt x="2053200" y="3510653"/>
                  </a:lnTo>
                  <a:lnTo>
                    <a:pt x="2005628" y="3551215"/>
                  </a:lnTo>
                  <a:lnTo>
                    <a:pt x="1969278" y="3576805"/>
                  </a:lnTo>
                  <a:lnTo>
                    <a:pt x="1930895" y="3600945"/>
                  </a:lnTo>
                  <a:lnTo>
                    <a:pt x="1891063" y="3618092"/>
                  </a:lnTo>
                  <a:lnTo>
                    <a:pt x="1844831" y="3644293"/>
                  </a:lnTo>
                  <a:lnTo>
                    <a:pt x="1802520" y="3658926"/>
                  </a:lnTo>
                  <a:lnTo>
                    <a:pt x="1761002" y="3672008"/>
                  </a:lnTo>
                  <a:lnTo>
                    <a:pt x="1719404" y="3684783"/>
                  </a:lnTo>
                  <a:lnTo>
                    <a:pt x="1683173" y="3694321"/>
                  </a:lnTo>
                  <a:lnTo>
                    <a:pt x="1645627" y="3703850"/>
                  </a:lnTo>
                  <a:lnTo>
                    <a:pt x="1607691" y="3710554"/>
                  </a:lnTo>
                  <a:lnTo>
                    <a:pt x="1569639" y="3715363"/>
                  </a:lnTo>
                  <a:lnTo>
                    <a:pt x="1531554" y="3720668"/>
                  </a:lnTo>
                  <a:lnTo>
                    <a:pt x="1490636" y="3725062"/>
                  </a:lnTo>
                  <a:lnTo>
                    <a:pt x="1447820" y="3730245"/>
                  </a:lnTo>
                  <a:lnTo>
                    <a:pt x="1408323" y="3731780"/>
                  </a:lnTo>
                  <a:lnTo>
                    <a:pt x="1369809" y="3732235"/>
                  </a:lnTo>
                  <a:lnTo>
                    <a:pt x="1328764" y="3732370"/>
                  </a:lnTo>
                  <a:lnTo>
                    <a:pt x="1285911" y="3729588"/>
                  </a:lnTo>
                  <a:lnTo>
                    <a:pt x="1243581" y="3724883"/>
                  </a:lnTo>
                  <a:lnTo>
                    <a:pt x="1200347" y="3720666"/>
                  </a:lnTo>
                  <a:lnTo>
                    <a:pt x="1160726" y="3712715"/>
                  </a:lnTo>
                  <a:lnTo>
                    <a:pt x="1122175" y="3703656"/>
                  </a:lnTo>
                  <a:lnTo>
                    <a:pt x="1083942" y="3694268"/>
                  </a:lnTo>
                  <a:lnTo>
                    <a:pt x="1045801" y="3681962"/>
                  </a:lnTo>
                  <a:lnTo>
                    <a:pt x="1007690" y="3667733"/>
                  </a:lnTo>
                  <a:lnTo>
                    <a:pt x="969586" y="3653991"/>
                  </a:lnTo>
                  <a:lnTo>
                    <a:pt x="931485" y="3639337"/>
                  </a:lnTo>
                  <a:lnTo>
                    <a:pt x="885741" y="3619847"/>
                  </a:lnTo>
                  <a:lnTo>
                    <a:pt x="839585" y="3595614"/>
                  </a:lnTo>
                  <a:lnTo>
                    <a:pt x="795975" y="3570445"/>
                  </a:lnTo>
                  <a:lnTo>
                    <a:pt x="759395" y="3551435"/>
                  </a:lnTo>
                  <a:lnTo>
                    <a:pt x="714165" y="3520992"/>
                  </a:lnTo>
                  <a:lnTo>
                    <a:pt x="673598" y="3490951"/>
                  </a:lnTo>
                  <a:lnTo>
                    <a:pt x="628740" y="3455540"/>
                  </a:lnTo>
                  <a:lnTo>
                    <a:pt x="588990" y="3423028"/>
                  </a:lnTo>
                  <a:lnTo>
                    <a:pt x="550565" y="3388618"/>
                  </a:lnTo>
                  <a:lnTo>
                    <a:pt x="512401" y="3351248"/>
                  </a:lnTo>
                  <a:lnTo>
                    <a:pt x="474288" y="3313292"/>
                  </a:lnTo>
                  <a:lnTo>
                    <a:pt x="436186" y="3275220"/>
                  </a:lnTo>
                  <a:lnTo>
                    <a:pt x="398085" y="3237125"/>
                  </a:lnTo>
                  <a:lnTo>
                    <a:pt x="372332" y="3205729"/>
                  </a:lnTo>
                  <a:lnTo>
                    <a:pt x="339610" y="3162251"/>
                  </a:lnTo>
                  <a:lnTo>
                    <a:pt x="309119" y="3122031"/>
                  </a:lnTo>
                  <a:lnTo>
                    <a:pt x="276442" y="3077239"/>
                  </a:lnTo>
                  <a:lnTo>
                    <a:pt x="244235" y="3032448"/>
                  </a:lnTo>
                  <a:lnTo>
                    <a:pt x="214903" y="2989381"/>
                  </a:lnTo>
                  <a:lnTo>
                    <a:pt x="195172" y="2953583"/>
                  </a:lnTo>
                  <a:lnTo>
                    <a:pt x="175920" y="2916165"/>
                  </a:lnTo>
                  <a:lnTo>
                    <a:pt x="156810" y="2878267"/>
                  </a:lnTo>
                  <a:lnTo>
                    <a:pt x="138801" y="2840227"/>
                  </a:lnTo>
                  <a:lnTo>
                    <a:pt x="125233" y="2802145"/>
                  </a:lnTo>
                  <a:lnTo>
                    <a:pt x="109336" y="2762991"/>
                  </a:lnTo>
                  <a:lnTo>
                    <a:pt x="97453" y="2719406"/>
                  </a:lnTo>
                  <a:lnTo>
                    <a:pt x="87229" y="2678151"/>
                  </a:lnTo>
                  <a:lnTo>
                    <a:pt x="78556" y="2633942"/>
                  </a:lnTo>
                  <a:lnTo>
                    <a:pt x="74457" y="2592504"/>
                  </a:lnTo>
                  <a:lnTo>
                    <a:pt x="67011" y="2548241"/>
                  </a:lnTo>
                  <a:lnTo>
                    <a:pt x="59159" y="2507844"/>
                  </a:lnTo>
                  <a:lnTo>
                    <a:pt x="55304" y="2468006"/>
                  </a:lnTo>
                  <a:lnTo>
                    <a:pt x="47930" y="2424216"/>
                  </a:lnTo>
                  <a:lnTo>
                    <a:pt x="40100" y="2382901"/>
                  </a:lnTo>
                  <a:lnTo>
                    <a:pt x="36252" y="2338675"/>
                  </a:lnTo>
                  <a:lnTo>
                    <a:pt x="28878" y="2297231"/>
                  </a:lnTo>
                  <a:lnTo>
                    <a:pt x="21049" y="2252966"/>
                  </a:lnTo>
                  <a:lnTo>
                    <a:pt x="18260" y="2212569"/>
                  </a:lnTo>
                  <a:lnTo>
                    <a:pt x="16375" y="2172731"/>
                  </a:lnTo>
                  <a:lnTo>
                    <a:pt x="10642" y="2127882"/>
                  </a:lnTo>
                  <a:lnTo>
                    <a:pt x="8473" y="2082139"/>
                  </a:lnTo>
                  <a:lnTo>
                    <a:pt x="6771" y="2040245"/>
                  </a:lnTo>
                  <a:lnTo>
                    <a:pt x="1094" y="1995847"/>
                  </a:lnTo>
                  <a:lnTo>
                    <a:pt x="0" y="1954353"/>
                  </a:lnTo>
                  <a:lnTo>
                    <a:pt x="4850" y="1909014"/>
                  </a:lnTo>
                  <a:lnTo>
                    <a:pt x="6757" y="1863125"/>
                  </a:lnTo>
                  <a:lnTo>
                    <a:pt x="7322" y="1822247"/>
                  </a:lnTo>
                  <a:lnTo>
                    <a:pt x="8548" y="1783324"/>
                  </a:lnTo>
                  <a:lnTo>
                    <a:pt x="14085" y="1743921"/>
                  </a:lnTo>
                  <a:lnTo>
                    <a:pt x="17254" y="1700262"/>
                  </a:lnTo>
                  <a:lnTo>
                    <a:pt x="23368" y="1660044"/>
                  </a:lnTo>
                  <a:lnTo>
                    <a:pt x="26708" y="1621316"/>
                  </a:lnTo>
                  <a:lnTo>
                    <a:pt x="33930" y="1581972"/>
                  </a:lnTo>
                  <a:lnTo>
                    <a:pt x="41715" y="1538329"/>
                  </a:lnTo>
                  <a:lnTo>
                    <a:pt x="45549" y="1497058"/>
                  </a:lnTo>
                  <a:lnTo>
                    <a:pt x="51860" y="1452845"/>
                  </a:lnTo>
                  <a:lnTo>
                    <a:pt x="55259" y="1411405"/>
                  </a:lnTo>
                  <a:lnTo>
                    <a:pt x="62498" y="1366082"/>
                  </a:lnTo>
                  <a:lnTo>
                    <a:pt x="71345" y="1320198"/>
                  </a:lnTo>
                  <a:lnTo>
                    <a:pt x="80669" y="1278263"/>
                  </a:lnTo>
                  <a:lnTo>
                    <a:pt x="90135" y="1233853"/>
                  </a:lnTo>
                  <a:lnTo>
                    <a:pt x="100701" y="1192354"/>
                  </a:lnTo>
                  <a:lnTo>
                    <a:pt x="116767" y="1148073"/>
                  </a:lnTo>
                  <a:lnTo>
                    <a:pt x="133874" y="1106613"/>
                  </a:lnTo>
                  <a:lnTo>
                    <a:pt x="147175" y="1062343"/>
                  </a:lnTo>
                  <a:lnTo>
                    <a:pt x="164050" y="1021945"/>
                  </a:lnTo>
                  <a:lnTo>
                    <a:pt x="181397" y="983164"/>
                  </a:lnTo>
                  <a:lnTo>
                    <a:pt x="195828" y="944862"/>
                  </a:lnTo>
                  <a:lnTo>
                    <a:pt x="218212" y="906702"/>
                  </a:lnTo>
                  <a:lnTo>
                    <a:pt x="238721" y="867526"/>
                  </a:lnTo>
                  <a:lnTo>
                    <a:pt x="258203" y="824992"/>
                  </a:lnTo>
                  <a:lnTo>
                    <a:pt x="283749" y="778280"/>
                  </a:lnTo>
                  <a:lnTo>
                    <a:pt x="305646" y="741163"/>
                  </a:lnTo>
                  <a:lnTo>
                    <a:pt x="332243" y="703354"/>
                  </a:lnTo>
                  <a:lnTo>
                    <a:pt x="360232" y="665341"/>
                  </a:lnTo>
                  <a:lnTo>
                    <a:pt x="388634" y="627266"/>
                  </a:lnTo>
                  <a:lnTo>
                    <a:pt x="417157" y="589174"/>
                  </a:lnTo>
                  <a:lnTo>
                    <a:pt x="445717" y="551076"/>
                  </a:lnTo>
                  <a:lnTo>
                    <a:pt x="483811" y="505333"/>
                  </a:lnTo>
                  <a:lnTo>
                    <a:pt x="522968" y="458119"/>
                  </a:lnTo>
                  <a:lnTo>
                    <a:pt x="567548" y="410850"/>
                  </a:lnTo>
                  <a:lnTo>
                    <a:pt x="607242" y="370625"/>
                  </a:lnTo>
                  <a:lnTo>
                    <a:pt x="652204" y="332105"/>
                  </a:lnTo>
                  <a:lnTo>
                    <a:pt x="692756" y="293922"/>
                  </a:lnTo>
                  <a:lnTo>
                    <a:pt x="736398" y="255806"/>
                  </a:lnTo>
                  <a:lnTo>
                    <a:pt x="779238" y="225307"/>
                  </a:lnTo>
                  <a:lnTo>
                    <a:pt x="814995" y="205374"/>
                  </a:lnTo>
                  <a:lnTo>
                    <a:pt x="862183" y="179676"/>
                  </a:lnTo>
                  <a:lnTo>
                    <a:pt x="902391" y="154216"/>
                  </a:lnTo>
                  <a:lnTo>
                    <a:pt x="947454" y="128805"/>
                  </a:lnTo>
                  <a:lnTo>
                    <a:pt x="990848" y="106225"/>
                  </a:lnTo>
                  <a:lnTo>
                    <a:pt x="1027391" y="91891"/>
                  </a:lnTo>
                  <a:lnTo>
                    <a:pt x="1065030" y="77061"/>
                  </a:lnTo>
                  <a:lnTo>
                    <a:pt x="1110617" y="57512"/>
                  </a:lnTo>
                  <a:lnTo>
                    <a:pt x="1151254" y="40872"/>
                  </a:lnTo>
                  <a:lnTo>
                    <a:pt x="1186631" y="30664"/>
                  </a:lnTo>
                  <a:lnTo>
                    <a:pt x="1233689" y="17734"/>
                  </a:lnTo>
                  <a:lnTo>
                    <a:pt x="1278928" y="10045"/>
                  </a:lnTo>
                  <a:lnTo>
                    <a:pt x="1322084" y="7468"/>
                  </a:lnTo>
                  <a:lnTo>
                    <a:pt x="1360015" y="1717"/>
                  </a:lnTo>
                  <a:lnTo>
                    <a:pt x="1392875" y="0"/>
                  </a:lnTo>
                  <a:lnTo>
                    <a:pt x="1428648" y="2060"/>
                  </a:lnTo>
                  <a:lnTo>
                    <a:pt x="1464654" y="5444"/>
                  </a:lnTo>
                  <a:lnTo>
                    <a:pt x="1498297" y="6949"/>
                  </a:lnTo>
                  <a:lnTo>
                    <a:pt x="1536874" y="12852"/>
                  </a:lnTo>
                  <a:lnTo>
                    <a:pt x="1573469" y="26360"/>
                  </a:lnTo>
                  <a:lnTo>
                    <a:pt x="1611123" y="48825"/>
                  </a:lnTo>
                  <a:lnTo>
                    <a:pt x="1649090" y="70533"/>
                  </a:lnTo>
                  <a:lnTo>
                    <a:pt x="1677039" y="90370"/>
                  </a:lnTo>
                  <a:lnTo>
                    <a:pt x="1709219" y="137486"/>
                  </a:lnTo>
                  <a:lnTo>
                    <a:pt x="1721078" y="167829"/>
                  </a:lnTo>
                  <a:lnTo>
                    <a:pt x="1731294" y="210333"/>
                  </a:lnTo>
                  <a:lnTo>
                    <a:pt x="1739171" y="256933"/>
                  </a:lnTo>
                  <a:lnTo>
                    <a:pt x="1740536" y="294825"/>
                  </a:lnTo>
                  <a:lnTo>
                    <a:pt x="1745997" y="339566"/>
                  </a:lnTo>
                  <a:lnTo>
                    <a:pt x="1749719" y="382454"/>
                  </a:lnTo>
                  <a:lnTo>
                    <a:pt x="1751422" y="421504"/>
                  </a:lnTo>
                  <a:lnTo>
                    <a:pt x="1760160" y="465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6" name="SMARTInkShape-Group350"/>
          <p:cNvGrpSpPr/>
          <p:nvPr/>
        </p:nvGrpSpPr>
        <p:grpSpPr>
          <a:xfrm>
            <a:off x="7592654" y="3667125"/>
            <a:ext cx="784878" cy="180976"/>
            <a:chOff x="7592654" y="3667125"/>
            <a:chExt cx="784878" cy="180976"/>
          </a:xfrm>
        </p:grpSpPr>
        <p:sp>
          <p:nvSpPr>
            <p:cNvPr id="747" name="SMARTInkShape-1737"/>
            <p:cNvSpPr/>
            <p:nvPr>
              <p:custDataLst>
                <p:tags r:id="rId125"/>
              </p:custDataLst>
            </p:nvPr>
          </p:nvSpPr>
          <p:spPr>
            <a:xfrm>
              <a:off x="8343900" y="3686175"/>
              <a:ext cx="33632" cy="123826"/>
            </a:xfrm>
            <a:custGeom>
              <a:avLst/>
              <a:gdLst/>
              <a:ahLst/>
              <a:cxnLst/>
              <a:rect l="0" t="0" r="0" b="0"/>
              <a:pathLst>
                <a:path w="33632" h="123826">
                  <a:moveTo>
                    <a:pt x="28575" y="0"/>
                  </a:moveTo>
                  <a:lnTo>
                    <a:pt x="28575" y="0"/>
                  </a:lnTo>
                  <a:lnTo>
                    <a:pt x="33631" y="0"/>
                  </a:lnTo>
                  <a:lnTo>
                    <a:pt x="33003" y="2117"/>
                  </a:lnTo>
                  <a:lnTo>
                    <a:pt x="24125" y="15208"/>
                  </a:lnTo>
                  <a:lnTo>
                    <a:pt x="20052" y="38596"/>
                  </a:lnTo>
                  <a:lnTo>
                    <a:pt x="11599" y="83782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1738"/>
            <p:cNvSpPr/>
            <p:nvPr>
              <p:custDataLst>
                <p:tags r:id="rId126"/>
              </p:custDataLst>
            </p:nvPr>
          </p:nvSpPr>
          <p:spPr>
            <a:xfrm>
              <a:off x="8162925" y="3718287"/>
              <a:ext cx="152401" cy="120289"/>
            </a:xfrm>
            <a:custGeom>
              <a:avLst/>
              <a:gdLst/>
              <a:ahLst/>
              <a:cxnLst/>
              <a:rect l="0" t="0" r="0" b="0"/>
              <a:pathLst>
                <a:path w="152401" h="120289">
                  <a:moveTo>
                    <a:pt x="152400" y="5988"/>
                  </a:moveTo>
                  <a:lnTo>
                    <a:pt x="152400" y="5988"/>
                  </a:lnTo>
                  <a:lnTo>
                    <a:pt x="152400" y="931"/>
                  </a:lnTo>
                  <a:lnTo>
                    <a:pt x="151342" y="500"/>
                  </a:lnTo>
                  <a:lnTo>
                    <a:pt x="147344" y="2844"/>
                  </a:lnTo>
                  <a:lnTo>
                    <a:pt x="143738" y="2833"/>
                  </a:lnTo>
                  <a:lnTo>
                    <a:pt x="134086" y="0"/>
                  </a:lnTo>
                  <a:lnTo>
                    <a:pt x="119919" y="3679"/>
                  </a:lnTo>
                  <a:lnTo>
                    <a:pt x="77802" y="21559"/>
                  </a:lnTo>
                  <a:lnTo>
                    <a:pt x="67035" y="28078"/>
                  </a:lnTo>
                  <a:lnTo>
                    <a:pt x="44952" y="55037"/>
                  </a:lnTo>
                  <a:lnTo>
                    <a:pt x="0" y="120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1739"/>
            <p:cNvSpPr/>
            <p:nvPr>
              <p:custDataLst>
                <p:tags r:id="rId127"/>
              </p:custDataLst>
            </p:nvPr>
          </p:nvSpPr>
          <p:spPr>
            <a:xfrm>
              <a:off x="8181975" y="3686175"/>
              <a:ext cx="76201" cy="123826"/>
            </a:xfrm>
            <a:custGeom>
              <a:avLst/>
              <a:gdLst/>
              <a:ahLst/>
              <a:cxnLst/>
              <a:rect l="0" t="0" r="0" b="0"/>
              <a:pathLst>
                <a:path w="76201" h="1238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7305" y="48303"/>
                  </a:lnTo>
                  <a:lnTo>
                    <a:pt x="51205" y="89739"/>
                  </a:lnTo>
                  <a:lnTo>
                    <a:pt x="7620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1740"/>
            <p:cNvSpPr/>
            <p:nvPr>
              <p:custDataLst>
                <p:tags r:id="rId128"/>
              </p:custDataLst>
            </p:nvPr>
          </p:nvSpPr>
          <p:spPr>
            <a:xfrm>
              <a:off x="8067675" y="3667125"/>
              <a:ext cx="45759" cy="180976"/>
            </a:xfrm>
            <a:custGeom>
              <a:avLst/>
              <a:gdLst/>
              <a:ahLst/>
              <a:cxnLst/>
              <a:rect l="0" t="0" r="0" b="0"/>
              <a:pathLst>
                <a:path w="45759" h="180976">
                  <a:moveTo>
                    <a:pt x="9525" y="0"/>
                  </a:moveTo>
                  <a:lnTo>
                    <a:pt x="9525" y="0"/>
                  </a:lnTo>
                  <a:lnTo>
                    <a:pt x="22782" y="0"/>
                  </a:lnTo>
                  <a:lnTo>
                    <a:pt x="25771" y="3175"/>
                  </a:lnTo>
                  <a:lnTo>
                    <a:pt x="38174" y="33906"/>
                  </a:lnTo>
                  <a:lnTo>
                    <a:pt x="45758" y="80428"/>
                  </a:lnTo>
                  <a:lnTo>
                    <a:pt x="42015" y="112730"/>
                  </a:lnTo>
                  <a:lnTo>
                    <a:pt x="29147" y="147467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1741"/>
            <p:cNvSpPr/>
            <p:nvPr>
              <p:custDataLst>
                <p:tags r:id="rId129"/>
              </p:custDataLst>
            </p:nvPr>
          </p:nvSpPr>
          <p:spPr>
            <a:xfrm>
              <a:off x="7991475" y="3695700"/>
              <a:ext cx="1" cy="95251"/>
            </a:xfrm>
            <a:custGeom>
              <a:avLst/>
              <a:gdLst/>
              <a:ahLst/>
              <a:cxnLst/>
              <a:rect l="0" t="0" r="0" b="0"/>
              <a:pathLst>
                <a:path w="1" h="95251">
                  <a:moveTo>
                    <a:pt x="0" y="0"/>
                  </a:moveTo>
                  <a:lnTo>
                    <a:pt x="0" y="0"/>
                  </a:lnTo>
                  <a:lnTo>
                    <a:pt x="0" y="40020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SMARTInkShape-1742"/>
            <p:cNvSpPr/>
            <p:nvPr>
              <p:custDataLst>
                <p:tags r:id="rId130"/>
              </p:custDataLst>
            </p:nvPr>
          </p:nvSpPr>
          <p:spPr>
            <a:xfrm>
              <a:off x="7905750" y="3714750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9525" y="0"/>
                  </a:moveTo>
                  <a:lnTo>
                    <a:pt x="9525" y="0"/>
                  </a:lnTo>
                  <a:lnTo>
                    <a:pt x="1325" y="8201"/>
                  </a:lnTo>
                  <a:lnTo>
                    <a:pt x="393" y="14189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1743"/>
            <p:cNvSpPr/>
            <p:nvPr>
              <p:custDataLst>
                <p:tags r:id="rId131"/>
              </p:custDataLst>
            </p:nvPr>
          </p:nvSpPr>
          <p:spPr>
            <a:xfrm>
              <a:off x="7862594" y="3752850"/>
              <a:ext cx="81257" cy="19051"/>
            </a:xfrm>
            <a:custGeom>
              <a:avLst/>
              <a:gdLst/>
              <a:ahLst/>
              <a:cxnLst/>
              <a:rect l="0" t="0" r="0" b="0"/>
              <a:pathLst>
                <a:path w="81257" h="19051">
                  <a:moveTo>
                    <a:pt x="5056" y="19050"/>
                  </a:moveTo>
                  <a:lnTo>
                    <a:pt x="5056" y="19050"/>
                  </a:lnTo>
                  <a:lnTo>
                    <a:pt x="0" y="13993"/>
                  </a:lnTo>
                  <a:lnTo>
                    <a:pt x="628" y="12504"/>
                  </a:lnTo>
                  <a:lnTo>
                    <a:pt x="6968" y="10849"/>
                  </a:lnTo>
                  <a:lnTo>
                    <a:pt x="46765" y="6755"/>
                  </a:lnTo>
                  <a:lnTo>
                    <a:pt x="812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1744"/>
            <p:cNvSpPr/>
            <p:nvPr>
              <p:custDataLst>
                <p:tags r:id="rId132"/>
              </p:custDataLst>
            </p:nvPr>
          </p:nvSpPr>
          <p:spPr>
            <a:xfrm>
              <a:off x="7667625" y="3721379"/>
              <a:ext cx="133351" cy="82304"/>
            </a:xfrm>
            <a:custGeom>
              <a:avLst/>
              <a:gdLst/>
              <a:ahLst/>
              <a:cxnLst/>
              <a:rect l="0" t="0" r="0" b="0"/>
              <a:pathLst>
                <a:path w="133351" h="82304">
                  <a:moveTo>
                    <a:pt x="0" y="21946"/>
                  </a:moveTo>
                  <a:lnTo>
                    <a:pt x="0" y="21946"/>
                  </a:lnTo>
                  <a:lnTo>
                    <a:pt x="0" y="13745"/>
                  </a:lnTo>
                  <a:lnTo>
                    <a:pt x="0" y="17870"/>
                  </a:lnTo>
                  <a:lnTo>
                    <a:pt x="8937" y="61780"/>
                  </a:lnTo>
                  <a:lnTo>
                    <a:pt x="9447" y="82303"/>
                  </a:lnTo>
                  <a:lnTo>
                    <a:pt x="9473" y="82292"/>
                  </a:lnTo>
                  <a:lnTo>
                    <a:pt x="9491" y="81227"/>
                  </a:lnTo>
                  <a:lnTo>
                    <a:pt x="36971" y="38447"/>
                  </a:lnTo>
                  <a:lnTo>
                    <a:pt x="59948" y="1936"/>
                  </a:lnTo>
                  <a:lnTo>
                    <a:pt x="62190" y="140"/>
                  </a:lnTo>
                  <a:lnTo>
                    <a:pt x="63685" y="0"/>
                  </a:lnTo>
                  <a:lnTo>
                    <a:pt x="71141" y="7381"/>
                  </a:lnTo>
                  <a:lnTo>
                    <a:pt x="73951" y="15825"/>
                  </a:lnTo>
                  <a:lnTo>
                    <a:pt x="76069" y="43812"/>
                  </a:lnTo>
                  <a:lnTo>
                    <a:pt x="77170" y="44991"/>
                  </a:lnTo>
                  <a:lnTo>
                    <a:pt x="78963" y="44717"/>
                  </a:lnTo>
                  <a:lnTo>
                    <a:pt x="81218" y="43477"/>
                  </a:lnTo>
                  <a:lnTo>
                    <a:pt x="82720" y="41591"/>
                  </a:lnTo>
                  <a:lnTo>
                    <a:pt x="87954" y="30961"/>
                  </a:lnTo>
                  <a:lnTo>
                    <a:pt x="108081" y="1015"/>
                  </a:lnTo>
                  <a:lnTo>
                    <a:pt x="111213" y="584"/>
                  </a:lnTo>
                  <a:lnTo>
                    <a:pt x="114358" y="2413"/>
                  </a:lnTo>
                  <a:lnTo>
                    <a:pt x="119617" y="9031"/>
                  </a:lnTo>
                  <a:lnTo>
                    <a:pt x="130001" y="42427"/>
                  </a:lnTo>
                  <a:lnTo>
                    <a:pt x="133350" y="790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1745"/>
            <p:cNvSpPr/>
            <p:nvPr>
              <p:custDataLst>
                <p:tags r:id="rId133"/>
              </p:custDataLst>
            </p:nvPr>
          </p:nvSpPr>
          <p:spPr>
            <a:xfrm>
              <a:off x="7592654" y="3678367"/>
              <a:ext cx="36872" cy="160209"/>
            </a:xfrm>
            <a:custGeom>
              <a:avLst/>
              <a:gdLst/>
              <a:ahLst/>
              <a:cxnLst/>
              <a:rect l="0" t="0" r="0" b="0"/>
              <a:pathLst>
                <a:path w="36872" h="160209">
                  <a:moveTo>
                    <a:pt x="36871" y="17333"/>
                  </a:moveTo>
                  <a:lnTo>
                    <a:pt x="36871" y="17333"/>
                  </a:lnTo>
                  <a:lnTo>
                    <a:pt x="36871" y="12276"/>
                  </a:lnTo>
                  <a:lnTo>
                    <a:pt x="34049" y="6972"/>
                  </a:lnTo>
                  <a:lnTo>
                    <a:pt x="28671" y="0"/>
                  </a:lnTo>
                  <a:lnTo>
                    <a:pt x="25113" y="4690"/>
                  </a:lnTo>
                  <a:lnTo>
                    <a:pt x="4990" y="43108"/>
                  </a:lnTo>
                  <a:lnTo>
                    <a:pt x="0" y="89962"/>
                  </a:lnTo>
                  <a:lnTo>
                    <a:pt x="193" y="125166"/>
                  </a:lnTo>
                  <a:lnTo>
                    <a:pt x="3990" y="138636"/>
                  </a:lnTo>
                  <a:lnTo>
                    <a:pt x="27346" y="160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6" name="SMARTInkShape-Group351"/>
          <p:cNvGrpSpPr/>
          <p:nvPr/>
        </p:nvGrpSpPr>
        <p:grpSpPr>
          <a:xfrm>
            <a:off x="5429250" y="3706549"/>
            <a:ext cx="760581" cy="179652"/>
            <a:chOff x="5429250" y="3706549"/>
            <a:chExt cx="760581" cy="179652"/>
          </a:xfrm>
        </p:grpSpPr>
        <p:sp>
          <p:nvSpPr>
            <p:cNvPr id="757" name="SMARTInkShape-1746"/>
            <p:cNvSpPr/>
            <p:nvPr>
              <p:custDataLst>
                <p:tags r:id="rId116"/>
              </p:custDataLst>
            </p:nvPr>
          </p:nvSpPr>
          <p:spPr>
            <a:xfrm>
              <a:off x="6162675" y="3706549"/>
              <a:ext cx="27156" cy="179652"/>
            </a:xfrm>
            <a:custGeom>
              <a:avLst/>
              <a:gdLst/>
              <a:ahLst/>
              <a:cxnLst/>
              <a:rect l="0" t="0" r="0" b="0"/>
              <a:pathLst>
                <a:path w="27156" h="1796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16247" y="33363"/>
                  </a:lnTo>
                  <a:lnTo>
                    <a:pt x="26742" y="73630"/>
                  </a:lnTo>
                  <a:lnTo>
                    <a:pt x="27155" y="112691"/>
                  </a:lnTo>
                  <a:lnTo>
                    <a:pt x="19805" y="146641"/>
                  </a:lnTo>
                  <a:lnTo>
                    <a:pt x="0" y="179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1747"/>
            <p:cNvSpPr/>
            <p:nvPr>
              <p:custDataLst>
                <p:tags r:id="rId117"/>
              </p:custDataLst>
            </p:nvPr>
          </p:nvSpPr>
          <p:spPr>
            <a:xfrm>
              <a:off x="6096000" y="3762375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1748"/>
            <p:cNvSpPr/>
            <p:nvPr>
              <p:custDataLst>
                <p:tags r:id="rId118"/>
              </p:custDataLst>
            </p:nvPr>
          </p:nvSpPr>
          <p:spPr>
            <a:xfrm>
              <a:off x="6038850" y="3743325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9525" y="0"/>
                  </a:moveTo>
                  <a:lnTo>
                    <a:pt x="9525" y="0"/>
                  </a:lnTo>
                  <a:lnTo>
                    <a:pt x="1986" y="17900"/>
                  </a:lnTo>
                  <a:lnTo>
                    <a:pt x="175" y="63438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1749"/>
            <p:cNvSpPr/>
            <p:nvPr>
              <p:custDataLst>
                <p:tags r:id="rId119"/>
              </p:custDataLst>
            </p:nvPr>
          </p:nvSpPr>
          <p:spPr>
            <a:xfrm>
              <a:off x="6010275" y="3810000"/>
              <a:ext cx="57151" cy="9526"/>
            </a:xfrm>
            <a:custGeom>
              <a:avLst/>
              <a:gdLst/>
              <a:ahLst/>
              <a:cxnLst/>
              <a:rect l="0" t="0" r="0" b="0"/>
              <a:pathLst>
                <a:path w="57151" h="9526">
                  <a:moveTo>
                    <a:pt x="0" y="9525"/>
                  </a:moveTo>
                  <a:lnTo>
                    <a:pt x="0" y="9525"/>
                  </a:lnTo>
                  <a:lnTo>
                    <a:pt x="0" y="393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1750"/>
            <p:cNvSpPr/>
            <p:nvPr>
              <p:custDataLst>
                <p:tags r:id="rId120"/>
              </p:custDataLst>
            </p:nvPr>
          </p:nvSpPr>
          <p:spPr>
            <a:xfrm>
              <a:off x="5857908" y="3766058"/>
              <a:ext cx="123793" cy="85740"/>
            </a:xfrm>
            <a:custGeom>
              <a:avLst/>
              <a:gdLst/>
              <a:ahLst/>
              <a:cxnLst/>
              <a:rect l="0" t="0" r="0" b="0"/>
              <a:pathLst>
                <a:path w="123793" h="85740">
                  <a:moveTo>
                    <a:pt x="9492" y="15367"/>
                  </a:moveTo>
                  <a:lnTo>
                    <a:pt x="9492" y="15367"/>
                  </a:lnTo>
                  <a:lnTo>
                    <a:pt x="4004" y="15367"/>
                  </a:lnTo>
                  <a:lnTo>
                    <a:pt x="6348" y="15367"/>
                  </a:lnTo>
                  <a:lnTo>
                    <a:pt x="7396" y="17484"/>
                  </a:lnTo>
                  <a:lnTo>
                    <a:pt x="8561" y="25480"/>
                  </a:lnTo>
                  <a:lnTo>
                    <a:pt x="6255" y="33267"/>
                  </a:lnTo>
                  <a:lnTo>
                    <a:pt x="4159" y="36826"/>
                  </a:lnTo>
                  <a:lnTo>
                    <a:pt x="212" y="77057"/>
                  </a:lnTo>
                  <a:lnTo>
                    <a:pt x="40" y="85739"/>
                  </a:lnTo>
                  <a:lnTo>
                    <a:pt x="0" y="84390"/>
                  </a:lnTo>
                  <a:lnTo>
                    <a:pt x="10331" y="63523"/>
                  </a:lnTo>
                  <a:lnTo>
                    <a:pt x="17273" y="45236"/>
                  </a:lnTo>
                  <a:lnTo>
                    <a:pt x="45333" y="254"/>
                  </a:lnTo>
                  <a:lnTo>
                    <a:pt x="46086" y="0"/>
                  </a:lnTo>
                  <a:lnTo>
                    <a:pt x="46587" y="889"/>
                  </a:lnTo>
                  <a:lnTo>
                    <a:pt x="47587" y="46748"/>
                  </a:lnTo>
                  <a:lnTo>
                    <a:pt x="47591" y="51476"/>
                  </a:lnTo>
                  <a:lnTo>
                    <a:pt x="48649" y="51081"/>
                  </a:lnTo>
                  <a:lnTo>
                    <a:pt x="52648" y="47820"/>
                  </a:lnTo>
                  <a:lnTo>
                    <a:pt x="69982" y="22824"/>
                  </a:lnTo>
                  <a:lnTo>
                    <a:pt x="84448" y="12520"/>
                  </a:lnTo>
                  <a:lnTo>
                    <a:pt x="88037" y="11353"/>
                  </a:lnTo>
                  <a:lnTo>
                    <a:pt x="90431" y="11632"/>
                  </a:lnTo>
                  <a:lnTo>
                    <a:pt x="113251" y="33462"/>
                  </a:lnTo>
                  <a:lnTo>
                    <a:pt x="119106" y="44929"/>
                  </a:lnTo>
                  <a:lnTo>
                    <a:pt x="123792" y="72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1751"/>
            <p:cNvSpPr/>
            <p:nvPr>
              <p:custDataLst>
                <p:tags r:id="rId121"/>
              </p:custDataLst>
            </p:nvPr>
          </p:nvSpPr>
          <p:spPr>
            <a:xfrm>
              <a:off x="5787068" y="3735517"/>
              <a:ext cx="61283" cy="141159"/>
            </a:xfrm>
            <a:custGeom>
              <a:avLst/>
              <a:gdLst/>
              <a:ahLst/>
              <a:cxnLst/>
              <a:rect l="0" t="0" r="0" b="0"/>
              <a:pathLst>
                <a:path w="61283" h="141159">
                  <a:moveTo>
                    <a:pt x="61282" y="17333"/>
                  </a:moveTo>
                  <a:lnTo>
                    <a:pt x="61282" y="17333"/>
                  </a:lnTo>
                  <a:lnTo>
                    <a:pt x="61282" y="12276"/>
                  </a:lnTo>
                  <a:lnTo>
                    <a:pt x="58460" y="6972"/>
                  </a:lnTo>
                  <a:lnTo>
                    <a:pt x="56226" y="4076"/>
                  </a:lnTo>
                  <a:lnTo>
                    <a:pt x="48099" y="858"/>
                  </a:lnTo>
                  <a:lnTo>
                    <a:pt x="42968" y="0"/>
                  </a:lnTo>
                  <a:lnTo>
                    <a:pt x="39548" y="486"/>
                  </a:lnTo>
                  <a:lnTo>
                    <a:pt x="37267" y="1868"/>
                  </a:lnTo>
                  <a:lnTo>
                    <a:pt x="33676" y="8343"/>
                  </a:lnTo>
                  <a:lnTo>
                    <a:pt x="24644" y="28780"/>
                  </a:lnTo>
                  <a:lnTo>
                    <a:pt x="11151" y="49770"/>
                  </a:lnTo>
                  <a:lnTo>
                    <a:pt x="0" y="94041"/>
                  </a:lnTo>
                  <a:lnTo>
                    <a:pt x="2648" y="112809"/>
                  </a:lnTo>
                  <a:lnTo>
                    <a:pt x="9823" y="128558"/>
                  </a:lnTo>
                  <a:lnTo>
                    <a:pt x="23182" y="141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1752"/>
            <p:cNvSpPr/>
            <p:nvPr>
              <p:custDataLst>
                <p:tags r:id="rId122"/>
              </p:custDataLst>
            </p:nvPr>
          </p:nvSpPr>
          <p:spPr>
            <a:xfrm>
              <a:off x="5638800" y="3743325"/>
              <a:ext cx="76201" cy="114301"/>
            </a:xfrm>
            <a:custGeom>
              <a:avLst/>
              <a:gdLst/>
              <a:ahLst/>
              <a:cxnLst/>
              <a:rect l="0" t="0" r="0" b="0"/>
              <a:pathLst>
                <a:path w="76201" h="114301">
                  <a:moveTo>
                    <a:pt x="76200" y="0"/>
                  </a:moveTo>
                  <a:lnTo>
                    <a:pt x="76200" y="0"/>
                  </a:lnTo>
                  <a:lnTo>
                    <a:pt x="71144" y="0"/>
                  </a:lnTo>
                  <a:lnTo>
                    <a:pt x="65839" y="2822"/>
                  </a:lnTo>
                  <a:lnTo>
                    <a:pt x="48754" y="18314"/>
                  </a:lnTo>
                  <a:lnTo>
                    <a:pt x="42835" y="26837"/>
                  </a:lnTo>
                  <a:lnTo>
                    <a:pt x="39146" y="34152"/>
                  </a:lnTo>
                  <a:lnTo>
                    <a:pt x="11387" y="77827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1753"/>
            <p:cNvSpPr/>
            <p:nvPr>
              <p:custDataLst>
                <p:tags r:id="rId123"/>
              </p:custDataLst>
            </p:nvPr>
          </p:nvSpPr>
          <p:spPr>
            <a:xfrm>
              <a:off x="5619750" y="3752850"/>
              <a:ext cx="76201" cy="95251"/>
            </a:xfrm>
            <a:custGeom>
              <a:avLst/>
              <a:gdLst/>
              <a:ahLst/>
              <a:cxnLst/>
              <a:rect l="0" t="0" r="0" b="0"/>
              <a:pathLst>
                <a:path w="76201" h="9525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5056" y="27446"/>
                  </a:lnTo>
                  <a:lnTo>
                    <a:pt x="28665" y="62366"/>
                  </a:lnTo>
                  <a:lnTo>
                    <a:pt x="762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1754"/>
            <p:cNvSpPr/>
            <p:nvPr>
              <p:custDataLst>
                <p:tags r:id="rId124"/>
              </p:custDataLst>
            </p:nvPr>
          </p:nvSpPr>
          <p:spPr>
            <a:xfrm>
              <a:off x="5429250" y="3736328"/>
              <a:ext cx="123826" cy="109237"/>
            </a:xfrm>
            <a:custGeom>
              <a:avLst/>
              <a:gdLst/>
              <a:ahLst/>
              <a:cxnLst/>
              <a:rect l="0" t="0" r="0" b="0"/>
              <a:pathLst>
                <a:path w="123826" h="109237">
                  <a:moveTo>
                    <a:pt x="0" y="35572"/>
                  </a:moveTo>
                  <a:lnTo>
                    <a:pt x="0" y="35572"/>
                  </a:lnTo>
                  <a:lnTo>
                    <a:pt x="0" y="27371"/>
                  </a:lnTo>
                  <a:lnTo>
                    <a:pt x="1058" y="26930"/>
                  </a:lnTo>
                  <a:lnTo>
                    <a:pt x="5056" y="26440"/>
                  </a:lnTo>
                  <a:lnTo>
                    <a:pt x="6545" y="27367"/>
                  </a:lnTo>
                  <a:lnTo>
                    <a:pt x="7539" y="29044"/>
                  </a:lnTo>
                  <a:lnTo>
                    <a:pt x="17609" y="66761"/>
                  </a:lnTo>
                  <a:lnTo>
                    <a:pt x="9880" y="109236"/>
                  </a:lnTo>
                  <a:lnTo>
                    <a:pt x="9629" y="100908"/>
                  </a:lnTo>
                  <a:lnTo>
                    <a:pt x="20289" y="57553"/>
                  </a:lnTo>
                  <a:lnTo>
                    <a:pt x="47233" y="10269"/>
                  </a:lnTo>
                  <a:lnTo>
                    <a:pt x="53800" y="3160"/>
                  </a:lnTo>
                  <a:lnTo>
                    <a:pt x="60247" y="0"/>
                  </a:lnTo>
                  <a:lnTo>
                    <a:pt x="64507" y="1274"/>
                  </a:lnTo>
                  <a:lnTo>
                    <a:pt x="74884" y="8334"/>
                  </a:lnTo>
                  <a:lnTo>
                    <a:pt x="102198" y="43705"/>
                  </a:lnTo>
                  <a:lnTo>
                    <a:pt x="119252" y="82151"/>
                  </a:lnTo>
                  <a:lnTo>
                    <a:pt x="123825" y="1022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1" name="SMARTInkShape-Group352"/>
          <p:cNvGrpSpPr/>
          <p:nvPr/>
        </p:nvGrpSpPr>
        <p:grpSpPr>
          <a:xfrm>
            <a:off x="1409700" y="3762375"/>
            <a:ext cx="381001" cy="152401"/>
            <a:chOff x="1409700" y="3762375"/>
            <a:chExt cx="381001" cy="152401"/>
          </a:xfrm>
        </p:grpSpPr>
        <p:sp>
          <p:nvSpPr>
            <p:cNvPr id="767" name="SMARTInkShape-1755"/>
            <p:cNvSpPr/>
            <p:nvPr>
              <p:custDataLst>
                <p:tags r:id="rId112"/>
              </p:custDataLst>
            </p:nvPr>
          </p:nvSpPr>
          <p:spPr>
            <a:xfrm>
              <a:off x="1764337" y="3762375"/>
              <a:ext cx="26364" cy="133351"/>
            </a:xfrm>
            <a:custGeom>
              <a:avLst/>
              <a:gdLst/>
              <a:ahLst/>
              <a:cxnLst/>
              <a:rect l="0" t="0" r="0" b="0"/>
              <a:pathLst>
                <a:path w="26364" h="133351">
                  <a:moveTo>
                    <a:pt x="26363" y="0"/>
                  </a:moveTo>
                  <a:lnTo>
                    <a:pt x="26363" y="0"/>
                  </a:lnTo>
                  <a:lnTo>
                    <a:pt x="21307" y="0"/>
                  </a:lnTo>
                  <a:lnTo>
                    <a:pt x="16002" y="8467"/>
                  </a:lnTo>
                  <a:lnTo>
                    <a:pt x="9887" y="28261"/>
                  </a:lnTo>
                  <a:lnTo>
                    <a:pt x="0" y="74186"/>
                  </a:lnTo>
                  <a:lnTo>
                    <a:pt x="7313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1756"/>
            <p:cNvSpPr/>
            <p:nvPr>
              <p:custDataLst>
                <p:tags r:id="rId113"/>
              </p:custDataLst>
            </p:nvPr>
          </p:nvSpPr>
          <p:spPr>
            <a:xfrm>
              <a:off x="1628775" y="3781425"/>
              <a:ext cx="66676" cy="114301"/>
            </a:xfrm>
            <a:custGeom>
              <a:avLst/>
              <a:gdLst/>
              <a:ahLst/>
              <a:cxnLst/>
              <a:rect l="0" t="0" r="0" b="0"/>
              <a:pathLst>
                <a:path w="66676" h="114301">
                  <a:moveTo>
                    <a:pt x="66675" y="0"/>
                  </a:moveTo>
                  <a:lnTo>
                    <a:pt x="66675" y="0"/>
                  </a:lnTo>
                  <a:lnTo>
                    <a:pt x="39838" y="29659"/>
                  </a:lnTo>
                  <a:lnTo>
                    <a:pt x="25744" y="59246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1757"/>
            <p:cNvSpPr/>
            <p:nvPr>
              <p:custDataLst>
                <p:tags r:id="rId114"/>
              </p:custDataLst>
            </p:nvPr>
          </p:nvSpPr>
          <p:spPr>
            <a:xfrm>
              <a:off x="1600200" y="3781425"/>
              <a:ext cx="114301" cy="104776"/>
            </a:xfrm>
            <a:custGeom>
              <a:avLst/>
              <a:gdLst/>
              <a:ahLst/>
              <a:cxnLst/>
              <a:rect l="0" t="0" r="0" b="0"/>
              <a:pathLst>
                <a:path w="114301" h="104776">
                  <a:moveTo>
                    <a:pt x="0" y="0"/>
                  </a:moveTo>
                  <a:lnTo>
                    <a:pt x="0" y="0"/>
                  </a:lnTo>
                  <a:lnTo>
                    <a:pt x="0" y="10113"/>
                  </a:lnTo>
                  <a:lnTo>
                    <a:pt x="2117" y="14150"/>
                  </a:lnTo>
                  <a:lnTo>
                    <a:pt x="27006" y="41320"/>
                  </a:lnTo>
                  <a:lnTo>
                    <a:pt x="74102" y="74784"/>
                  </a:lnTo>
                  <a:lnTo>
                    <a:pt x="97579" y="96656"/>
                  </a:lnTo>
                  <a:lnTo>
                    <a:pt x="11430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1758"/>
            <p:cNvSpPr/>
            <p:nvPr>
              <p:custDataLst>
                <p:tags r:id="rId115"/>
              </p:custDataLst>
            </p:nvPr>
          </p:nvSpPr>
          <p:spPr>
            <a:xfrm>
              <a:off x="1409700" y="3786606"/>
              <a:ext cx="133351" cy="128170"/>
            </a:xfrm>
            <a:custGeom>
              <a:avLst/>
              <a:gdLst/>
              <a:ahLst/>
              <a:cxnLst/>
              <a:rect l="0" t="0" r="0" b="0"/>
              <a:pathLst>
                <a:path w="133351" h="128170">
                  <a:moveTo>
                    <a:pt x="0" y="23394"/>
                  </a:moveTo>
                  <a:lnTo>
                    <a:pt x="0" y="23394"/>
                  </a:lnTo>
                  <a:lnTo>
                    <a:pt x="5057" y="18337"/>
                  </a:lnTo>
                  <a:lnTo>
                    <a:pt x="7539" y="13033"/>
                  </a:lnTo>
                  <a:lnTo>
                    <a:pt x="8201" y="10137"/>
                  </a:lnTo>
                  <a:lnTo>
                    <a:pt x="14189" y="1004"/>
                  </a:lnTo>
                  <a:lnTo>
                    <a:pt x="15810" y="0"/>
                  </a:lnTo>
                  <a:lnTo>
                    <a:pt x="16890" y="390"/>
                  </a:lnTo>
                  <a:lnTo>
                    <a:pt x="17610" y="1708"/>
                  </a:lnTo>
                  <a:lnTo>
                    <a:pt x="29355" y="44261"/>
                  </a:lnTo>
                  <a:lnTo>
                    <a:pt x="36373" y="80903"/>
                  </a:lnTo>
                  <a:lnTo>
                    <a:pt x="37948" y="106154"/>
                  </a:lnTo>
                  <a:lnTo>
                    <a:pt x="37012" y="92267"/>
                  </a:lnTo>
                  <a:lnTo>
                    <a:pt x="32604" y="69907"/>
                  </a:lnTo>
                  <a:lnTo>
                    <a:pt x="38536" y="24438"/>
                  </a:lnTo>
                  <a:lnTo>
                    <a:pt x="42880" y="13980"/>
                  </a:lnTo>
                  <a:lnTo>
                    <a:pt x="46578" y="10768"/>
                  </a:lnTo>
                  <a:lnTo>
                    <a:pt x="56332" y="7199"/>
                  </a:lnTo>
                  <a:lnTo>
                    <a:pt x="60838" y="8364"/>
                  </a:lnTo>
                  <a:lnTo>
                    <a:pt x="84081" y="31109"/>
                  </a:lnTo>
                  <a:lnTo>
                    <a:pt x="110843" y="77429"/>
                  </a:lnTo>
                  <a:lnTo>
                    <a:pt x="133350" y="128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SMARTInkShape-Group353"/>
          <p:cNvGrpSpPr/>
          <p:nvPr/>
        </p:nvGrpSpPr>
        <p:grpSpPr>
          <a:xfrm>
            <a:off x="6638925" y="1054929"/>
            <a:ext cx="1009651" cy="2552745"/>
            <a:chOff x="6638925" y="1054929"/>
            <a:chExt cx="1009651" cy="2552745"/>
          </a:xfrm>
        </p:grpSpPr>
        <p:sp>
          <p:nvSpPr>
            <p:cNvPr id="772" name="SMARTInkShape-1759"/>
            <p:cNvSpPr/>
            <p:nvPr>
              <p:custDataLst>
                <p:tags r:id="rId99"/>
              </p:custDataLst>
            </p:nvPr>
          </p:nvSpPr>
          <p:spPr>
            <a:xfrm>
              <a:off x="7448550" y="1066907"/>
              <a:ext cx="200026" cy="2540767"/>
            </a:xfrm>
            <a:custGeom>
              <a:avLst/>
              <a:gdLst/>
              <a:ahLst/>
              <a:cxnLst/>
              <a:rect l="0" t="0" r="0" b="0"/>
              <a:pathLst>
                <a:path w="200026" h="2540767">
                  <a:moveTo>
                    <a:pt x="9525" y="28468"/>
                  </a:moveTo>
                  <a:lnTo>
                    <a:pt x="9525" y="28468"/>
                  </a:lnTo>
                  <a:lnTo>
                    <a:pt x="18187" y="20864"/>
                  </a:lnTo>
                  <a:lnTo>
                    <a:pt x="50229" y="6078"/>
                  </a:lnTo>
                  <a:lnTo>
                    <a:pt x="92770" y="707"/>
                  </a:lnTo>
                  <a:lnTo>
                    <a:pt x="133220" y="0"/>
                  </a:lnTo>
                  <a:lnTo>
                    <a:pt x="153537" y="983"/>
                  </a:lnTo>
                  <a:lnTo>
                    <a:pt x="162784" y="4964"/>
                  </a:lnTo>
                  <a:lnTo>
                    <a:pt x="170421" y="15905"/>
                  </a:lnTo>
                  <a:lnTo>
                    <a:pt x="183947" y="53856"/>
                  </a:lnTo>
                  <a:lnTo>
                    <a:pt x="188558" y="89730"/>
                  </a:lnTo>
                  <a:lnTo>
                    <a:pt x="189924" y="127171"/>
                  </a:lnTo>
                  <a:lnTo>
                    <a:pt x="190386" y="165714"/>
                  </a:lnTo>
                  <a:lnTo>
                    <a:pt x="190467" y="207187"/>
                  </a:lnTo>
                  <a:lnTo>
                    <a:pt x="190485" y="241249"/>
                  </a:lnTo>
                  <a:lnTo>
                    <a:pt x="195552" y="280956"/>
                  </a:lnTo>
                  <a:lnTo>
                    <a:pt x="198037" y="313899"/>
                  </a:lnTo>
                  <a:lnTo>
                    <a:pt x="199141" y="353234"/>
                  </a:lnTo>
                  <a:lnTo>
                    <a:pt x="199632" y="395411"/>
                  </a:lnTo>
                  <a:lnTo>
                    <a:pt x="199851" y="430384"/>
                  </a:lnTo>
                  <a:lnTo>
                    <a:pt x="199947" y="463214"/>
                  </a:lnTo>
                  <a:lnTo>
                    <a:pt x="199991" y="502500"/>
                  </a:lnTo>
                  <a:lnTo>
                    <a:pt x="200009" y="536188"/>
                  </a:lnTo>
                  <a:lnTo>
                    <a:pt x="200020" y="578954"/>
                  </a:lnTo>
                  <a:lnTo>
                    <a:pt x="200024" y="618436"/>
                  </a:lnTo>
                  <a:lnTo>
                    <a:pt x="200025" y="665412"/>
                  </a:lnTo>
                  <a:lnTo>
                    <a:pt x="200025" y="702079"/>
                  </a:lnTo>
                  <a:lnTo>
                    <a:pt x="200025" y="746522"/>
                  </a:lnTo>
                  <a:lnTo>
                    <a:pt x="200025" y="786502"/>
                  </a:lnTo>
                  <a:lnTo>
                    <a:pt x="200025" y="825159"/>
                  </a:lnTo>
                  <a:lnTo>
                    <a:pt x="200025" y="863424"/>
                  </a:lnTo>
                  <a:lnTo>
                    <a:pt x="200025" y="901572"/>
                  </a:lnTo>
                  <a:lnTo>
                    <a:pt x="200025" y="939687"/>
                  </a:lnTo>
                  <a:lnTo>
                    <a:pt x="198967" y="977791"/>
                  </a:lnTo>
                  <a:lnTo>
                    <a:pt x="193480" y="1015893"/>
                  </a:lnTo>
                  <a:lnTo>
                    <a:pt x="191383" y="1053993"/>
                  </a:lnTo>
                  <a:lnTo>
                    <a:pt x="190761" y="1093151"/>
                  </a:lnTo>
                  <a:lnTo>
                    <a:pt x="189519" y="1136739"/>
                  </a:lnTo>
                  <a:lnTo>
                    <a:pt x="183976" y="1176935"/>
                  </a:lnTo>
                  <a:lnTo>
                    <a:pt x="180806" y="1215656"/>
                  </a:lnTo>
                  <a:lnTo>
                    <a:pt x="174692" y="1253940"/>
                  </a:lnTo>
                  <a:lnTo>
                    <a:pt x="172411" y="1292095"/>
                  </a:lnTo>
                  <a:lnTo>
                    <a:pt x="171734" y="1330211"/>
                  </a:lnTo>
                  <a:lnTo>
                    <a:pt x="170476" y="1368316"/>
                  </a:lnTo>
                  <a:lnTo>
                    <a:pt x="164929" y="1406417"/>
                  </a:lnTo>
                  <a:lnTo>
                    <a:pt x="162815" y="1444518"/>
                  </a:lnTo>
                  <a:lnTo>
                    <a:pt x="162189" y="1482618"/>
                  </a:lnTo>
                  <a:lnTo>
                    <a:pt x="160944" y="1519660"/>
                  </a:lnTo>
                  <a:lnTo>
                    <a:pt x="154401" y="1566801"/>
                  </a:lnTo>
                  <a:lnTo>
                    <a:pt x="153289" y="1597996"/>
                  </a:lnTo>
                  <a:lnTo>
                    <a:pt x="152795" y="1636556"/>
                  </a:lnTo>
                  <a:lnTo>
                    <a:pt x="152576" y="1669921"/>
                  </a:lnTo>
                  <a:lnTo>
                    <a:pt x="152452" y="1712505"/>
                  </a:lnTo>
                  <a:lnTo>
                    <a:pt x="152416" y="1751934"/>
                  </a:lnTo>
                  <a:lnTo>
                    <a:pt x="152405" y="1790427"/>
                  </a:lnTo>
                  <a:lnTo>
                    <a:pt x="152401" y="1828644"/>
                  </a:lnTo>
                  <a:lnTo>
                    <a:pt x="152400" y="1875245"/>
                  </a:lnTo>
                  <a:lnTo>
                    <a:pt x="152400" y="1911825"/>
                  </a:lnTo>
                  <a:lnTo>
                    <a:pt x="152400" y="1956218"/>
                  </a:lnTo>
                  <a:lnTo>
                    <a:pt x="152400" y="1996183"/>
                  </a:lnTo>
                  <a:lnTo>
                    <a:pt x="152400" y="2034836"/>
                  </a:lnTo>
                  <a:lnTo>
                    <a:pt x="153458" y="2072041"/>
                  </a:lnTo>
                  <a:lnTo>
                    <a:pt x="159938" y="2116416"/>
                  </a:lnTo>
                  <a:lnTo>
                    <a:pt x="161337" y="2158771"/>
                  </a:lnTo>
                  <a:lnTo>
                    <a:pt x="161751" y="2205894"/>
                  </a:lnTo>
                  <a:lnTo>
                    <a:pt x="159052" y="2243845"/>
                  </a:lnTo>
                  <a:lnTo>
                    <a:pt x="153714" y="2285113"/>
                  </a:lnTo>
                  <a:lnTo>
                    <a:pt x="152790" y="2324350"/>
                  </a:lnTo>
                  <a:lnTo>
                    <a:pt x="151419" y="2370865"/>
                  </a:lnTo>
                  <a:lnTo>
                    <a:pt x="144876" y="2414077"/>
                  </a:lnTo>
                  <a:lnTo>
                    <a:pt x="142080" y="2457917"/>
                  </a:lnTo>
                  <a:lnTo>
                    <a:pt x="133197" y="2499335"/>
                  </a:lnTo>
                  <a:lnTo>
                    <a:pt x="124956" y="2511648"/>
                  </a:lnTo>
                  <a:lnTo>
                    <a:pt x="108521" y="2527173"/>
                  </a:lnTo>
                  <a:lnTo>
                    <a:pt x="85071" y="2537888"/>
                  </a:lnTo>
                  <a:lnTo>
                    <a:pt x="70970" y="2540766"/>
                  </a:lnTo>
                  <a:lnTo>
                    <a:pt x="0" y="2533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1760"/>
            <p:cNvSpPr/>
            <p:nvPr>
              <p:custDataLst>
                <p:tags r:id="rId100"/>
              </p:custDataLst>
            </p:nvPr>
          </p:nvSpPr>
          <p:spPr>
            <a:xfrm>
              <a:off x="7029602" y="3006310"/>
              <a:ext cx="104624" cy="97862"/>
            </a:xfrm>
            <a:custGeom>
              <a:avLst/>
              <a:gdLst/>
              <a:ahLst/>
              <a:cxnLst/>
              <a:rect l="0" t="0" r="0" b="0"/>
              <a:pathLst>
                <a:path w="104624" h="97862">
                  <a:moveTo>
                    <a:pt x="28423" y="51215"/>
                  </a:moveTo>
                  <a:lnTo>
                    <a:pt x="28423" y="51215"/>
                  </a:lnTo>
                  <a:lnTo>
                    <a:pt x="28423" y="46159"/>
                  </a:lnTo>
                  <a:lnTo>
                    <a:pt x="27365" y="44669"/>
                  </a:lnTo>
                  <a:lnTo>
                    <a:pt x="25601" y="43676"/>
                  </a:lnTo>
                  <a:lnTo>
                    <a:pt x="23367" y="43014"/>
                  </a:lnTo>
                  <a:lnTo>
                    <a:pt x="21878" y="43631"/>
                  </a:lnTo>
                  <a:lnTo>
                    <a:pt x="20885" y="45101"/>
                  </a:lnTo>
                  <a:lnTo>
                    <a:pt x="19781" y="50614"/>
                  </a:lnTo>
                  <a:lnTo>
                    <a:pt x="18102" y="64560"/>
                  </a:lnTo>
                  <a:lnTo>
                    <a:pt x="359" y="97861"/>
                  </a:lnTo>
                  <a:lnTo>
                    <a:pt x="0" y="93493"/>
                  </a:lnTo>
                  <a:lnTo>
                    <a:pt x="14946" y="61604"/>
                  </a:lnTo>
                  <a:lnTo>
                    <a:pt x="19258" y="47366"/>
                  </a:lnTo>
                  <a:lnTo>
                    <a:pt x="40125" y="13196"/>
                  </a:lnTo>
                  <a:lnTo>
                    <a:pt x="50353" y="1380"/>
                  </a:lnTo>
                  <a:lnTo>
                    <a:pt x="53626" y="0"/>
                  </a:lnTo>
                  <a:lnTo>
                    <a:pt x="56867" y="138"/>
                  </a:lnTo>
                  <a:lnTo>
                    <a:pt x="60085" y="1289"/>
                  </a:lnTo>
                  <a:lnTo>
                    <a:pt x="66483" y="8212"/>
                  </a:lnTo>
                  <a:lnTo>
                    <a:pt x="90287" y="46813"/>
                  </a:lnTo>
                  <a:lnTo>
                    <a:pt x="94018" y="55608"/>
                  </a:lnTo>
                  <a:lnTo>
                    <a:pt x="104623" y="70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1761"/>
            <p:cNvSpPr/>
            <p:nvPr>
              <p:custDataLst>
                <p:tags r:id="rId101"/>
              </p:custDataLst>
            </p:nvPr>
          </p:nvSpPr>
          <p:spPr>
            <a:xfrm>
              <a:off x="7210425" y="3403999"/>
              <a:ext cx="104776" cy="86104"/>
            </a:xfrm>
            <a:custGeom>
              <a:avLst/>
              <a:gdLst/>
              <a:ahLst/>
              <a:cxnLst/>
              <a:rect l="0" t="0" r="0" b="0"/>
              <a:pathLst>
                <a:path w="104776" h="86104">
                  <a:moveTo>
                    <a:pt x="0" y="15476"/>
                  </a:moveTo>
                  <a:lnTo>
                    <a:pt x="0" y="15476"/>
                  </a:lnTo>
                  <a:lnTo>
                    <a:pt x="0" y="61464"/>
                  </a:lnTo>
                  <a:lnTo>
                    <a:pt x="0" y="86103"/>
                  </a:lnTo>
                  <a:lnTo>
                    <a:pt x="0" y="84613"/>
                  </a:lnTo>
                  <a:lnTo>
                    <a:pt x="9701" y="41159"/>
                  </a:lnTo>
                  <a:lnTo>
                    <a:pt x="19148" y="4917"/>
                  </a:lnTo>
                  <a:lnTo>
                    <a:pt x="21232" y="2087"/>
                  </a:lnTo>
                  <a:lnTo>
                    <a:pt x="23680" y="200"/>
                  </a:lnTo>
                  <a:lnTo>
                    <a:pt x="26370" y="0"/>
                  </a:lnTo>
                  <a:lnTo>
                    <a:pt x="32181" y="2600"/>
                  </a:lnTo>
                  <a:lnTo>
                    <a:pt x="34155" y="5834"/>
                  </a:lnTo>
                  <a:lnTo>
                    <a:pt x="40143" y="23410"/>
                  </a:lnTo>
                  <a:lnTo>
                    <a:pt x="42637" y="27116"/>
                  </a:lnTo>
                  <a:lnTo>
                    <a:pt x="46147" y="42444"/>
                  </a:lnTo>
                  <a:lnTo>
                    <a:pt x="47187" y="55334"/>
                  </a:lnTo>
                  <a:lnTo>
                    <a:pt x="44608" y="62471"/>
                  </a:lnTo>
                  <a:lnTo>
                    <a:pt x="42438" y="65856"/>
                  </a:lnTo>
                  <a:lnTo>
                    <a:pt x="40992" y="67055"/>
                  </a:lnTo>
                  <a:lnTo>
                    <a:pt x="40028" y="66795"/>
                  </a:lnTo>
                  <a:lnTo>
                    <a:pt x="39386" y="65564"/>
                  </a:lnTo>
                  <a:lnTo>
                    <a:pt x="40015" y="63684"/>
                  </a:lnTo>
                  <a:lnTo>
                    <a:pt x="53363" y="40452"/>
                  </a:lnTo>
                  <a:lnTo>
                    <a:pt x="55467" y="32574"/>
                  </a:lnTo>
                  <a:lnTo>
                    <a:pt x="62047" y="25545"/>
                  </a:lnTo>
                  <a:lnTo>
                    <a:pt x="73404" y="17465"/>
                  </a:lnTo>
                  <a:lnTo>
                    <a:pt x="75395" y="17860"/>
                  </a:lnTo>
                  <a:lnTo>
                    <a:pt x="84310" y="24532"/>
                  </a:lnTo>
                  <a:lnTo>
                    <a:pt x="97771" y="38385"/>
                  </a:lnTo>
                  <a:lnTo>
                    <a:pt x="101662" y="46119"/>
                  </a:lnTo>
                  <a:lnTo>
                    <a:pt x="104775" y="821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SMARTInkShape-1762"/>
            <p:cNvSpPr/>
            <p:nvPr>
              <p:custDataLst>
                <p:tags r:id="rId102"/>
              </p:custDataLst>
            </p:nvPr>
          </p:nvSpPr>
          <p:spPr>
            <a:xfrm>
              <a:off x="7019925" y="3206495"/>
              <a:ext cx="120879" cy="324671"/>
            </a:xfrm>
            <a:custGeom>
              <a:avLst/>
              <a:gdLst/>
              <a:ahLst/>
              <a:cxnLst/>
              <a:rect l="0" t="0" r="0" b="0"/>
              <a:pathLst>
                <a:path w="120879" h="324671">
                  <a:moveTo>
                    <a:pt x="0" y="136780"/>
                  </a:moveTo>
                  <a:lnTo>
                    <a:pt x="0" y="136780"/>
                  </a:lnTo>
                  <a:lnTo>
                    <a:pt x="0" y="127648"/>
                  </a:lnTo>
                  <a:lnTo>
                    <a:pt x="5056" y="127372"/>
                  </a:lnTo>
                  <a:lnTo>
                    <a:pt x="6545" y="128391"/>
                  </a:lnTo>
                  <a:lnTo>
                    <a:pt x="7538" y="130129"/>
                  </a:lnTo>
                  <a:lnTo>
                    <a:pt x="8642" y="136999"/>
                  </a:lnTo>
                  <a:lnTo>
                    <a:pt x="9473" y="184139"/>
                  </a:lnTo>
                  <a:lnTo>
                    <a:pt x="9518" y="230270"/>
                  </a:lnTo>
                  <a:lnTo>
                    <a:pt x="9524" y="269782"/>
                  </a:lnTo>
                  <a:lnTo>
                    <a:pt x="9525" y="314066"/>
                  </a:lnTo>
                  <a:lnTo>
                    <a:pt x="9525" y="324670"/>
                  </a:lnTo>
                  <a:lnTo>
                    <a:pt x="10583" y="324482"/>
                  </a:lnTo>
                  <a:lnTo>
                    <a:pt x="14581" y="321450"/>
                  </a:lnTo>
                  <a:lnTo>
                    <a:pt x="17063" y="310931"/>
                  </a:lnTo>
                  <a:lnTo>
                    <a:pt x="18789" y="269232"/>
                  </a:lnTo>
                  <a:lnTo>
                    <a:pt x="18998" y="229030"/>
                  </a:lnTo>
                  <a:lnTo>
                    <a:pt x="19040" y="185694"/>
                  </a:lnTo>
                  <a:lnTo>
                    <a:pt x="24103" y="146099"/>
                  </a:lnTo>
                  <a:lnTo>
                    <a:pt x="32307" y="100853"/>
                  </a:lnTo>
                  <a:lnTo>
                    <a:pt x="39072" y="53366"/>
                  </a:lnTo>
                  <a:lnTo>
                    <a:pt x="47704" y="33032"/>
                  </a:lnTo>
                  <a:lnTo>
                    <a:pt x="58596" y="19056"/>
                  </a:lnTo>
                  <a:lnTo>
                    <a:pt x="77779" y="1460"/>
                  </a:lnTo>
                  <a:lnTo>
                    <a:pt x="81486" y="0"/>
                  </a:lnTo>
                  <a:lnTo>
                    <a:pt x="85016" y="85"/>
                  </a:lnTo>
                  <a:lnTo>
                    <a:pt x="91760" y="3002"/>
                  </a:lnTo>
                  <a:lnTo>
                    <a:pt x="98285" y="7826"/>
                  </a:lnTo>
                  <a:lnTo>
                    <a:pt x="101891" y="19142"/>
                  </a:lnTo>
                  <a:lnTo>
                    <a:pt x="102435" y="33696"/>
                  </a:lnTo>
                  <a:lnTo>
                    <a:pt x="96404" y="66735"/>
                  </a:lnTo>
                  <a:lnTo>
                    <a:pt x="93903" y="72091"/>
                  </a:lnTo>
                  <a:lnTo>
                    <a:pt x="76441" y="88939"/>
                  </a:lnTo>
                  <a:lnTo>
                    <a:pt x="76271" y="94148"/>
                  </a:lnTo>
                  <a:lnTo>
                    <a:pt x="94110" y="115983"/>
                  </a:lnTo>
                  <a:lnTo>
                    <a:pt x="97665" y="119741"/>
                  </a:lnTo>
                  <a:lnTo>
                    <a:pt x="101615" y="129560"/>
                  </a:lnTo>
                  <a:lnTo>
                    <a:pt x="105487" y="142038"/>
                  </a:lnTo>
                  <a:lnTo>
                    <a:pt x="119576" y="173096"/>
                  </a:lnTo>
                  <a:lnTo>
                    <a:pt x="120878" y="186787"/>
                  </a:lnTo>
                  <a:lnTo>
                    <a:pt x="117928" y="199928"/>
                  </a:lnTo>
                  <a:lnTo>
                    <a:pt x="110319" y="214169"/>
                  </a:lnTo>
                  <a:lnTo>
                    <a:pt x="106354" y="216948"/>
                  </a:lnTo>
                  <a:lnTo>
                    <a:pt x="96304" y="220035"/>
                  </a:lnTo>
                  <a:lnTo>
                    <a:pt x="92778" y="218742"/>
                  </a:lnTo>
                  <a:lnTo>
                    <a:pt x="90427" y="215763"/>
                  </a:lnTo>
                  <a:lnTo>
                    <a:pt x="86757" y="207867"/>
                  </a:lnTo>
                  <a:lnTo>
                    <a:pt x="76200" y="193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1763"/>
            <p:cNvSpPr/>
            <p:nvPr>
              <p:custDataLst>
                <p:tags r:id="rId103"/>
              </p:custDataLst>
            </p:nvPr>
          </p:nvSpPr>
          <p:spPr>
            <a:xfrm>
              <a:off x="7077075" y="264795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0" y="0"/>
                  </a:moveTo>
                  <a:lnTo>
                    <a:pt x="0" y="0"/>
                  </a:lnTo>
                  <a:lnTo>
                    <a:pt x="2117" y="46644"/>
                  </a:lnTo>
                  <a:lnTo>
                    <a:pt x="190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1764"/>
            <p:cNvSpPr/>
            <p:nvPr>
              <p:custDataLst>
                <p:tags r:id="rId104"/>
              </p:custDataLst>
            </p:nvPr>
          </p:nvSpPr>
          <p:spPr>
            <a:xfrm>
              <a:off x="7048500" y="225742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1765"/>
            <p:cNvSpPr/>
            <p:nvPr>
              <p:custDataLst>
                <p:tags r:id="rId105"/>
              </p:custDataLst>
            </p:nvPr>
          </p:nvSpPr>
          <p:spPr>
            <a:xfrm>
              <a:off x="6943762" y="1688507"/>
              <a:ext cx="95214" cy="105083"/>
            </a:xfrm>
            <a:custGeom>
              <a:avLst/>
              <a:gdLst/>
              <a:ahLst/>
              <a:cxnLst/>
              <a:rect l="0" t="0" r="0" b="0"/>
              <a:pathLst>
                <a:path w="95214" h="105083">
                  <a:moveTo>
                    <a:pt x="19013" y="35518"/>
                  </a:moveTo>
                  <a:lnTo>
                    <a:pt x="19013" y="35518"/>
                  </a:lnTo>
                  <a:lnTo>
                    <a:pt x="19013" y="22260"/>
                  </a:lnTo>
                  <a:lnTo>
                    <a:pt x="17955" y="22447"/>
                  </a:lnTo>
                  <a:lnTo>
                    <a:pt x="13957" y="28297"/>
                  </a:lnTo>
                  <a:lnTo>
                    <a:pt x="3204" y="74135"/>
                  </a:lnTo>
                  <a:lnTo>
                    <a:pt x="247" y="104938"/>
                  </a:lnTo>
                  <a:lnTo>
                    <a:pt x="153" y="105082"/>
                  </a:lnTo>
                  <a:lnTo>
                    <a:pt x="0" y="92651"/>
                  </a:lnTo>
                  <a:lnTo>
                    <a:pt x="10329" y="53311"/>
                  </a:lnTo>
                  <a:lnTo>
                    <a:pt x="25474" y="15440"/>
                  </a:lnTo>
                  <a:lnTo>
                    <a:pt x="31762" y="6134"/>
                  </a:lnTo>
                  <a:lnTo>
                    <a:pt x="38085" y="1292"/>
                  </a:lnTo>
                  <a:lnTo>
                    <a:pt x="41253" y="0"/>
                  </a:lnTo>
                  <a:lnTo>
                    <a:pt x="44423" y="1256"/>
                  </a:lnTo>
                  <a:lnTo>
                    <a:pt x="50767" y="8296"/>
                  </a:lnTo>
                  <a:lnTo>
                    <a:pt x="72988" y="49541"/>
                  </a:lnTo>
                  <a:lnTo>
                    <a:pt x="95213" y="1021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1766"/>
            <p:cNvSpPr/>
            <p:nvPr>
              <p:custDataLst>
                <p:tags r:id="rId106"/>
              </p:custDataLst>
            </p:nvPr>
          </p:nvSpPr>
          <p:spPr>
            <a:xfrm>
              <a:off x="7134225" y="200025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0"/>
                  </a:moveTo>
                  <a:lnTo>
                    <a:pt x="0" y="0"/>
                  </a:lnTo>
                  <a:lnTo>
                    <a:pt x="8200" y="0"/>
                  </a:lnTo>
                  <a:lnTo>
                    <a:pt x="952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1767"/>
            <p:cNvSpPr/>
            <p:nvPr>
              <p:custDataLst>
                <p:tags r:id="rId107"/>
              </p:custDataLst>
            </p:nvPr>
          </p:nvSpPr>
          <p:spPr>
            <a:xfrm>
              <a:off x="7029450" y="1871219"/>
              <a:ext cx="66124" cy="269401"/>
            </a:xfrm>
            <a:custGeom>
              <a:avLst/>
              <a:gdLst/>
              <a:ahLst/>
              <a:cxnLst/>
              <a:rect l="0" t="0" r="0" b="0"/>
              <a:pathLst>
                <a:path w="66124" h="269401">
                  <a:moveTo>
                    <a:pt x="0" y="138556"/>
                  </a:moveTo>
                  <a:lnTo>
                    <a:pt x="0" y="138556"/>
                  </a:lnTo>
                  <a:lnTo>
                    <a:pt x="1058" y="162407"/>
                  </a:lnTo>
                  <a:lnTo>
                    <a:pt x="7538" y="192147"/>
                  </a:lnTo>
                  <a:lnTo>
                    <a:pt x="9264" y="235258"/>
                  </a:lnTo>
                  <a:lnTo>
                    <a:pt x="9515" y="269400"/>
                  </a:lnTo>
                  <a:lnTo>
                    <a:pt x="6701" y="232954"/>
                  </a:lnTo>
                  <a:lnTo>
                    <a:pt x="1324" y="190481"/>
                  </a:lnTo>
                  <a:lnTo>
                    <a:pt x="391" y="148767"/>
                  </a:lnTo>
                  <a:lnTo>
                    <a:pt x="78" y="107961"/>
                  </a:lnTo>
                  <a:lnTo>
                    <a:pt x="2838" y="64152"/>
                  </a:lnTo>
                  <a:lnTo>
                    <a:pt x="11761" y="20442"/>
                  </a:lnTo>
                  <a:lnTo>
                    <a:pt x="16869" y="6686"/>
                  </a:lnTo>
                  <a:lnTo>
                    <a:pt x="22667" y="572"/>
                  </a:lnTo>
                  <a:lnTo>
                    <a:pt x="25695" y="0"/>
                  </a:lnTo>
                  <a:lnTo>
                    <a:pt x="28771" y="677"/>
                  </a:lnTo>
                  <a:lnTo>
                    <a:pt x="31881" y="2187"/>
                  </a:lnTo>
                  <a:lnTo>
                    <a:pt x="41314" y="14424"/>
                  </a:lnTo>
                  <a:lnTo>
                    <a:pt x="45755" y="31456"/>
                  </a:lnTo>
                  <a:lnTo>
                    <a:pt x="47461" y="63724"/>
                  </a:lnTo>
                  <a:lnTo>
                    <a:pt x="44730" y="71078"/>
                  </a:lnTo>
                  <a:lnTo>
                    <a:pt x="42520" y="74521"/>
                  </a:lnTo>
                  <a:lnTo>
                    <a:pt x="39988" y="76816"/>
                  </a:lnTo>
                  <a:lnTo>
                    <a:pt x="30287" y="80802"/>
                  </a:lnTo>
                  <a:lnTo>
                    <a:pt x="32158" y="78315"/>
                  </a:lnTo>
                  <a:lnTo>
                    <a:pt x="34138" y="76170"/>
                  </a:lnTo>
                  <a:lnTo>
                    <a:pt x="36517" y="75799"/>
                  </a:lnTo>
                  <a:lnTo>
                    <a:pt x="41983" y="78208"/>
                  </a:lnTo>
                  <a:lnTo>
                    <a:pt x="60387" y="94383"/>
                  </a:lnTo>
                  <a:lnTo>
                    <a:pt x="63881" y="103401"/>
                  </a:lnTo>
                  <a:lnTo>
                    <a:pt x="66123" y="126438"/>
                  </a:lnTo>
                  <a:lnTo>
                    <a:pt x="63608" y="135992"/>
                  </a:lnTo>
                  <a:lnTo>
                    <a:pt x="53369" y="150750"/>
                  </a:lnTo>
                  <a:lnTo>
                    <a:pt x="47356" y="154559"/>
                  </a:lnTo>
                  <a:lnTo>
                    <a:pt x="44271" y="155575"/>
                  </a:lnTo>
                  <a:lnTo>
                    <a:pt x="41156" y="155193"/>
                  </a:lnTo>
                  <a:lnTo>
                    <a:pt x="34872" y="151948"/>
                  </a:lnTo>
                  <a:lnTo>
                    <a:pt x="32773" y="149600"/>
                  </a:lnTo>
                  <a:lnTo>
                    <a:pt x="28575" y="138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1768"/>
            <p:cNvSpPr/>
            <p:nvPr>
              <p:custDataLst>
                <p:tags r:id="rId108"/>
              </p:custDataLst>
            </p:nvPr>
          </p:nvSpPr>
          <p:spPr>
            <a:xfrm>
              <a:off x="7288099" y="1487224"/>
              <a:ext cx="53408" cy="77786"/>
            </a:xfrm>
            <a:custGeom>
              <a:avLst/>
              <a:gdLst/>
              <a:ahLst/>
              <a:cxnLst/>
              <a:rect l="0" t="0" r="0" b="0"/>
              <a:pathLst>
                <a:path w="53408" h="77786">
                  <a:moveTo>
                    <a:pt x="27101" y="8201"/>
                  </a:moveTo>
                  <a:lnTo>
                    <a:pt x="27101" y="8201"/>
                  </a:lnTo>
                  <a:lnTo>
                    <a:pt x="27101" y="3145"/>
                  </a:lnTo>
                  <a:lnTo>
                    <a:pt x="26043" y="1655"/>
                  </a:lnTo>
                  <a:lnTo>
                    <a:pt x="24279" y="662"/>
                  </a:lnTo>
                  <a:lnTo>
                    <a:pt x="22045" y="0"/>
                  </a:lnTo>
                  <a:lnTo>
                    <a:pt x="19497" y="617"/>
                  </a:lnTo>
                  <a:lnTo>
                    <a:pt x="9768" y="6993"/>
                  </a:lnTo>
                  <a:lnTo>
                    <a:pt x="3503" y="17956"/>
                  </a:lnTo>
                  <a:lnTo>
                    <a:pt x="0" y="39666"/>
                  </a:lnTo>
                  <a:lnTo>
                    <a:pt x="4019" y="61151"/>
                  </a:lnTo>
                  <a:lnTo>
                    <a:pt x="11912" y="75866"/>
                  </a:lnTo>
                  <a:lnTo>
                    <a:pt x="14859" y="77653"/>
                  </a:lnTo>
                  <a:lnTo>
                    <a:pt x="17881" y="77785"/>
                  </a:lnTo>
                  <a:lnTo>
                    <a:pt x="35393" y="70394"/>
                  </a:lnTo>
                  <a:lnTo>
                    <a:pt x="48020" y="61789"/>
                  </a:lnTo>
                  <a:lnTo>
                    <a:pt x="52273" y="52832"/>
                  </a:lnTo>
                  <a:lnTo>
                    <a:pt x="53407" y="47480"/>
                  </a:lnTo>
                  <a:lnTo>
                    <a:pt x="53105" y="42854"/>
                  </a:lnTo>
                  <a:lnTo>
                    <a:pt x="49947" y="34891"/>
                  </a:lnTo>
                  <a:lnTo>
                    <a:pt x="46566" y="32344"/>
                  </a:lnTo>
                  <a:lnTo>
                    <a:pt x="32751" y="28760"/>
                  </a:lnTo>
                  <a:lnTo>
                    <a:pt x="17576" y="27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1769"/>
            <p:cNvSpPr/>
            <p:nvPr>
              <p:custDataLst>
                <p:tags r:id="rId109"/>
              </p:custDataLst>
            </p:nvPr>
          </p:nvSpPr>
          <p:spPr>
            <a:xfrm>
              <a:off x="7124734" y="1054929"/>
              <a:ext cx="104742" cy="125073"/>
            </a:xfrm>
            <a:custGeom>
              <a:avLst/>
              <a:gdLst/>
              <a:ahLst/>
              <a:cxnLst/>
              <a:rect l="0" t="0" r="0" b="0"/>
              <a:pathLst>
                <a:path w="104742" h="125073">
                  <a:moveTo>
                    <a:pt x="19016" y="49971"/>
                  </a:moveTo>
                  <a:lnTo>
                    <a:pt x="19016" y="49971"/>
                  </a:lnTo>
                  <a:lnTo>
                    <a:pt x="9494" y="49971"/>
                  </a:lnTo>
                  <a:lnTo>
                    <a:pt x="8433" y="83086"/>
                  </a:lnTo>
                  <a:lnTo>
                    <a:pt x="82" y="125072"/>
                  </a:lnTo>
                  <a:lnTo>
                    <a:pt x="0" y="120789"/>
                  </a:lnTo>
                  <a:lnTo>
                    <a:pt x="10332" y="83286"/>
                  </a:lnTo>
                  <a:lnTo>
                    <a:pt x="25477" y="38091"/>
                  </a:lnTo>
                  <a:lnTo>
                    <a:pt x="36199" y="2624"/>
                  </a:lnTo>
                  <a:lnTo>
                    <a:pt x="37879" y="415"/>
                  </a:lnTo>
                  <a:lnTo>
                    <a:pt x="40058" y="0"/>
                  </a:lnTo>
                  <a:lnTo>
                    <a:pt x="42569" y="782"/>
                  </a:lnTo>
                  <a:lnTo>
                    <a:pt x="56216" y="11996"/>
                  </a:lnTo>
                  <a:lnTo>
                    <a:pt x="62008" y="20040"/>
                  </a:lnTo>
                  <a:lnTo>
                    <a:pt x="73773" y="55405"/>
                  </a:lnTo>
                  <a:lnTo>
                    <a:pt x="78279" y="70631"/>
                  </a:lnTo>
                  <a:lnTo>
                    <a:pt x="104741" y="116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1770"/>
            <p:cNvSpPr/>
            <p:nvPr>
              <p:custDataLst>
                <p:tags r:id="rId110"/>
              </p:custDataLst>
            </p:nvPr>
          </p:nvSpPr>
          <p:spPr>
            <a:xfrm>
              <a:off x="7124700" y="1260294"/>
              <a:ext cx="132795" cy="368992"/>
            </a:xfrm>
            <a:custGeom>
              <a:avLst/>
              <a:gdLst/>
              <a:ahLst/>
              <a:cxnLst/>
              <a:rect l="0" t="0" r="0" b="0"/>
              <a:pathLst>
                <a:path w="132795" h="368992">
                  <a:moveTo>
                    <a:pt x="0" y="158931"/>
                  </a:moveTo>
                  <a:lnTo>
                    <a:pt x="0" y="158931"/>
                  </a:lnTo>
                  <a:lnTo>
                    <a:pt x="13257" y="172188"/>
                  </a:lnTo>
                  <a:lnTo>
                    <a:pt x="16475" y="181051"/>
                  </a:lnTo>
                  <a:lnTo>
                    <a:pt x="27101" y="225755"/>
                  </a:lnTo>
                  <a:lnTo>
                    <a:pt x="36646" y="269024"/>
                  </a:lnTo>
                  <a:lnTo>
                    <a:pt x="45448" y="307314"/>
                  </a:lnTo>
                  <a:lnTo>
                    <a:pt x="47195" y="348638"/>
                  </a:lnTo>
                  <a:lnTo>
                    <a:pt x="47541" y="368991"/>
                  </a:lnTo>
                  <a:lnTo>
                    <a:pt x="47620" y="330540"/>
                  </a:lnTo>
                  <a:lnTo>
                    <a:pt x="42568" y="284669"/>
                  </a:lnTo>
                  <a:lnTo>
                    <a:pt x="39424" y="244635"/>
                  </a:lnTo>
                  <a:lnTo>
                    <a:pt x="31816" y="199967"/>
                  </a:lnTo>
                  <a:lnTo>
                    <a:pt x="26393" y="158374"/>
                  </a:lnTo>
                  <a:lnTo>
                    <a:pt x="21226" y="119608"/>
                  </a:lnTo>
                  <a:lnTo>
                    <a:pt x="20395" y="73045"/>
                  </a:lnTo>
                  <a:lnTo>
                    <a:pt x="27798" y="44583"/>
                  </a:lnTo>
                  <a:lnTo>
                    <a:pt x="49652" y="7112"/>
                  </a:lnTo>
                  <a:lnTo>
                    <a:pt x="56640" y="1498"/>
                  </a:lnTo>
                  <a:lnTo>
                    <a:pt x="59985" y="0"/>
                  </a:lnTo>
                  <a:lnTo>
                    <a:pt x="64332" y="1119"/>
                  </a:lnTo>
                  <a:lnTo>
                    <a:pt x="74806" y="8006"/>
                  </a:lnTo>
                  <a:lnTo>
                    <a:pt x="87546" y="23784"/>
                  </a:lnTo>
                  <a:lnTo>
                    <a:pt x="92968" y="46921"/>
                  </a:lnTo>
                  <a:lnTo>
                    <a:pt x="95049" y="83668"/>
                  </a:lnTo>
                  <a:lnTo>
                    <a:pt x="94059" y="86531"/>
                  </a:lnTo>
                  <a:lnTo>
                    <a:pt x="92339" y="88439"/>
                  </a:lnTo>
                  <a:lnTo>
                    <a:pt x="86112" y="92033"/>
                  </a:lnTo>
                  <a:lnTo>
                    <a:pt x="90896" y="92190"/>
                  </a:lnTo>
                  <a:lnTo>
                    <a:pt x="96137" y="95049"/>
                  </a:lnTo>
                  <a:lnTo>
                    <a:pt x="101995" y="100906"/>
                  </a:lnTo>
                  <a:lnTo>
                    <a:pt x="127015" y="143300"/>
                  </a:lnTo>
                  <a:lnTo>
                    <a:pt x="132794" y="187218"/>
                  </a:lnTo>
                  <a:lnTo>
                    <a:pt x="127458" y="198314"/>
                  </a:lnTo>
                  <a:lnTo>
                    <a:pt x="119090" y="208185"/>
                  </a:lnTo>
                  <a:lnTo>
                    <a:pt x="111844" y="212572"/>
                  </a:lnTo>
                  <a:lnTo>
                    <a:pt x="108429" y="212683"/>
                  </a:lnTo>
                  <a:lnTo>
                    <a:pt x="76200" y="197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1771"/>
            <p:cNvSpPr/>
            <p:nvPr>
              <p:custDataLst>
                <p:tags r:id="rId111"/>
              </p:custDataLst>
            </p:nvPr>
          </p:nvSpPr>
          <p:spPr>
            <a:xfrm>
              <a:off x="6638925" y="1133475"/>
              <a:ext cx="295276" cy="2352012"/>
            </a:xfrm>
            <a:custGeom>
              <a:avLst/>
              <a:gdLst/>
              <a:ahLst/>
              <a:cxnLst/>
              <a:rect l="0" t="0" r="0" b="0"/>
              <a:pathLst>
                <a:path w="295276" h="2352012">
                  <a:moveTo>
                    <a:pt x="295275" y="0"/>
                  </a:moveTo>
                  <a:lnTo>
                    <a:pt x="295275" y="0"/>
                  </a:lnTo>
                  <a:lnTo>
                    <a:pt x="295275" y="17334"/>
                  </a:lnTo>
                  <a:lnTo>
                    <a:pt x="294217" y="16847"/>
                  </a:lnTo>
                  <a:lnTo>
                    <a:pt x="287671" y="12165"/>
                  </a:lnTo>
                  <a:lnTo>
                    <a:pt x="275978" y="10046"/>
                  </a:lnTo>
                  <a:lnTo>
                    <a:pt x="233511" y="10604"/>
                  </a:lnTo>
                  <a:lnTo>
                    <a:pt x="208183" y="18194"/>
                  </a:lnTo>
                  <a:lnTo>
                    <a:pt x="161744" y="45174"/>
                  </a:lnTo>
                  <a:lnTo>
                    <a:pt x="138354" y="63714"/>
                  </a:lnTo>
                  <a:lnTo>
                    <a:pt x="130281" y="76295"/>
                  </a:lnTo>
                  <a:lnTo>
                    <a:pt x="117071" y="116625"/>
                  </a:lnTo>
                  <a:lnTo>
                    <a:pt x="107517" y="160189"/>
                  </a:lnTo>
                  <a:lnTo>
                    <a:pt x="105588" y="195630"/>
                  </a:lnTo>
                  <a:lnTo>
                    <a:pt x="105016" y="239645"/>
                  </a:lnTo>
                  <a:lnTo>
                    <a:pt x="104846" y="280556"/>
                  </a:lnTo>
                  <a:lnTo>
                    <a:pt x="104796" y="324075"/>
                  </a:lnTo>
                  <a:lnTo>
                    <a:pt x="104784" y="363108"/>
                  </a:lnTo>
                  <a:lnTo>
                    <a:pt x="104779" y="405151"/>
                  </a:lnTo>
                  <a:lnTo>
                    <a:pt x="104777" y="448531"/>
                  </a:lnTo>
                  <a:lnTo>
                    <a:pt x="104776" y="489330"/>
                  </a:lnTo>
                  <a:lnTo>
                    <a:pt x="104775" y="536100"/>
                  </a:lnTo>
                  <a:lnTo>
                    <a:pt x="104775" y="576768"/>
                  </a:lnTo>
                  <a:lnTo>
                    <a:pt x="104775" y="616688"/>
                  </a:lnTo>
                  <a:lnTo>
                    <a:pt x="103717" y="661559"/>
                  </a:lnTo>
                  <a:lnTo>
                    <a:pt x="98230" y="707310"/>
                  </a:lnTo>
                  <a:lnTo>
                    <a:pt x="96133" y="749206"/>
                  </a:lnTo>
                  <a:lnTo>
                    <a:pt x="95511" y="794663"/>
                  </a:lnTo>
                  <a:lnTo>
                    <a:pt x="95328" y="841646"/>
                  </a:lnTo>
                  <a:lnTo>
                    <a:pt x="95273" y="889080"/>
                  </a:lnTo>
                  <a:lnTo>
                    <a:pt x="95257" y="936649"/>
                  </a:lnTo>
                  <a:lnTo>
                    <a:pt x="94193" y="984257"/>
                  </a:lnTo>
                  <a:lnTo>
                    <a:pt x="88705" y="1031877"/>
                  </a:lnTo>
                  <a:lnTo>
                    <a:pt x="85549" y="1079501"/>
                  </a:lnTo>
                  <a:lnTo>
                    <a:pt x="79441" y="1127125"/>
                  </a:lnTo>
                  <a:lnTo>
                    <a:pt x="77640" y="1158875"/>
                  </a:lnTo>
                  <a:lnTo>
                    <a:pt x="76840" y="1193447"/>
                  </a:lnTo>
                  <a:lnTo>
                    <a:pt x="76484" y="1228921"/>
                  </a:lnTo>
                  <a:lnTo>
                    <a:pt x="76326" y="1262326"/>
                  </a:lnTo>
                  <a:lnTo>
                    <a:pt x="73434" y="1294811"/>
                  </a:lnTo>
                  <a:lnTo>
                    <a:pt x="69679" y="1327947"/>
                  </a:lnTo>
                  <a:lnTo>
                    <a:pt x="68011" y="1363840"/>
                  </a:lnTo>
                  <a:lnTo>
                    <a:pt x="67268" y="1398137"/>
                  </a:lnTo>
                  <a:lnTo>
                    <a:pt x="65880" y="1431019"/>
                  </a:lnTo>
                  <a:lnTo>
                    <a:pt x="61737" y="1463273"/>
                  </a:lnTo>
                  <a:lnTo>
                    <a:pt x="59188" y="1495246"/>
                  </a:lnTo>
                  <a:lnTo>
                    <a:pt x="58056" y="1528154"/>
                  </a:lnTo>
                  <a:lnTo>
                    <a:pt x="57552" y="1563946"/>
                  </a:lnTo>
                  <a:lnTo>
                    <a:pt x="54507" y="1598199"/>
                  </a:lnTo>
                  <a:lnTo>
                    <a:pt x="50684" y="1631061"/>
                  </a:lnTo>
                  <a:lnTo>
                    <a:pt x="48984" y="1663305"/>
                  </a:lnTo>
                  <a:lnTo>
                    <a:pt x="45407" y="1695274"/>
                  </a:lnTo>
                  <a:lnTo>
                    <a:pt x="41347" y="1727122"/>
                  </a:lnTo>
                  <a:lnTo>
                    <a:pt x="39543" y="1758916"/>
                  </a:lnTo>
                  <a:lnTo>
                    <a:pt x="35920" y="1790685"/>
                  </a:lnTo>
                  <a:lnTo>
                    <a:pt x="30751" y="1835498"/>
                  </a:lnTo>
                  <a:lnTo>
                    <a:pt x="29220" y="1878410"/>
                  </a:lnTo>
                  <a:lnTo>
                    <a:pt x="25943" y="1921816"/>
                  </a:lnTo>
                  <a:lnTo>
                    <a:pt x="21093" y="1961488"/>
                  </a:lnTo>
                  <a:lnTo>
                    <a:pt x="16833" y="2000054"/>
                  </a:lnTo>
                  <a:lnTo>
                    <a:pt x="11691" y="2038292"/>
                  </a:lnTo>
                  <a:lnTo>
                    <a:pt x="10167" y="2082077"/>
                  </a:lnTo>
                  <a:lnTo>
                    <a:pt x="6893" y="2126801"/>
                  </a:lnTo>
                  <a:lnTo>
                    <a:pt x="2042" y="2165805"/>
                  </a:lnTo>
                  <a:lnTo>
                    <a:pt x="605" y="2208053"/>
                  </a:lnTo>
                  <a:lnTo>
                    <a:pt x="120" y="2250142"/>
                  </a:lnTo>
                  <a:lnTo>
                    <a:pt x="24" y="2292989"/>
                  </a:lnTo>
                  <a:lnTo>
                    <a:pt x="2" y="2337244"/>
                  </a:lnTo>
                  <a:lnTo>
                    <a:pt x="0" y="2352011"/>
                  </a:lnTo>
                  <a:lnTo>
                    <a:pt x="5056" y="2347422"/>
                  </a:lnTo>
                  <a:lnTo>
                    <a:pt x="13183" y="2345049"/>
                  </a:lnTo>
                  <a:lnTo>
                    <a:pt x="22793" y="2342936"/>
                  </a:lnTo>
                  <a:lnTo>
                    <a:pt x="30591" y="2338469"/>
                  </a:lnTo>
                  <a:lnTo>
                    <a:pt x="75302" y="2334050"/>
                  </a:lnTo>
                  <a:lnTo>
                    <a:pt x="120629" y="2333709"/>
                  </a:lnTo>
                  <a:lnTo>
                    <a:pt x="157686" y="2333650"/>
                  </a:lnTo>
                  <a:lnTo>
                    <a:pt x="219075" y="2324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5" name="SMARTInkShape-Group354"/>
          <p:cNvGrpSpPr/>
          <p:nvPr/>
        </p:nvGrpSpPr>
        <p:grpSpPr>
          <a:xfrm>
            <a:off x="4781550" y="1209675"/>
            <a:ext cx="1504951" cy="2322380"/>
            <a:chOff x="4781550" y="1209675"/>
            <a:chExt cx="1504951" cy="2322380"/>
          </a:xfrm>
        </p:grpSpPr>
        <p:sp>
          <p:nvSpPr>
            <p:cNvPr id="786" name="SMARTInkShape-1772"/>
            <p:cNvSpPr/>
            <p:nvPr>
              <p:custDataLst>
                <p:tags r:id="rId90"/>
              </p:custDataLst>
            </p:nvPr>
          </p:nvSpPr>
          <p:spPr>
            <a:xfrm>
              <a:off x="6181725" y="2230566"/>
              <a:ext cx="104776" cy="198310"/>
            </a:xfrm>
            <a:custGeom>
              <a:avLst/>
              <a:gdLst/>
              <a:ahLst/>
              <a:cxnLst/>
              <a:rect l="0" t="0" r="0" b="0"/>
              <a:pathLst>
                <a:path w="104776" h="198310">
                  <a:moveTo>
                    <a:pt x="104775" y="17334"/>
                  </a:moveTo>
                  <a:lnTo>
                    <a:pt x="104775" y="17334"/>
                  </a:lnTo>
                  <a:lnTo>
                    <a:pt x="104775" y="0"/>
                  </a:lnTo>
                  <a:lnTo>
                    <a:pt x="94662" y="8906"/>
                  </a:lnTo>
                  <a:lnTo>
                    <a:pt x="69002" y="54847"/>
                  </a:lnTo>
                  <a:lnTo>
                    <a:pt x="49378" y="98474"/>
                  </a:lnTo>
                  <a:lnTo>
                    <a:pt x="25833" y="143405"/>
                  </a:lnTo>
                  <a:lnTo>
                    <a:pt x="3244" y="188393"/>
                  </a:lnTo>
                  <a:lnTo>
                    <a:pt x="0" y="1983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1773"/>
            <p:cNvSpPr/>
            <p:nvPr>
              <p:custDataLst>
                <p:tags r:id="rId91"/>
              </p:custDataLst>
            </p:nvPr>
          </p:nvSpPr>
          <p:spPr>
            <a:xfrm>
              <a:off x="6134100" y="2201599"/>
              <a:ext cx="152401" cy="186701"/>
            </a:xfrm>
            <a:custGeom>
              <a:avLst/>
              <a:gdLst/>
              <a:ahLst/>
              <a:cxnLst/>
              <a:rect l="0" t="0" r="0" b="0"/>
              <a:pathLst>
                <a:path w="152401" h="186701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6" y="4125"/>
                  </a:lnTo>
                  <a:lnTo>
                    <a:pt x="45124" y="51354"/>
                  </a:lnTo>
                  <a:lnTo>
                    <a:pt x="76816" y="92383"/>
                  </a:lnTo>
                  <a:lnTo>
                    <a:pt x="88116" y="106999"/>
                  </a:lnTo>
                  <a:lnTo>
                    <a:pt x="117323" y="153308"/>
                  </a:lnTo>
                  <a:lnTo>
                    <a:pt x="136087" y="180821"/>
                  </a:lnTo>
                  <a:lnTo>
                    <a:pt x="142680" y="185462"/>
                  </a:lnTo>
                  <a:lnTo>
                    <a:pt x="145921" y="186700"/>
                  </a:lnTo>
                  <a:lnTo>
                    <a:pt x="148080" y="186467"/>
                  </a:lnTo>
                  <a:lnTo>
                    <a:pt x="149520" y="185254"/>
                  </a:lnTo>
                  <a:lnTo>
                    <a:pt x="151121" y="181083"/>
                  </a:lnTo>
                  <a:lnTo>
                    <a:pt x="152400" y="160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1774"/>
            <p:cNvSpPr/>
            <p:nvPr>
              <p:custDataLst>
                <p:tags r:id="rId92"/>
              </p:custDataLst>
            </p:nvPr>
          </p:nvSpPr>
          <p:spPr>
            <a:xfrm>
              <a:off x="5619750" y="1209675"/>
              <a:ext cx="361944" cy="2322380"/>
            </a:xfrm>
            <a:custGeom>
              <a:avLst/>
              <a:gdLst/>
              <a:ahLst/>
              <a:cxnLst/>
              <a:rect l="0" t="0" r="0" b="0"/>
              <a:pathLst>
                <a:path w="361944" h="2322380">
                  <a:moveTo>
                    <a:pt x="0" y="0"/>
                  </a:moveTo>
                  <a:lnTo>
                    <a:pt x="0" y="0"/>
                  </a:lnTo>
                  <a:lnTo>
                    <a:pt x="38126" y="2822"/>
                  </a:lnTo>
                  <a:lnTo>
                    <a:pt x="62453" y="5488"/>
                  </a:lnTo>
                  <a:lnTo>
                    <a:pt x="106764" y="4220"/>
                  </a:lnTo>
                  <a:lnTo>
                    <a:pt x="150911" y="8477"/>
                  </a:lnTo>
                  <a:lnTo>
                    <a:pt x="190648" y="14271"/>
                  </a:lnTo>
                  <a:lnTo>
                    <a:pt x="236273" y="26769"/>
                  </a:lnTo>
                  <a:lnTo>
                    <a:pt x="275393" y="49517"/>
                  </a:lnTo>
                  <a:lnTo>
                    <a:pt x="292795" y="75114"/>
                  </a:lnTo>
                  <a:lnTo>
                    <a:pt x="310033" y="119573"/>
                  </a:lnTo>
                  <a:lnTo>
                    <a:pt x="323629" y="159400"/>
                  </a:lnTo>
                  <a:lnTo>
                    <a:pt x="330487" y="196455"/>
                  </a:lnTo>
                  <a:lnTo>
                    <a:pt x="337862" y="237420"/>
                  </a:lnTo>
                  <a:lnTo>
                    <a:pt x="340846" y="282632"/>
                  </a:lnTo>
                  <a:lnTo>
                    <a:pt x="335164" y="326056"/>
                  </a:lnTo>
                  <a:lnTo>
                    <a:pt x="333905" y="371070"/>
                  </a:lnTo>
                  <a:lnTo>
                    <a:pt x="333611" y="407279"/>
                  </a:lnTo>
                  <a:lnTo>
                    <a:pt x="333445" y="451463"/>
                  </a:lnTo>
                  <a:lnTo>
                    <a:pt x="333396" y="491366"/>
                  </a:lnTo>
                  <a:lnTo>
                    <a:pt x="333381" y="530000"/>
                  </a:lnTo>
                  <a:lnTo>
                    <a:pt x="333377" y="569317"/>
                  </a:lnTo>
                  <a:lnTo>
                    <a:pt x="333375" y="612951"/>
                  </a:lnTo>
                  <a:lnTo>
                    <a:pt x="333375" y="654220"/>
                  </a:lnTo>
                  <a:lnTo>
                    <a:pt x="333375" y="698433"/>
                  </a:lnTo>
                  <a:lnTo>
                    <a:pt x="333375" y="739873"/>
                  </a:lnTo>
                  <a:lnTo>
                    <a:pt x="334433" y="785195"/>
                  </a:lnTo>
                  <a:lnTo>
                    <a:pt x="338431" y="816406"/>
                  </a:lnTo>
                  <a:lnTo>
                    <a:pt x="340914" y="850739"/>
                  </a:lnTo>
                  <a:lnTo>
                    <a:pt x="342017" y="886106"/>
                  </a:lnTo>
                  <a:lnTo>
                    <a:pt x="342507" y="919464"/>
                  </a:lnTo>
                  <a:lnTo>
                    <a:pt x="342725" y="951928"/>
                  </a:lnTo>
                  <a:lnTo>
                    <a:pt x="342822" y="985054"/>
                  </a:lnTo>
                  <a:lnTo>
                    <a:pt x="342866" y="1020943"/>
                  </a:lnTo>
                  <a:lnTo>
                    <a:pt x="345707" y="1055239"/>
                  </a:lnTo>
                  <a:lnTo>
                    <a:pt x="349439" y="1088120"/>
                  </a:lnTo>
                  <a:lnTo>
                    <a:pt x="351098" y="1120373"/>
                  </a:lnTo>
                  <a:lnTo>
                    <a:pt x="351836" y="1152346"/>
                  </a:lnTo>
                  <a:lnTo>
                    <a:pt x="352163" y="1184195"/>
                  </a:lnTo>
                  <a:lnTo>
                    <a:pt x="352347" y="1230818"/>
                  </a:lnTo>
                  <a:lnTo>
                    <a:pt x="352402" y="1272972"/>
                  </a:lnTo>
                  <a:lnTo>
                    <a:pt x="352418" y="1317447"/>
                  </a:lnTo>
                  <a:lnTo>
                    <a:pt x="352423" y="1358965"/>
                  </a:lnTo>
                  <a:lnTo>
                    <a:pt x="353483" y="1403252"/>
                  </a:lnTo>
                  <a:lnTo>
                    <a:pt x="358970" y="1444714"/>
                  </a:lnTo>
                  <a:lnTo>
                    <a:pt x="361067" y="1490042"/>
                  </a:lnTo>
                  <a:lnTo>
                    <a:pt x="361688" y="1535929"/>
                  </a:lnTo>
                  <a:lnTo>
                    <a:pt x="361872" y="1577864"/>
                  </a:lnTo>
                  <a:lnTo>
                    <a:pt x="361927" y="1622274"/>
                  </a:lnTo>
                  <a:lnTo>
                    <a:pt x="361943" y="1663773"/>
                  </a:lnTo>
                  <a:lnTo>
                    <a:pt x="360890" y="1708054"/>
                  </a:lnTo>
                  <a:lnTo>
                    <a:pt x="355403" y="1749514"/>
                  </a:lnTo>
                  <a:lnTo>
                    <a:pt x="353308" y="1793784"/>
                  </a:lnTo>
                  <a:lnTo>
                    <a:pt x="352687" y="1835241"/>
                  </a:lnTo>
                  <a:lnTo>
                    <a:pt x="352503" y="1879509"/>
                  </a:lnTo>
                  <a:lnTo>
                    <a:pt x="352448" y="1919907"/>
                  </a:lnTo>
                  <a:lnTo>
                    <a:pt x="352432" y="1957630"/>
                  </a:lnTo>
                  <a:lnTo>
                    <a:pt x="352426" y="2002179"/>
                  </a:lnTo>
                  <a:lnTo>
                    <a:pt x="347369" y="2046375"/>
                  </a:lnTo>
                  <a:lnTo>
                    <a:pt x="343783" y="2087795"/>
                  </a:lnTo>
                  <a:lnTo>
                    <a:pt x="343162" y="2129671"/>
                  </a:lnTo>
                  <a:lnTo>
                    <a:pt x="341919" y="2172417"/>
                  </a:lnTo>
                  <a:lnTo>
                    <a:pt x="334709" y="2219628"/>
                  </a:lnTo>
                  <a:lnTo>
                    <a:pt x="341090" y="2264168"/>
                  </a:lnTo>
                  <a:lnTo>
                    <a:pt x="342900" y="2310052"/>
                  </a:lnTo>
                  <a:lnTo>
                    <a:pt x="337255" y="2315387"/>
                  </a:lnTo>
                  <a:lnTo>
                    <a:pt x="332787" y="2318291"/>
                  </a:lnTo>
                  <a:lnTo>
                    <a:pt x="306272" y="2322379"/>
                  </a:lnTo>
                  <a:lnTo>
                    <a:pt x="247650" y="2305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1775"/>
            <p:cNvSpPr/>
            <p:nvPr>
              <p:custDataLst>
                <p:tags r:id="rId93"/>
              </p:custDataLst>
            </p:nvPr>
          </p:nvSpPr>
          <p:spPr>
            <a:xfrm>
              <a:off x="5486400" y="2955168"/>
              <a:ext cx="161926" cy="71292"/>
            </a:xfrm>
            <a:custGeom>
              <a:avLst/>
              <a:gdLst/>
              <a:ahLst/>
              <a:cxnLst/>
              <a:rect l="0" t="0" r="0" b="0"/>
              <a:pathLst>
                <a:path w="161926" h="71292">
                  <a:moveTo>
                    <a:pt x="0" y="16632"/>
                  </a:moveTo>
                  <a:lnTo>
                    <a:pt x="0" y="16632"/>
                  </a:lnTo>
                  <a:lnTo>
                    <a:pt x="0" y="7223"/>
                  </a:lnTo>
                  <a:lnTo>
                    <a:pt x="5056" y="12198"/>
                  </a:lnTo>
                  <a:lnTo>
                    <a:pt x="8201" y="30488"/>
                  </a:lnTo>
                  <a:lnTo>
                    <a:pt x="9491" y="71291"/>
                  </a:lnTo>
                  <a:lnTo>
                    <a:pt x="10561" y="71063"/>
                  </a:lnTo>
                  <a:lnTo>
                    <a:pt x="14571" y="67987"/>
                  </a:lnTo>
                  <a:lnTo>
                    <a:pt x="38173" y="25807"/>
                  </a:lnTo>
                  <a:lnTo>
                    <a:pt x="45540" y="14360"/>
                  </a:lnTo>
                  <a:lnTo>
                    <a:pt x="63474" y="0"/>
                  </a:lnTo>
                  <a:lnTo>
                    <a:pt x="65599" y="253"/>
                  </a:lnTo>
                  <a:lnTo>
                    <a:pt x="70783" y="3355"/>
                  </a:lnTo>
                  <a:lnTo>
                    <a:pt x="73792" y="11084"/>
                  </a:lnTo>
                  <a:lnTo>
                    <a:pt x="76158" y="52362"/>
                  </a:lnTo>
                  <a:lnTo>
                    <a:pt x="77231" y="52093"/>
                  </a:lnTo>
                  <a:lnTo>
                    <a:pt x="81245" y="48973"/>
                  </a:lnTo>
                  <a:lnTo>
                    <a:pt x="83733" y="41236"/>
                  </a:lnTo>
                  <a:lnTo>
                    <a:pt x="84397" y="36210"/>
                  </a:lnTo>
                  <a:lnTo>
                    <a:pt x="86956" y="31801"/>
                  </a:lnTo>
                  <a:lnTo>
                    <a:pt x="117082" y="5011"/>
                  </a:lnTo>
                  <a:lnTo>
                    <a:pt x="125414" y="884"/>
                  </a:lnTo>
                  <a:lnTo>
                    <a:pt x="129118" y="841"/>
                  </a:lnTo>
                  <a:lnTo>
                    <a:pt x="136055" y="3617"/>
                  </a:lnTo>
                  <a:lnTo>
                    <a:pt x="150967" y="16186"/>
                  </a:lnTo>
                  <a:lnTo>
                    <a:pt x="157054" y="27370"/>
                  </a:lnTo>
                  <a:lnTo>
                    <a:pt x="161925" y="64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1776"/>
            <p:cNvSpPr/>
            <p:nvPr>
              <p:custDataLst>
                <p:tags r:id="rId94"/>
              </p:custDataLst>
            </p:nvPr>
          </p:nvSpPr>
          <p:spPr>
            <a:xfrm>
              <a:off x="5391160" y="3327585"/>
              <a:ext cx="85716" cy="80083"/>
            </a:xfrm>
            <a:custGeom>
              <a:avLst/>
              <a:gdLst/>
              <a:ahLst/>
              <a:cxnLst/>
              <a:rect l="0" t="0" r="0" b="0"/>
              <a:pathLst>
                <a:path w="85716" h="80083">
                  <a:moveTo>
                    <a:pt x="9515" y="34740"/>
                  </a:moveTo>
                  <a:lnTo>
                    <a:pt x="9515" y="34740"/>
                  </a:lnTo>
                  <a:lnTo>
                    <a:pt x="4459" y="29683"/>
                  </a:lnTo>
                  <a:lnTo>
                    <a:pt x="2970" y="30310"/>
                  </a:lnTo>
                  <a:lnTo>
                    <a:pt x="1314" y="36652"/>
                  </a:lnTo>
                  <a:lnTo>
                    <a:pt x="0" y="80082"/>
                  </a:lnTo>
                  <a:lnTo>
                    <a:pt x="5050" y="71575"/>
                  </a:lnTo>
                  <a:lnTo>
                    <a:pt x="10750" y="49738"/>
                  </a:lnTo>
                  <a:lnTo>
                    <a:pt x="24418" y="27864"/>
                  </a:lnTo>
                  <a:lnTo>
                    <a:pt x="32802" y="7982"/>
                  </a:lnTo>
                  <a:lnTo>
                    <a:pt x="36681" y="4201"/>
                  </a:lnTo>
                  <a:lnTo>
                    <a:pt x="46636" y="0"/>
                  </a:lnTo>
                  <a:lnTo>
                    <a:pt x="58116" y="956"/>
                  </a:lnTo>
                  <a:lnTo>
                    <a:pt x="69215" y="4908"/>
                  </a:lnTo>
                  <a:lnTo>
                    <a:pt x="77676" y="10192"/>
                  </a:lnTo>
                  <a:lnTo>
                    <a:pt x="82142" y="21713"/>
                  </a:lnTo>
                  <a:lnTo>
                    <a:pt x="85715" y="63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1777"/>
            <p:cNvSpPr/>
            <p:nvPr>
              <p:custDataLst>
                <p:tags r:id="rId95"/>
              </p:custDataLst>
            </p:nvPr>
          </p:nvSpPr>
          <p:spPr>
            <a:xfrm>
              <a:off x="5238750" y="3091020"/>
              <a:ext cx="141552" cy="271306"/>
            </a:xfrm>
            <a:custGeom>
              <a:avLst/>
              <a:gdLst/>
              <a:ahLst/>
              <a:cxnLst/>
              <a:rect l="0" t="0" r="0" b="0"/>
              <a:pathLst>
                <a:path w="141552" h="271306">
                  <a:moveTo>
                    <a:pt x="133350" y="14130"/>
                  </a:moveTo>
                  <a:lnTo>
                    <a:pt x="133350" y="14130"/>
                  </a:lnTo>
                  <a:lnTo>
                    <a:pt x="138406" y="9074"/>
                  </a:lnTo>
                  <a:lnTo>
                    <a:pt x="140889" y="3769"/>
                  </a:lnTo>
                  <a:lnTo>
                    <a:pt x="141551" y="873"/>
                  </a:lnTo>
                  <a:lnTo>
                    <a:pt x="139875" y="0"/>
                  </a:lnTo>
                  <a:lnTo>
                    <a:pt x="132369" y="1853"/>
                  </a:lnTo>
                  <a:lnTo>
                    <a:pt x="124800" y="9026"/>
                  </a:lnTo>
                  <a:lnTo>
                    <a:pt x="97321" y="50632"/>
                  </a:lnTo>
                  <a:lnTo>
                    <a:pt x="73102" y="96862"/>
                  </a:lnTo>
                  <a:lnTo>
                    <a:pt x="54403" y="139025"/>
                  </a:lnTo>
                  <a:lnTo>
                    <a:pt x="35334" y="181004"/>
                  </a:lnTo>
                  <a:lnTo>
                    <a:pt x="13590" y="224998"/>
                  </a:lnTo>
                  <a:lnTo>
                    <a:pt x="4497" y="245355"/>
                  </a:lnTo>
                  <a:lnTo>
                    <a:pt x="0" y="271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1778"/>
            <p:cNvSpPr/>
            <p:nvPr>
              <p:custDataLst>
                <p:tags r:id="rId96"/>
              </p:custDataLst>
            </p:nvPr>
          </p:nvSpPr>
          <p:spPr>
            <a:xfrm>
              <a:off x="5200650" y="3076575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0" y="0"/>
                  </a:moveTo>
                  <a:lnTo>
                    <a:pt x="0" y="0"/>
                  </a:lnTo>
                  <a:lnTo>
                    <a:pt x="1058" y="15208"/>
                  </a:lnTo>
                  <a:lnTo>
                    <a:pt x="13183" y="41418"/>
                  </a:lnTo>
                  <a:lnTo>
                    <a:pt x="37585" y="88002"/>
                  </a:lnTo>
                  <a:lnTo>
                    <a:pt x="45280" y="104728"/>
                  </a:lnTo>
                  <a:lnTo>
                    <a:pt x="67466" y="141180"/>
                  </a:lnTo>
                  <a:lnTo>
                    <a:pt x="92232" y="183228"/>
                  </a:lnTo>
                  <a:lnTo>
                    <a:pt x="121935" y="218461"/>
                  </a:lnTo>
                  <a:lnTo>
                    <a:pt x="15240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1779"/>
            <p:cNvSpPr/>
            <p:nvPr>
              <p:custDataLst>
                <p:tags r:id="rId97"/>
              </p:custDataLst>
            </p:nvPr>
          </p:nvSpPr>
          <p:spPr>
            <a:xfrm>
              <a:off x="5105400" y="3362325"/>
              <a:ext cx="47626" cy="1"/>
            </a:xfrm>
            <a:custGeom>
              <a:avLst/>
              <a:gdLst/>
              <a:ahLst/>
              <a:cxnLst/>
              <a:rect l="0" t="0" r="0" b="0"/>
              <a:pathLst>
                <a:path w="47626" h="1">
                  <a:moveTo>
                    <a:pt x="0" y="0"/>
                  </a:moveTo>
                  <a:lnTo>
                    <a:pt x="0" y="0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1780"/>
            <p:cNvSpPr/>
            <p:nvPr>
              <p:custDataLst>
                <p:tags r:id="rId98"/>
              </p:custDataLst>
            </p:nvPr>
          </p:nvSpPr>
          <p:spPr>
            <a:xfrm>
              <a:off x="4781550" y="3352800"/>
              <a:ext cx="47626" cy="9526"/>
            </a:xfrm>
            <a:custGeom>
              <a:avLst/>
              <a:gdLst/>
              <a:ahLst/>
              <a:cxnLst/>
              <a:rect l="0" t="0" r="0" b="0"/>
              <a:pathLst>
                <a:path w="47626" h="9526">
                  <a:moveTo>
                    <a:pt x="0" y="0"/>
                  </a:moveTo>
                  <a:lnTo>
                    <a:pt x="0" y="0"/>
                  </a:lnTo>
                  <a:lnTo>
                    <a:pt x="9721" y="1058"/>
                  </a:lnTo>
                  <a:lnTo>
                    <a:pt x="476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1" name="SMARTInkShape-Group355"/>
          <p:cNvGrpSpPr/>
          <p:nvPr/>
        </p:nvGrpSpPr>
        <p:grpSpPr>
          <a:xfrm>
            <a:off x="3686175" y="3038983"/>
            <a:ext cx="647701" cy="396996"/>
            <a:chOff x="3686175" y="3038983"/>
            <a:chExt cx="647701" cy="396996"/>
          </a:xfrm>
        </p:grpSpPr>
        <p:sp>
          <p:nvSpPr>
            <p:cNvPr id="796" name="SMARTInkShape-1781"/>
            <p:cNvSpPr/>
            <p:nvPr>
              <p:custDataLst>
                <p:tags r:id="rId85"/>
              </p:custDataLst>
            </p:nvPr>
          </p:nvSpPr>
          <p:spPr>
            <a:xfrm>
              <a:off x="4257675" y="3371850"/>
              <a:ext cx="76201" cy="24108"/>
            </a:xfrm>
            <a:custGeom>
              <a:avLst/>
              <a:gdLst/>
              <a:ahLst/>
              <a:cxnLst/>
              <a:rect l="0" t="0" r="0" b="0"/>
              <a:pathLst>
                <a:path w="76201" h="24108">
                  <a:moveTo>
                    <a:pt x="0" y="19050"/>
                  </a:moveTo>
                  <a:lnTo>
                    <a:pt x="0" y="19050"/>
                  </a:lnTo>
                  <a:lnTo>
                    <a:pt x="5057" y="24107"/>
                  </a:lnTo>
                  <a:lnTo>
                    <a:pt x="7605" y="23480"/>
                  </a:lnTo>
                  <a:lnTo>
                    <a:pt x="17305" y="14600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1782"/>
            <p:cNvSpPr/>
            <p:nvPr>
              <p:custDataLst>
                <p:tags r:id="rId86"/>
              </p:custDataLst>
            </p:nvPr>
          </p:nvSpPr>
          <p:spPr>
            <a:xfrm>
              <a:off x="3933825" y="3038983"/>
              <a:ext cx="142876" cy="85218"/>
            </a:xfrm>
            <a:custGeom>
              <a:avLst/>
              <a:gdLst/>
              <a:ahLst/>
              <a:cxnLst/>
              <a:rect l="0" t="0" r="0" b="0"/>
              <a:pathLst>
                <a:path w="142876" h="85218">
                  <a:moveTo>
                    <a:pt x="0" y="18542"/>
                  </a:moveTo>
                  <a:lnTo>
                    <a:pt x="0" y="18542"/>
                  </a:lnTo>
                  <a:lnTo>
                    <a:pt x="0" y="13486"/>
                  </a:lnTo>
                  <a:lnTo>
                    <a:pt x="2822" y="8181"/>
                  </a:lnTo>
                  <a:lnTo>
                    <a:pt x="5057" y="5285"/>
                  </a:lnTo>
                  <a:lnTo>
                    <a:pt x="10361" y="2066"/>
                  </a:lnTo>
                  <a:lnTo>
                    <a:pt x="17333" y="0"/>
                  </a:lnTo>
                  <a:lnTo>
                    <a:pt x="32861" y="7196"/>
                  </a:lnTo>
                  <a:lnTo>
                    <a:pt x="40358" y="12794"/>
                  </a:lnTo>
                  <a:lnTo>
                    <a:pt x="44395" y="21632"/>
                  </a:lnTo>
                  <a:lnTo>
                    <a:pt x="46987" y="44552"/>
                  </a:lnTo>
                  <a:lnTo>
                    <a:pt x="44519" y="54091"/>
                  </a:lnTo>
                  <a:lnTo>
                    <a:pt x="39368" y="63782"/>
                  </a:lnTo>
                  <a:lnTo>
                    <a:pt x="38211" y="74159"/>
                  </a:lnTo>
                  <a:lnTo>
                    <a:pt x="54389" y="75389"/>
                  </a:lnTo>
                  <a:lnTo>
                    <a:pt x="96141" y="75652"/>
                  </a:lnTo>
                  <a:lnTo>
                    <a:pt x="142875" y="85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SMARTInkShape-1783"/>
            <p:cNvSpPr/>
            <p:nvPr>
              <p:custDataLst>
                <p:tags r:id="rId87"/>
              </p:custDataLst>
            </p:nvPr>
          </p:nvSpPr>
          <p:spPr>
            <a:xfrm>
              <a:off x="3895759" y="3343275"/>
              <a:ext cx="76167" cy="92704"/>
            </a:xfrm>
            <a:custGeom>
              <a:avLst/>
              <a:gdLst/>
              <a:ahLst/>
              <a:cxnLst/>
              <a:rect l="0" t="0" r="0" b="0"/>
              <a:pathLst>
                <a:path w="76167" h="92704">
                  <a:moveTo>
                    <a:pt x="9491" y="0"/>
                  </a:moveTo>
                  <a:lnTo>
                    <a:pt x="9491" y="0"/>
                  </a:lnTo>
                  <a:lnTo>
                    <a:pt x="6669" y="41418"/>
                  </a:lnTo>
                  <a:lnTo>
                    <a:pt x="359" y="86655"/>
                  </a:lnTo>
                  <a:lnTo>
                    <a:pt x="83" y="92703"/>
                  </a:lnTo>
                  <a:lnTo>
                    <a:pt x="0" y="89439"/>
                  </a:lnTo>
                  <a:lnTo>
                    <a:pt x="10727" y="44807"/>
                  </a:lnTo>
                  <a:lnTo>
                    <a:pt x="19212" y="31909"/>
                  </a:lnTo>
                  <a:lnTo>
                    <a:pt x="35890" y="17804"/>
                  </a:lnTo>
                  <a:lnTo>
                    <a:pt x="40849" y="16103"/>
                  </a:lnTo>
                  <a:lnTo>
                    <a:pt x="45213" y="16027"/>
                  </a:lnTo>
                  <a:lnTo>
                    <a:pt x="52884" y="18765"/>
                  </a:lnTo>
                  <a:lnTo>
                    <a:pt x="59821" y="23509"/>
                  </a:lnTo>
                  <a:lnTo>
                    <a:pt x="69677" y="42244"/>
                  </a:lnTo>
                  <a:lnTo>
                    <a:pt x="76166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1784"/>
            <p:cNvSpPr/>
            <p:nvPr>
              <p:custDataLst>
                <p:tags r:id="rId88"/>
              </p:custDataLst>
            </p:nvPr>
          </p:nvSpPr>
          <p:spPr>
            <a:xfrm>
              <a:off x="3752850" y="3191267"/>
              <a:ext cx="95251" cy="209159"/>
            </a:xfrm>
            <a:custGeom>
              <a:avLst/>
              <a:gdLst/>
              <a:ahLst/>
              <a:cxnLst/>
              <a:rect l="0" t="0" r="0" b="0"/>
              <a:pathLst>
                <a:path w="95251" h="209159">
                  <a:moveTo>
                    <a:pt x="95250" y="9133"/>
                  </a:moveTo>
                  <a:lnTo>
                    <a:pt x="95250" y="9133"/>
                  </a:lnTo>
                  <a:lnTo>
                    <a:pt x="95250" y="932"/>
                  </a:lnTo>
                  <a:lnTo>
                    <a:pt x="94192" y="491"/>
                  </a:lnTo>
                  <a:lnTo>
                    <a:pt x="90193" y="0"/>
                  </a:lnTo>
                  <a:lnTo>
                    <a:pt x="87645" y="1986"/>
                  </a:lnTo>
                  <a:lnTo>
                    <a:pt x="55251" y="44398"/>
                  </a:lnTo>
                  <a:lnTo>
                    <a:pt x="35037" y="90389"/>
                  </a:lnTo>
                  <a:lnTo>
                    <a:pt x="15701" y="130978"/>
                  </a:lnTo>
                  <a:lnTo>
                    <a:pt x="3415" y="167845"/>
                  </a:lnTo>
                  <a:lnTo>
                    <a:pt x="0" y="209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1785"/>
            <p:cNvSpPr/>
            <p:nvPr>
              <p:custDataLst>
                <p:tags r:id="rId89"/>
              </p:custDataLst>
            </p:nvPr>
          </p:nvSpPr>
          <p:spPr>
            <a:xfrm>
              <a:off x="3686175" y="3204437"/>
              <a:ext cx="161926" cy="186464"/>
            </a:xfrm>
            <a:custGeom>
              <a:avLst/>
              <a:gdLst/>
              <a:ahLst/>
              <a:cxnLst/>
              <a:rect l="0" t="0" r="0" b="0"/>
              <a:pathLst>
                <a:path w="161926" h="186464">
                  <a:moveTo>
                    <a:pt x="0" y="5488"/>
                  </a:moveTo>
                  <a:lnTo>
                    <a:pt x="0" y="5488"/>
                  </a:lnTo>
                  <a:lnTo>
                    <a:pt x="5057" y="432"/>
                  </a:lnTo>
                  <a:lnTo>
                    <a:pt x="7605" y="0"/>
                  </a:lnTo>
                  <a:lnTo>
                    <a:pt x="10361" y="771"/>
                  </a:lnTo>
                  <a:lnTo>
                    <a:pt x="22390" y="9613"/>
                  </a:lnTo>
                  <a:lnTo>
                    <a:pt x="66194" y="53736"/>
                  </a:lnTo>
                  <a:lnTo>
                    <a:pt x="93057" y="97815"/>
                  </a:lnTo>
                  <a:lnTo>
                    <a:pt x="123954" y="140439"/>
                  </a:lnTo>
                  <a:lnTo>
                    <a:pt x="161925" y="186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6" name="SMARTInkShape-Group356"/>
          <p:cNvGrpSpPr/>
          <p:nvPr/>
        </p:nvGrpSpPr>
        <p:grpSpPr>
          <a:xfrm>
            <a:off x="3105150" y="3028950"/>
            <a:ext cx="285751" cy="437549"/>
            <a:chOff x="3105150" y="3028950"/>
            <a:chExt cx="285751" cy="437549"/>
          </a:xfrm>
        </p:grpSpPr>
        <p:sp>
          <p:nvSpPr>
            <p:cNvPr id="802" name="SMARTInkShape-1786"/>
            <p:cNvSpPr/>
            <p:nvPr>
              <p:custDataLst>
                <p:tags r:id="rId81"/>
              </p:custDataLst>
            </p:nvPr>
          </p:nvSpPr>
          <p:spPr>
            <a:xfrm>
              <a:off x="3381375" y="3028950"/>
              <a:ext cx="1" cy="85726"/>
            </a:xfrm>
            <a:custGeom>
              <a:avLst/>
              <a:gdLst/>
              <a:ahLst/>
              <a:cxnLst/>
              <a:rect l="0" t="0" r="0" b="0"/>
              <a:pathLst>
                <a:path w="1" h="85726">
                  <a:moveTo>
                    <a:pt x="0" y="0"/>
                  </a:moveTo>
                  <a:lnTo>
                    <a:pt x="0" y="0"/>
                  </a:lnTo>
                  <a:lnTo>
                    <a:pt x="0" y="40020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1787"/>
            <p:cNvSpPr/>
            <p:nvPr>
              <p:custDataLst>
                <p:tags r:id="rId82"/>
              </p:custDataLst>
            </p:nvPr>
          </p:nvSpPr>
          <p:spPr>
            <a:xfrm>
              <a:off x="3316058" y="3375681"/>
              <a:ext cx="74843" cy="90818"/>
            </a:xfrm>
            <a:custGeom>
              <a:avLst/>
              <a:gdLst/>
              <a:ahLst/>
              <a:cxnLst/>
              <a:rect l="0" t="0" r="0" b="0"/>
              <a:pathLst>
                <a:path w="74843" h="90818">
                  <a:moveTo>
                    <a:pt x="17692" y="15219"/>
                  </a:moveTo>
                  <a:lnTo>
                    <a:pt x="17692" y="15219"/>
                  </a:lnTo>
                  <a:lnTo>
                    <a:pt x="12635" y="20276"/>
                  </a:lnTo>
                  <a:lnTo>
                    <a:pt x="10153" y="25580"/>
                  </a:lnTo>
                  <a:lnTo>
                    <a:pt x="679" y="69816"/>
                  </a:lnTo>
                  <a:lnTo>
                    <a:pt x="0" y="73842"/>
                  </a:lnTo>
                  <a:lnTo>
                    <a:pt x="606" y="77585"/>
                  </a:lnTo>
                  <a:lnTo>
                    <a:pt x="7810" y="90817"/>
                  </a:lnTo>
                  <a:lnTo>
                    <a:pt x="9155" y="69546"/>
                  </a:lnTo>
                  <a:lnTo>
                    <a:pt x="24407" y="24579"/>
                  </a:lnTo>
                  <a:lnTo>
                    <a:pt x="33675" y="5527"/>
                  </a:lnTo>
                  <a:lnTo>
                    <a:pt x="39965" y="328"/>
                  </a:lnTo>
                  <a:lnTo>
                    <a:pt x="44183" y="0"/>
                  </a:lnTo>
                  <a:lnTo>
                    <a:pt x="54513" y="2457"/>
                  </a:lnTo>
                  <a:lnTo>
                    <a:pt x="58114" y="5653"/>
                  </a:lnTo>
                  <a:lnTo>
                    <a:pt x="69425" y="36981"/>
                  </a:lnTo>
                  <a:lnTo>
                    <a:pt x="74842" y="723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1788"/>
            <p:cNvSpPr/>
            <p:nvPr>
              <p:custDataLst>
                <p:tags r:id="rId83"/>
              </p:custDataLst>
            </p:nvPr>
          </p:nvSpPr>
          <p:spPr>
            <a:xfrm>
              <a:off x="3140005" y="3186270"/>
              <a:ext cx="136596" cy="242731"/>
            </a:xfrm>
            <a:custGeom>
              <a:avLst/>
              <a:gdLst/>
              <a:ahLst/>
              <a:cxnLst/>
              <a:rect l="0" t="0" r="0" b="0"/>
              <a:pathLst>
                <a:path w="136596" h="242731">
                  <a:moveTo>
                    <a:pt x="136595" y="14130"/>
                  </a:moveTo>
                  <a:lnTo>
                    <a:pt x="136595" y="14130"/>
                  </a:lnTo>
                  <a:lnTo>
                    <a:pt x="123338" y="873"/>
                  </a:lnTo>
                  <a:lnTo>
                    <a:pt x="119290" y="0"/>
                  </a:lnTo>
                  <a:lnTo>
                    <a:pt x="109149" y="1853"/>
                  </a:lnTo>
                  <a:lnTo>
                    <a:pt x="100407" y="9026"/>
                  </a:lnTo>
                  <a:lnTo>
                    <a:pt x="94054" y="18212"/>
                  </a:lnTo>
                  <a:lnTo>
                    <a:pt x="74208" y="61085"/>
                  </a:lnTo>
                  <a:lnTo>
                    <a:pt x="50463" y="102545"/>
                  </a:lnTo>
                  <a:lnTo>
                    <a:pt x="30446" y="141073"/>
                  </a:lnTo>
                  <a:lnTo>
                    <a:pt x="9755" y="183217"/>
                  </a:lnTo>
                  <a:lnTo>
                    <a:pt x="0" y="212397"/>
                  </a:lnTo>
                  <a:lnTo>
                    <a:pt x="3245" y="242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SMARTInkShape-1789"/>
            <p:cNvSpPr/>
            <p:nvPr>
              <p:custDataLst>
                <p:tags r:id="rId84"/>
              </p:custDataLst>
            </p:nvPr>
          </p:nvSpPr>
          <p:spPr>
            <a:xfrm>
              <a:off x="3105150" y="3182790"/>
              <a:ext cx="161926" cy="217636"/>
            </a:xfrm>
            <a:custGeom>
              <a:avLst/>
              <a:gdLst/>
              <a:ahLst/>
              <a:cxnLst/>
              <a:rect l="0" t="0" r="0" b="0"/>
              <a:pathLst>
                <a:path w="161926" h="217636">
                  <a:moveTo>
                    <a:pt x="0" y="17610"/>
                  </a:moveTo>
                  <a:lnTo>
                    <a:pt x="0" y="17610"/>
                  </a:lnTo>
                  <a:lnTo>
                    <a:pt x="0" y="0"/>
                  </a:lnTo>
                  <a:lnTo>
                    <a:pt x="29659" y="42856"/>
                  </a:lnTo>
                  <a:lnTo>
                    <a:pt x="59231" y="85143"/>
                  </a:lnTo>
                  <a:lnTo>
                    <a:pt x="90232" y="123752"/>
                  </a:lnTo>
                  <a:lnTo>
                    <a:pt x="119071" y="160755"/>
                  </a:lnTo>
                  <a:lnTo>
                    <a:pt x="139074" y="192937"/>
                  </a:lnTo>
                  <a:lnTo>
                    <a:pt x="161925" y="217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SMARTInkShape-Group357"/>
          <p:cNvGrpSpPr/>
          <p:nvPr/>
        </p:nvGrpSpPr>
        <p:grpSpPr>
          <a:xfrm>
            <a:off x="2619375" y="2838450"/>
            <a:ext cx="38101" cy="571501"/>
            <a:chOff x="2619375" y="2838450"/>
            <a:chExt cx="38101" cy="571501"/>
          </a:xfrm>
        </p:grpSpPr>
        <p:sp>
          <p:nvSpPr>
            <p:cNvPr id="807" name="SMARTInkShape-1790"/>
            <p:cNvSpPr/>
            <p:nvPr>
              <p:custDataLst>
                <p:tags r:id="rId79"/>
              </p:custDataLst>
            </p:nvPr>
          </p:nvSpPr>
          <p:spPr>
            <a:xfrm>
              <a:off x="2619375" y="3230299"/>
              <a:ext cx="38101" cy="179652"/>
            </a:xfrm>
            <a:custGeom>
              <a:avLst/>
              <a:gdLst/>
              <a:ahLst/>
              <a:cxnLst/>
              <a:rect l="0" t="0" r="0" b="0"/>
              <a:pathLst>
                <a:path w="38101" h="1796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2822" y="38748"/>
                  </a:lnTo>
                  <a:lnTo>
                    <a:pt x="16246" y="83602"/>
                  </a:lnTo>
                  <a:lnTo>
                    <a:pt x="25826" y="115013"/>
                  </a:lnTo>
                  <a:lnTo>
                    <a:pt x="34759" y="158753"/>
                  </a:lnTo>
                  <a:lnTo>
                    <a:pt x="38100" y="179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1791"/>
            <p:cNvSpPr/>
            <p:nvPr>
              <p:custDataLst>
                <p:tags r:id="rId80"/>
              </p:custDataLst>
            </p:nvPr>
          </p:nvSpPr>
          <p:spPr>
            <a:xfrm>
              <a:off x="2619375" y="2838450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9525" y="0"/>
                  </a:moveTo>
                  <a:lnTo>
                    <a:pt x="9525" y="0"/>
                  </a:lnTo>
                  <a:lnTo>
                    <a:pt x="883" y="4534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7" name="SMARTInkShape-Group358"/>
          <p:cNvGrpSpPr/>
          <p:nvPr/>
        </p:nvGrpSpPr>
        <p:grpSpPr>
          <a:xfrm>
            <a:off x="4249474" y="1800617"/>
            <a:ext cx="1084527" cy="265741"/>
            <a:chOff x="4249474" y="1800617"/>
            <a:chExt cx="1084527" cy="265741"/>
          </a:xfrm>
        </p:grpSpPr>
        <p:sp>
          <p:nvSpPr>
            <p:cNvPr id="810" name="SMARTInkShape-1792"/>
            <p:cNvSpPr/>
            <p:nvPr>
              <p:custDataLst>
                <p:tags r:id="rId72"/>
              </p:custDataLst>
            </p:nvPr>
          </p:nvSpPr>
          <p:spPr>
            <a:xfrm>
              <a:off x="5219700" y="1800617"/>
              <a:ext cx="114301" cy="66284"/>
            </a:xfrm>
            <a:custGeom>
              <a:avLst/>
              <a:gdLst/>
              <a:ahLst/>
              <a:cxnLst/>
              <a:rect l="0" t="0" r="0" b="0"/>
              <a:pathLst>
                <a:path w="114301" h="6628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0" y="4781"/>
                  </a:lnTo>
                  <a:lnTo>
                    <a:pt x="2822" y="10021"/>
                  </a:lnTo>
                  <a:lnTo>
                    <a:pt x="5056" y="12900"/>
                  </a:lnTo>
                  <a:lnTo>
                    <a:pt x="7539" y="21743"/>
                  </a:lnTo>
                  <a:lnTo>
                    <a:pt x="9491" y="46564"/>
                  </a:lnTo>
                  <a:lnTo>
                    <a:pt x="14571" y="41978"/>
                  </a:lnTo>
                  <a:lnTo>
                    <a:pt x="17059" y="36784"/>
                  </a:lnTo>
                  <a:lnTo>
                    <a:pt x="27134" y="12284"/>
                  </a:lnTo>
                  <a:lnTo>
                    <a:pt x="27615" y="12292"/>
                  </a:lnTo>
                  <a:lnTo>
                    <a:pt x="29349" y="17360"/>
                  </a:lnTo>
                  <a:lnTo>
                    <a:pt x="33505" y="22667"/>
                  </a:lnTo>
                  <a:lnTo>
                    <a:pt x="38880" y="25732"/>
                  </a:lnTo>
                  <a:lnTo>
                    <a:pt x="49680" y="27968"/>
                  </a:lnTo>
                  <a:lnTo>
                    <a:pt x="52169" y="28040"/>
                  </a:lnTo>
                  <a:lnTo>
                    <a:pt x="53830" y="27029"/>
                  </a:lnTo>
                  <a:lnTo>
                    <a:pt x="54937" y="25297"/>
                  </a:lnTo>
                  <a:lnTo>
                    <a:pt x="55675" y="23084"/>
                  </a:lnTo>
                  <a:lnTo>
                    <a:pt x="61769" y="14913"/>
                  </a:lnTo>
                  <a:lnTo>
                    <a:pt x="70140" y="11702"/>
                  </a:lnTo>
                  <a:lnTo>
                    <a:pt x="87703" y="9641"/>
                  </a:lnTo>
                  <a:lnTo>
                    <a:pt x="91277" y="11588"/>
                  </a:lnTo>
                  <a:lnTo>
                    <a:pt x="107845" y="30636"/>
                  </a:lnTo>
                  <a:lnTo>
                    <a:pt x="111432" y="37387"/>
                  </a:lnTo>
                  <a:lnTo>
                    <a:pt x="113450" y="49960"/>
                  </a:lnTo>
                  <a:lnTo>
                    <a:pt x="114300" y="66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1793"/>
            <p:cNvSpPr/>
            <p:nvPr>
              <p:custDataLst>
                <p:tags r:id="rId73"/>
              </p:custDataLst>
            </p:nvPr>
          </p:nvSpPr>
          <p:spPr>
            <a:xfrm>
              <a:off x="5114925" y="1986120"/>
              <a:ext cx="104776" cy="80238"/>
            </a:xfrm>
            <a:custGeom>
              <a:avLst/>
              <a:gdLst/>
              <a:ahLst/>
              <a:cxnLst/>
              <a:rect l="0" t="0" r="0" b="0"/>
              <a:pathLst>
                <a:path w="104776" h="80238">
                  <a:moveTo>
                    <a:pt x="0" y="14130"/>
                  </a:moveTo>
                  <a:lnTo>
                    <a:pt x="0" y="14130"/>
                  </a:lnTo>
                  <a:lnTo>
                    <a:pt x="0" y="9074"/>
                  </a:lnTo>
                  <a:lnTo>
                    <a:pt x="8467" y="3769"/>
                  </a:lnTo>
                  <a:lnTo>
                    <a:pt x="15170" y="872"/>
                  </a:lnTo>
                  <a:lnTo>
                    <a:pt x="20696" y="0"/>
                  </a:lnTo>
                  <a:lnTo>
                    <a:pt x="40656" y="3790"/>
                  </a:lnTo>
                  <a:lnTo>
                    <a:pt x="42979" y="6178"/>
                  </a:lnTo>
                  <a:lnTo>
                    <a:pt x="45560" y="14476"/>
                  </a:lnTo>
                  <a:lnTo>
                    <a:pt x="47013" y="25992"/>
                  </a:lnTo>
                  <a:lnTo>
                    <a:pt x="41709" y="35630"/>
                  </a:lnTo>
                  <a:lnTo>
                    <a:pt x="23758" y="57648"/>
                  </a:lnTo>
                  <a:lnTo>
                    <a:pt x="20445" y="67829"/>
                  </a:lnTo>
                  <a:lnTo>
                    <a:pt x="19670" y="74332"/>
                  </a:lnTo>
                  <a:lnTo>
                    <a:pt x="21580" y="76490"/>
                  </a:lnTo>
                  <a:lnTo>
                    <a:pt x="29347" y="78887"/>
                  </a:lnTo>
                  <a:lnTo>
                    <a:pt x="40563" y="80237"/>
                  </a:lnTo>
                  <a:lnTo>
                    <a:pt x="104775" y="71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1794"/>
            <p:cNvSpPr/>
            <p:nvPr>
              <p:custDataLst>
                <p:tags r:id="rId74"/>
              </p:custDataLst>
            </p:nvPr>
          </p:nvSpPr>
          <p:spPr>
            <a:xfrm>
              <a:off x="4991100" y="1821923"/>
              <a:ext cx="161926" cy="216428"/>
            </a:xfrm>
            <a:custGeom>
              <a:avLst/>
              <a:gdLst/>
              <a:ahLst/>
              <a:cxnLst/>
              <a:rect l="0" t="0" r="0" b="0"/>
              <a:pathLst>
                <a:path w="161926" h="216428">
                  <a:moveTo>
                    <a:pt x="161925" y="16402"/>
                  </a:moveTo>
                  <a:lnTo>
                    <a:pt x="161925" y="16402"/>
                  </a:lnTo>
                  <a:lnTo>
                    <a:pt x="161925" y="6289"/>
                  </a:lnTo>
                  <a:lnTo>
                    <a:pt x="160867" y="3310"/>
                  </a:lnTo>
                  <a:lnTo>
                    <a:pt x="159103" y="1324"/>
                  </a:lnTo>
                  <a:lnTo>
                    <a:pt x="156869" y="0"/>
                  </a:lnTo>
                  <a:lnTo>
                    <a:pt x="153263" y="1234"/>
                  </a:lnTo>
                  <a:lnTo>
                    <a:pt x="120168" y="24513"/>
                  </a:lnTo>
                  <a:lnTo>
                    <a:pt x="76172" y="71296"/>
                  </a:lnTo>
                  <a:lnTo>
                    <a:pt x="50795" y="111206"/>
                  </a:lnTo>
                  <a:lnTo>
                    <a:pt x="26588" y="151680"/>
                  </a:lnTo>
                  <a:lnTo>
                    <a:pt x="7839" y="188233"/>
                  </a:lnTo>
                  <a:lnTo>
                    <a:pt x="0" y="216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1795"/>
            <p:cNvSpPr/>
            <p:nvPr>
              <p:custDataLst>
                <p:tags r:id="rId75"/>
              </p:custDataLst>
            </p:nvPr>
          </p:nvSpPr>
          <p:spPr>
            <a:xfrm>
              <a:off x="4972050" y="1820599"/>
              <a:ext cx="123826" cy="179652"/>
            </a:xfrm>
            <a:custGeom>
              <a:avLst/>
              <a:gdLst/>
              <a:ahLst/>
              <a:cxnLst/>
              <a:rect l="0" t="0" r="0" b="0"/>
              <a:pathLst>
                <a:path w="123826" h="1796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10113" y="4125"/>
                  </a:lnTo>
                  <a:lnTo>
                    <a:pt x="49837" y="47615"/>
                  </a:lnTo>
                  <a:lnTo>
                    <a:pt x="82358" y="91277"/>
                  </a:lnTo>
                  <a:lnTo>
                    <a:pt x="107703" y="132931"/>
                  </a:lnTo>
                  <a:lnTo>
                    <a:pt x="123825" y="179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1796"/>
            <p:cNvSpPr/>
            <p:nvPr>
              <p:custDataLst>
                <p:tags r:id="rId76"/>
              </p:custDataLst>
            </p:nvPr>
          </p:nvSpPr>
          <p:spPr>
            <a:xfrm>
              <a:off x="4791075" y="1943100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13183" y="588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1797"/>
            <p:cNvSpPr/>
            <p:nvPr>
              <p:custDataLst>
                <p:tags r:id="rId77"/>
              </p:custDataLst>
            </p:nvPr>
          </p:nvSpPr>
          <p:spPr>
            <a:xfrm>
              <a:off x="4552950" y="1971675"/>
              <a:ext cx="95251" cy="9134"/>
            </a:xfrm>
            <a:custGeom>
              <a:avLst/>
              <a:gdLst/>
              <a:ahLst/>
              <a:cxnLst/>
              <a:rect l="0" t="0" r="0" b="0"/>
              <a:pathLst>
                <a:path w="95251" h="9134">
                  <a:moveTo>
                    <a:pt x="0" y="0"/>
                  </a:moveTo>
                  <a:lnTo>
                    <a:pt x="0" y="0"/>
                  </a:lnTo>
                  <a:lnTo>
                    <a:pt x="38622" y="7539"/>
                  </a:lnTo>
                  <a:lnTo>
                    <a:pt x="66190" y="9133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1798"/>
            <p:cNvSpPr/>
            <p:nvPr>
              <p:custDataLst>
                <p:tags r:id="rId78"/>
              </p:custDataLst>
            </p:nvPr>
          </p:nvSpPr>
          <p:spPr>
            <a:xfrm>
              <a:off x="4249474" y="1981200"/>
              <a:ext cx="27252" cy="9526"/>
            </a:xfrm>
            <a:custGeom>
              <a:avLst/>
              <a:gdLst/>
              <a:ahLst/>
              <a:cxnLst/>
              <a:rect l="0" t="0" r="0" b="0"/>
              <a:pathLst>
                <a:path w="27252" h="9526">
                  <a:moveTo>
                    <a:pt x="8201" y="9525"/>
                  </a:moveTo>
                  <a:lnTo>
                    <a:pt x="8201" y="9525"/>
                  </a:lnTo>
                  <a:lnTo>
                    <a:pt x="0" y="9525"/>
                  </a:lnTo>
                  <a:lnTo>
                    <a:pt x="272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2" name="SMARTInkShape-Group359"/>
          <p:cNvGrpSpPr/>
          <p:nvPr/>
        </p:nvGrpSpPr>
        <p:grpSpPr>
          <a:xfrm>
            <a:off x="3514725" y="1762633"/>
            <a:ext cx="285751" cy="332693"/>
            <a:chOff x="3514725" y="1762633"/>
            <a:chExt cx="285751" cy="332693"/>
          </a:xfrm>
        </p:grpSpPr>
        <p:sp>
          <p:nvSpPr>
            <p:cNvPr id="818" name="SMARTInkShape-1799"/>
            <p:cNvSpPr/>
            <p:nvPr>
              <p:custDataLst>
                <p:tags r:id="rId68"/>
              </p:custDataLst>
            </p:nvPr>
          </p:nvSpPr>
          <p:spPr>
            <a:xfrm>
              <a:off x="3667125" y="1762633"/>
              <a:ext cx="133351" cy="93835"/>
            </a:xfrm>
            <a:custGeom>
              <a:avLst/>
              <a:gdLst/>
              <a:ahLst/>
              <a:cxnLst/>
              <a:rect l="0" t="0" r="0" b="0"/>
              <a:pathLst>
                <a:path w="133351" h="93835">
                  <a:moveTo>
                    <a:pt x="0" y="18542"/>
                  </a:moveTo>
                  <a:lnTo>
                    <a:pt x="0" y="18542"/>
                  </a:lnTo>
                  <a:lnTo>
                    <a:pt x="0" y="5284"/>
                  </a:lnTo>
                  <a:lnTo>
                    <a:pt x="1058" y="3354"/>
                  </a:lnTo>
                  <a:lnTo>
                    <a:pt x="2822" y="2066"/>
                  </a:lnTo>
                  <a:lnTo>
                    <a:pt x="8663" y="636"/>
                  </a:lnTo>
                  <a:lnTo>
                    <a:pt x="18314" y="0"/>
                  </a:lnTo>
                  <a:lnTo>
                    <a:pt x="26837" y="2540"/>
                  </a:lnTo>
                  <a:lnTo>
                    <a:pt x="30591" y="4699"/>
                  </a:lnTo>
                  <a:lnTo>
                    <a:pt x="37585" y="15565"/>
                  </a:lnTo>
                  <a:lnTo>
                    <a:pt x="45642" y="38297"/>
                  </a:lnTo>
                  <a:lnTo>
                    <a:pt x="39250" y="70946"/>
                  </a:lnTo>
                  <a:lnTo>
                    <a:pt x="30000" y="91677"/>
                  </a:lnTo>
                  <a:lnTo>
                    <a:pt x="30583" y="92699"/>
                  </a:lnTo>
                  <a:lnTo>
                    <a:pt x="34054" y="93834"/>
                  </a:lnTo>
                  <a:lnTo>
                    <a:pt x="54626" y="93504"/>
                  </a:lnTo>
                  <a:lnTo>
                    <a:pt x="133350" y="85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1800"/>
            <p:cNvSpPr/>
            <p:nvPr>
              <p:custDataLst>
                <p:tags r:id="rId69"/>
              </p:custDataLst>
            </p:nvPr>
          </p:nvSpPr>
          <p:spPr>
            <a:xfrm>
              <a:off x="3658924" y="2028941"/>
              <a:ext cx="84402" cy="66385"/>
            </a:xfrm>
            <a:custGeom>
              <a:avLst/>
              <a:gdLst/>
              <a:ahLst/>
              <a:cxnLst/>
              <a:rect l="0" t="0" r="0" b="0"/>
              <a:pathLst>
                <a:path w="84402" h="66385">
                  <a:moveTo>
                    <a:pt x="8201" y="9409"/>
                  </a:moveTo>
                  <a:lnTo>
                    <a:pt x="8201" y="9409"/>
                  </a:lnTo>
                  <a:lnTo>
                    <a:pt x="0" y="1208"/>
                  </a:lnTo>
                  <a:lnTo>
                    <a:pt x="617" y="767"/>
                  </a:lnTo>
                  <a:lnTo>
                    <a:pt x="6993" y="0"/>
                  </a:lnTo>
                  <a:lnTo>
                    <a:pt x="21352" y="13152"/>
                  </a:lnTo>
                  <a:lnTo>
                    <a:pt x="24629" y="19187"/>
                  </a:lnTo>
                  <a:lnTo>
                    <a:pt x="26474" y="31356"/>
                  </a:lnTo>
                  <a:lnTo>
                    <a:pt x="26733" y="36740"/>
                  </a:lnTo>
                  <a:lnTo>
                    <a:pt x="24198" y="45545"/>
                  </a:lnTo>
                  <a:lnTo>
                    <a:pt x="20603" y="52986"/>
                  </a:lnTo>
                  <a:lnTo>
                    <a:pt x="19005" y="59821"/>
                  </a:lnTo>
                  <a:lnTo>
                    <a:pt x="17520" y="62067"/>
                  </a:lnTo>
                  <a:lnTo>
                    <a:pt x="15472" y="63564"/>
                  </a:lnTo>
                  <a:lnTo>
                    <a:pt x="13048" y="64563"/>
                  </a:lnTo>
                  <a:lnTo>
                    <a:pt x="12491" y="65228"/>
                  </a:lnTo>
                  <a:lnTo>
                    <a:pt x="13177" y="65672"/>
                  </a:lnTo>
                  <a:lnTo>
                    <a:pt x="26940" y="66384"/>
                  </a:lnTo>
                  <a:lnTo>
                    <a:pt x="84401" y="475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1801"/>
            <p:cNvSpPr/>
            <p:nvPr>
              <p:custDataLst>
                <p:tags r:id="rId70"/>
              </p:custDataLst>
            </p:nvPr>
          </p:nvSpPr>
          <p:spPr>
            <a:xfrm>
              <a:off x="3543300" y="1885950"/>
              <a:ext cx="95251" cy="180976"/>
            </a:xfrm>
            <a:custGeom>
              <a:avLst/>
              <a:gdLst/>
              <a:ahLst/>
              <a:cxnLst/>
              <a:rect l="0" t="0" r="0" b="0"/>
              <a:pathLst>
                <a:path w="95251" h="180976">
                  <a:moveTo>
                    <a:pt x="95250" y="0"/>
                  </a:moveTo>
                  <a:lnTo>
                    <a:pt x="95250" y="0"/>
                  </a:lnTo>
                  <a:lnTo>
                    <a:pt x="90193" y="0"/>
                  </a:lnTo>
                  <a:lnTo>
                    <a:pt x="84889" y="2822"/>
                  </a:lnTo>
                  <a:lnTo>
                    <a:pt x="77945" y="9721"/>
                  </a:lnTo>
                  <a:lnTo>
                    <a:pt x="50194" y="48905"/>
                  </a:lnTo>
                  <a:lnTo>
                    <a:pt x="29331" y="95418"/>
                  </a:lnTo>
                  <a:lnTo>
                    <a:pt x="12800" y="136351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1802"/>
            <p:cNvSpPr/>
            <p:nvPr>
              <p:custDataLst>
                <p:tags r:id="rId71"/>
              </p:custDataLst>
            </p:nvPr>
          </p:nvSpPr>
          <p:spPr>
            <a:xfrm>
              <a:off x="3514725" y="1914525"/>
              <a:ext cx="114301" cy="123826"/>
            </a:xfrm>
            <a:custGeom>
              <a:avLst/>
              <a:gdLst/>
              <a:ahLst/>
              <a:cxnLst/>
              <a:rect l="0" t="0" r="0" b="0"/>
              <a:pathLst>
                <a:path w="114301" h="12382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44125" y="26515"/>
                  </a:lnTo>
                  <a:lnTo>
                    <a:pt x="74321" y="68654"/>
                  </a:lnTo>
                  <a:lnTo>
                    <a:pt x="99301" y="101377"/>
                  </a:lnTo>
                  <a:lnTo>
                    <a:pt x="11430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SMARTInkShape-Group360"/>
          <p:cNvGrpSpPr/>
          <p:nvPr/>
        </p:nvGrpSpPr>
        <p:grpSpPr>
          <a:xfrm>
            <a:off x="2990850" y="1743075"/>
            <a:ext cx="228601" cy="333358"/>
            <a:chOff x="2990850" y="1743075"/>
            <a:chExt cx="228601" cy="333358"/>
          </a:xfrm>
        </p:grpSpPr>
        <p:sp>
          <p:nvSpPr>
            <p:cNvPr id="823" name="SMARTInkShape-1803"/>
            <p:cNvSpPr/>
            <p:nvPr>
              <p:custDataLst>
                <p:tags r:id="rId64"/>
              </p:custDataLst>
            </p:nvPr>
          </p:nvSpPr>
          <p:spPr>
            <a:xfrm>
              <a:off x="3182674" y="1743075"/>
              <a:ext cx="27252" cy="104776"/>
            </a:xfrm>
            <a:custGeom>
              <a:avLst/>
              <a:gdLst/>
              <a:ahLst/>
              <a:cxnLst/>
              <a:rect l="0" t="0" r="0" b="0"/>
              <a:pathLst>
                <a:path w="27252" h="104776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5483" y="8662"/>
                  </a:lnTo>
                  <a:lnTo>
                    <a:pt x="15566" y="49361"/>
                  </a:lnTo>
                  <a:lnTo>
                    <a:pt x="27251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1804"/>
            <p:cNvSpPr/>
            <p:nvPr>
              <p:custDataLst>
                <p:tags r:id="rId65"/>
              </p:custDataLst>
            </p:nvPr>
          </p:nvSpPr>
          <p:spPr>
            <a:xfrm>
              <a:off x="3164037" y="2014151"/>
              <a:ext cx="55414" cy="62282"/>
            </a:xfrm>
            <a:custGeom>
              <a:avLst/>
              <a:gdLst/>
              <a:ahLst/>
              <a:cxnLst/>
              <a:rect l="0" t="0" r="0" b="0"/>
              <a:pathLst>
                <a:path w="55414" h="62282">
                  <a:moveTo>
                    <a:pt x="7788" y="24199"/>
                  </a:moveTo>
                  <a:lnTo>
                    <a:pt x="7788" y="24199"/>
                  </a:lnTo>
                  <a:lnTo>
                    <a:pt x="7788" y="10941"/>
                  </a:lnTo>
                  <a:lnTo>
                    <a:pt x="6730" y="9011"/>
                  </a:lnTo>
                  <a:lnTo>
                    <a:pt x="4966" y="7723"/>
                  </a:lnTo>
                  <a:lnTo>
                    <a:pt x="2732" y="6865"/>
                  </a:lnTo>
                  <a:lnTo>
                    <a:pt x="2300" y="5235"/>
                  </a:lnTo>
                  <a:lnTo>
                    <a:pt x="4643" y="601"/>
                  </a:lnTo>
                  <a:lnTo>
                    <a:pt x="6750" y="0"/>
                  </a:lnTo>
                  <a:lnTo>
                    <a:pt x="9212" y="658"/>
                  </a:lnTo>
                  <a:lnTo>
                    <a:pt x="20769" y="9318"/>
                  </a:lnTo>
                  <a:lnTo>
                    <a:pt x="21734" y="13220"/>
                  </a:lnTo>
                  <a:lnTo>
                    <a:pt x="16782" y="45796"/>
                  </a:lnTo>
                  <a:lnTo>
                    <a:pt x="12491" y="54259"/>
                  </a:lnTo>
                  <a:lnTo>
                    <a:pt x="9865" y="56939"/>
                  </a:lnTo>
                  <a:lnTo>
                    <a:pt x="0" y="61593"/>
                  </a:lnTo>
                  <a:lnTo>
                    <a:pt x="479" y="61828"/>
                  </a:lnTo>
                  <a:lnTo>
                    <a:pt x="25755" y="62281"/>
                  </a:lnTo>
                  <a:lnTo>
                    <a:pt x="55413" y="52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1805"/>
            <p:cNvSpPr/>
            <p:nvPr>
              <p:custDataLst>
                <p:tags r:id="rId66"/>
              </p:custDataLst>
            </p:nvPr>
          </p:nvSpPr>
          <p:spPr>
            <a:xfrm>
              <a:off x="3028950" y="1889987"/>
              <a:ext cx="104776" cy="167414"/>
            </a:xfrm>
            <a:custGeom>
              <a:avLst/>
              <a:gdLst/>
              <a:ahLst/>
              <a:cxnLst/>
              <a:rect l="0" t="0" r="0" b="0"/>
              <a:pathLst>
                <a:path w="104776" h="167414">
                  <a:moveTo>
                    <a:pt x="104775" y="5488"/>
                  </a:moveTo>
                  <a:lnTo>
                    <a:pt x="104775" y="5488"/>
                  </a:lnTo>
                  <a:lnTo>
                    <a:pt x="104775" y="432"/>
                  </a:lnTo>
                  <a:lnTo>
                    <a:pt x="103717" y="0"/>
                  </a:lnTo>
                  <a:lnTo>
                    <a:pt x="94414" y="4090"/>
                  </a:lnTo>
                  <a:lnTo>
                    <a:pt x="91518" y="4556"/>
                  </a:lnTo>
                  <a:lnTo>
                    <a:pt x="77329" y="15325"/>
                  </a:lnTo>
                  <a:lnTo>
                    <a:pt x="49297" y="58445"/>
                  </a:lnTo>
                  <a:lnTo>
                    <a:pt x="29213" y="93901"/>
                  </a:lnTo>
                  <a:lnTo>
                    <a:pt x="12784" y="138134"/>
                  </a:lnTo>
                  <a:lnTo>
                    <a:pt x="0" y="167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1806"/>
            <p:cNvSpPr/>
            <p:nvPr>
              <p:custDataLst>
                <p:tags r:id="rId67"/>
              </p:custDataLst>
            </p:nvPr>
          </p:nvSpPr>
          <p:spPr>
            <a:xfrm>
              <a:off x="2990850" y="1876425"/>
              <a:ext cx="133351" cy="142876"/>
            </a:xfrm>
            <a:custGeom>
              <a:avLst/>
              <a:gdLst/>
              <a:ahLst/>
              <a:cxnLst/>
              <a:rect l="0" t="0" r="0" b="0"/>
              <a:pathLst>
                <a:path w="133351" h="1428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24910" y="16267"/>
                  </a:lnTo>
                  <a:lnTo>
                    <a:pt x="62564" y="59663"/>
                  </a:lnTo>
                  <a:lnTo>
                    <a:pt x="98622" y="99425"/>
                  </a:lnTo>
                  <a:lnTo>
                    <a:pt x="13335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8" name="SMARTInkShape-1807"/>
          <p:cNvSpPr/>
          <p:nvPr>
            <p:custDataLst>
              <p:tags r:id="rId2"/>
            </p:custDataLst>
          </p:nvPr>
        </p:nvSpPr>
        <p:spPr>
          <a:xfrm>
            <a:off x="2562225" y="1905392"/>
            <a:ext cx="19051" cy="123434"/>
          </a:xfrm>
          <a:custGeom>
            <a:avLst/>
            <a:gdLst/>
            <a:ahLst/>
            <a:cxnLst/>
            <a:rect l="0" t="0" r="0" b="0"/>
            <a:pathLst>
              <a:path w="19051" h="123434">
                <a:moveTo>
                  <a:pt x="0" y="9133"/>
                </a:moveTo>
                <a:lnTo>
                  <a:pt x="0" y="9133"/>
                </a:lnTo>
                <a:lnTo>
                  <a:pt x="0" y="932"/>
                </a:lnTo>
                <a:lnTo>
                  <a:pt x="1058" y="491"/>
                </a:lnTo>
                <a:lnTo>
                  <a:pt x="5056" y="0"/>
                </a:lnTo>
                <a:lnTo>
                  <a:pt x="6546" y="928"/>
                </a:lnTo>
                <a:lnTo>
                  <a:pt x="7539" y="2605"/>
                </a:lnTo>
                <a:lnTo>
                  <a:pt x="8642" y="8348"/>
                </a:lnTo>
                <a:lnTo>
                  <a:pt x="17012" y="55098"/>
                </a:lnTo>
                <a:lnTo>
                  <a:pt x="19050" y="12343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3" name="SMARTInkShape-Group362"/>
          <p:cNvGrpSpPr/>
          <p:nvPr/>
        </p:nvGrpSpPr>
        <p:grpSpPr>
          <a:xfrm>
            <a:off x="4914900" y="1277420"/>
            <a:ext cx="359678" cy="351356"/>
            <a:chOff x="4914900" y="1277420"/>
            <a:chExt cx="359678" cy="351356"/>
          </a:xfrm>
        </p:grpSpPr>
        <p:sp>
          <p:nvSpPr>
            <p:cNvPr id="829" name="SMARTInkShape-1808"/>
            <p:cNvSpPr/>
            <p:nvPr>
              <p:custDataLst>
                <p:tags r:id="rId60"/>
              </p:custDataLst>
            </p:nvPr>
          </p:nvSpPr>
          <p:spPr>
            <a:xfrm>
              <a:off x="5143500" y="1277420"/>
              <a:ext cx="131078" cy="94181"/>
            </a:xfrm>
            <a:custGeom>
              <a:avLst/>
              <a:gdLst/>
              <a:ahLst/>
              <a:cxnLst/>
              <a:rect l="0" t="0" r="0" b="0"/>
              <a:pathLst>
                <a:path w="131078" h="94181">
                  <a:moveTo>
                    <a:pt x="0" y="17980"/>
                  </a:moveTo>
                  <a:lnTo>
                    <a:pt x="0" y="17980"/>
                  </a:lnTo>
                  <a:lnTo>
                    <a:pt x="5056" y="17980"/>
                  </a:lnTo>
                  <a:lnTo>
                    <a:pt x="6545" y="16922"/>
                  </a:lnTo>
                  <a:lnTo>
                    <a:pt x="7539" y="15158"/>
                  </a:lnTo>
                  <a:lnTo>
                    <a:pt x="9133" y="9779"/>
                  </a:lnTo>
                  <a:lnTo>
                    <a:pt x="9520" y="54008"/>
                  </a:lnTo>
                  <a:lnTo>
                    <a:pt x="9525" y="63314"/>
                  </a:lnTo>
                  <a:lnTo>
                    <a:pt x="22782" y="43945"/>
                  </a:lnTo>
                  <a:lnTo>
                    <a:pt x="26000" y="34459"/>
                  </a:lnTo>
                  <a:lnTo>
                    <a:pt x="30634" y="17218"/>
                  </a:lnTo>
                  <a:lnTo>
                    <a:pt x="35840" y="7058"/>
                  </a:lnTo>
                  <a:lnTo>
                    <a:pt x="45864" y="0"/>
                  </a:lnTo>
                  <a:lnTo>
                    <a:pt x="46451" y="702"/>
                  </a:lnTo>
                  <a:lnTo>
                    <a:pt x="56744" y="34813"/>
                  </a:lnTo>
                  <a:lnTo>
                    <a:pt x="57939" y="35552"/>
                  </a:lnTo>
                  <a:lnTo>
                    <a:pt x="62086" y="36373"/>
                  </a:lnTo>
                  <a:lnTo>
                    <a:pt x="63616" y="35534"/>
                  </a:lnTo>
                  <a:lnTo>
                    <a:pt x="64636" y="33916"/>
                  </a:lnTo>
                  <a:lnTo>
                    <a:pt x="65315" y="31779"/>
                  </a:lnTo>
                  <a:lnTo>
                    <a:pt x="79813" y="14623"/>
                  </a:lnTo>
                  <a:lnTo>
                    <a:pt x="85920" y="11196"/>
                  </a:lnTo>
                  <a:lnTo>
                    <a:pt x="98463" y="8996"/>
                  </a:lnTo>
                  <a:lnTo>
                    <a:pt x="107614" y="14340"/>
                  </a:lnTo>
                  <a:lnTo>
                    <a:pt x="125680" y="29961"/>
                  </a:lnTo>
                  <a:lnTo>
                    <a:pt x="129941" y="39533"/>
                  </a:lnTo>
                  <a:lnTo>
                    <a:pt x="131077" y="45048"/>
                  </a:lnTo>
                  <a:lnTo>
                    <a:pt x="129518" y="56822"/>
                  </a:lnTo>
                  <a:lnTo>
                    <a:pt x="123825" y="94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1809"/>
            <p:cNvSpPr/>
            <p:nvPr>
              <p:custDataLst>
                <p:tags r:id="rId61"/>
              </p:custDataLst>
            </p:nvPr>
          </p:nvSpPr>
          <p:spPr>
            <a:xfrm>
              <a:off x="5143500" y="1562100"/>
              <a:ext cx="5489" cy="66676"/>
            </a:xfrm>
            <a:custGeom>
              <a:avLst/>
              <a:gdLst/>
              <a:ahLst/>
              <a:cxnLst/>
              <a:rect l="0" t="0" r="0" b="0"/>
              <a:pathLst>
                <a:path w="5489" h="6667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5488" y="7604"/>
                  </a:lnTo>
                  <a:lnTo>
                    <a:pt x="4716" y="10361"/>
                  </a:lnTo>
                  <a:lnTo>
                    <a:pt x="932" y="17334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1810"/>
            <p:cNvSpPr/>
            <p:nvPr>
              <p:custDataLst>
                <p:tags r:id="rId62"/>
              </p:custDataLst>
            </p:nvPr>
          </p:nvSpPr>
          <p:spPr>
            <a:xfrm>
              <a:off x="4981575" y="1385162"/>
              <a:ext cx="114301" cy="205514"/>
            </a:xfrm>
            <a:custGeom>
              <a:avLst/>
              <a:gdLst/>
              <a:ahLst/>
              <a:cxnLst/>
              <a:rect l="0" t="0" r="0" b="0"/>
              <a:pathLst>
                <a:path w="114301" h="205514">
                  <a:moveTo>
                    <a:pt x="114300" y="5488"/>
                  </a:moveTo>
                  <a:lnTo>
                    <a:pt x="114300" y="5488"/>
                  </a:lnTo>
                  <a:lnTo>
                    <a:pt x="104187" y="432"/>
                  </a:lnTo>
                  <a:lnTo>
                    <a:pt x="101208" y="0"/>
                  </a:lnTo>
                  <a:lnTo>
                    <a:pt x="99222" y="771"/>
                  </a:lnTo>
                  <a:lnTo>
                    <a:pt x="63796" y="41986"/>
                  </a:lnTo>
                  <a:lnTo>
                    <a:pt x="32650" y="89168"/>
                  </a:lnTo>
                  <a:lnTo>
                    <a:pt x="18267" y="134952"/>
                  </a:lnTo>
                  <a:lnTo>
                    <a:pt x="6353" y="159559"/>
                  </a:lnTo>
                  <a:lnTo>
                    <a:pt x="0" y="205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1811"/>
            <p:cNvSpPr/>
            <p:nvPr>
              <p:custDataLst>
                <p:tags r:id="rId63"/>
              </p:custDataLst>
            </p:nvPr>
          </p:nvSpPr>
          <p:spPr>
            <a:xfrm>
              <a:off x="4914900" y="1391043"/>
              <a:ext cx="171451" cy="171058"/>
            </a:xfrm>
            <a:custGeom>
              <a:avLst/>
              <a:gdLst/>
              <a:ahLst/>
              <a:cxnLst/>
              <a:rect l="0" t="0" r="0" b="0"/>
              <a:pathLst>
                <a:path w="171451" h="171058">
                  <a:moveTo>
                    <a:pt x="0" y="9132"/>
                  </a:moveTo>
                  <a:lnTo>
                    <a:pt x="0" y="9132"/>
                  </a:lnTo>
                  <a:lnTo>
                    <a:pt x="0" y="931"/>
                  </a:lnTo>
                  <a:lnTo>
                    <a:pt x="1058" y="490"/>
                  </a:lnTo>
                  <a:lnTo>
                    <a:pt x="5056" y="0"/>
                  </a:lnTo>
                  <a:lnTo>
                    <a:pt x="18314" y="4780"/>
                  </a:lnTo>
                  <a:lnTo>
                    <a:pt x="26837" y="12842"/>
                  </a:lnTo>
                  <a:lnTo>
                    <a:pt x="36269" y="23481"/>
                  </a:lnTo>
                  <a:lnTo>
                    <a:pt x="72157" y="58856"/>
                  </a:lnTo>
                  <a:lnTo>
                    <a:pt x="107905" y="105890"/>
                  </a:lnTo>
                  <a:lnTo>
                    <a:pt x="148841" y="148353"/>
                  </a:lnTo>
                  <a:lnTo>
                    <a:pt x="171450" y="171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4" name="SMARTInkShape-1812"/>
          <p:cNvSpPr/>
          <p:nvPr>
            <p:custDataLst>
              <p:tags r:id="rId3"/>
            </p:custDataLst>
          </p:nvPr>
        </p:nvSpPr>
        <p:spPr>
          <a:xfrm>
            <a:off x="4239949" y="1524000"/>
            <a:ext cx="46302" cy="18658"/>
          </a:xfrm>
          <a:custGeom>
            <a:avLst/>
            <a:gdLst/>
            <a:ahLst/>
            <a:cxnLst/>
            <a:rect l="0" t="0" r="0" b="0"/>
            <a:pathLst>
              <a:path w="46302" h="18658">
                <a:moveTo>
                  <a:pt x="8201" y="9525"/>
                </a:moveTo>
                <a:lnTo>
                  <a:pt x="8201" y="9525"/>
                </a:lnTo>
                <a:lnTo>
                  <a:pt x="0" y="17726"/>
                </a:lnTo>
                <a:lnTo>
                  <a:pt x="617" y="18167"/>
                </a:lnTo>
                <a:lnTo>
                  <a:pt x="4125" y="18657"/>
                </a:lnTo>
                <a:lnTo>
                  <a:pt x="46301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9" name="SMARTInkShape-Group364"/>
          <p:cNvGrpSpPr/>
          <p:nvPr/>
        </p:nvGrpSpPr>
        <p:grpSpPr>
          <a:xfrm>
            <a:off x="3533892" y="1238366"/>
            <a:ext cx="285634" cy="390410"/>
            <a:chOff x="3533892" y="1238366"/>
            <a:chExt cx="285634" cy="390410"/>
          </a:xfrm>
        </p:grpSpPr>
        <p:sp>
          <p:nvSpPr>
            <p:cNvPr id="835" name="SMARTInkShape-1813"/>
            <p:cNvSpPr/>
            <p:nvPr>
              <p:custDataLst>
                <p:tags r:id="rId56"/>
              </p:custDataLst>
            </p:nvPr>
          </p:nvSpPr>
          <p:spPr>
            <a:xfrm>
              <a:off x="3714750" y="1238366"/>
              <a:ext cx="104776" cy="85610"/>
            </a:xfrm>
            <a:custGeom>
              <a:avLst/>
              <a:gdLst/>
              <a:ahLst/>
              <a:cxnLst/>
              <a:rect l="0" t="0" r="0" b="0"/>
              <a:pathLst>
                <a:path w="104776" h="85610">
                  <a:moveTo>
                    <a:pt x="0" y="9409"/>
                  </a:moveTo>
                  <a:lnTo>
                    <a:pt x="0" y="9409"/>
                  </a:lnTo>
                  <a:lnTo>
                    <a:pt x="0" y="4353"/>
                  </a:lnTo>
                  <a:lnTo>
                    <a:pt x="1058" y="2863"/>
                  </a:lnTo>
                  <a:lnTo>
                    <a:pt x="2822" y="1870"/>
                  </a:lnTo>
                  <a:lnTo>
                    <a:pt x="13257" y="277"/>
                  </a:lnTo>
                  <a:lnTo>
                    <a:pt x="22390" y="0"/>
                  </a:lnTo>
                  <a:lnTo>
                    <a:pt x="28648" y="2758"/>
                  </a:lnTo>
                  <a:lnTo>
                    <a:pt x="31799" y="4975"/>
                  </a:lnTo>
                  <a:lnTo>
                    <a:pt x="35299" y="15905"/>
                  </a:lnTo>
                  <a:lnTo>
                    <a:pt x="35797" y="29230"/>
                  </a:lnTo>
                  <a:lnTo>
                    <a:pt x="26269" y="64246"/>
                  </a:lnTo>
                  <a:lnTo>
                    <a:pt x="22258" y="71881"/>
                  </a:lnTo>
                  <a:lnTo>
                    <a:pt x="20475" y="78802"/>
                  </a:lnTo>
                  <a:lnTo>
                    <a:pt x="21059" y="81071"/>
                  </a:lnTo>
                  <a:lnTo>
                    <a:pt x="22506" y="82584"/>
                  </a:lnTo>
                  <a:lnTo>
                    <a:pt x="24529" y="83592"/>
                  </a:lnTo>
                  <a:lnTo>
                    <a:pt x="67378" y="85491"/>
                  </a:lnTo>
                  <a:lnTo>
                    <a:pt x="104775" y="85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1814"/>
            <p:cNvSpPr/>
            <p:nvPr>
              <p:custDataLst>
                <p:tags r:id="rId57"/>
              </p:custDataLst>
            </p:nvPr>
          </p:nvSpPr>
          <p:spPr>
            <a:xfrm>
              <a:off x="3533892" y="1404474"/>
              <a:ext cx="161809" cy="195727"/>
            </a:xfrm>
            <a:custGeom>
              <a:avLst/>
              <a:gdLst/>
              <a:ahLst/>
              <a:cxnLst/>
              <a:rect l="0" t="0" r="0" b="0"/>
              <a:pathLst>
                <a:path w="161809" h="195727">
                  <a:moveTo>
                    <a:pt x="9408" y="14751"/>
                  </a:moveTo>
                  <a:lnTo>
                    <a:pt x="9408" y="14751"/>
                  </a:lnTo>
                  <a:lnTo>
                    <a:pt x="4351" y="14751"/>
                  </a:lnTo>
                  <a:lnTo>
                    <a:pt x="2862" y="13693"/>
                  </a:lnTo>
                  <a:lnTo>
                    <a:pt x="1869" y="11929"/>
                  </a:lnTo>
                  <a:lnTo>
                    <a:pt x="145" y="5050"/>
                  </a:lnTo>
                  <a:lnTo>
                    <a:pt x="0" y="562"/>
                  </a:lnTo>
                  <a:lnTo>
                    <a:pt x="2077" y="0"/>
                  </a:lnTo>
                  <a:lnTo>
                    <a:pt x="10031" y="2198"/>
                  </a:lnTo>
                  <a:lnTo>
                    <a:pt x="21352" y="9385"/>
                  </a:lnTo>
                  <a:lnTo>
                    <a:pt x="59237" y="48421"/>
                  </a:lnTo>
                  <a:lnTo>
                    <a:pt x="88015" y="90564"/>
                  </a:lnTo>
                  <a:lnTo>
                    <a:pt x="117208" y="137401"/>
                  </a:lnTo>
                  <a:lnTo>
                    <a:pt x="144779" y="170920"/>
                  </a:lnTo>
                  <a:lnTo>
                    <a:pt x="151118" y="187435"/>
                  </a:lnTo>
                  <a:lnTo>
                    <a:pt x="161808" y="195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1815"/>
            <p:cNvSpPr/>
            <p:nvPr>
              <p:custDataLst>
                <p:tags r:id="rId58"/>
              </p:custDataLst>
            </p:nvPr>
          </p:nvSpPr>
          <p:spPr>
            <a:xfrm>
              <a:off x="3571875" y="1386306"/>
              <a:ext cx="133351" cy="223420"/>
            </a:xfrm>
            <a:custGeom>
              <a:avLst/>
              <a:gdLst/>
              <a:ahLst/>
              <a:cxnLst/>
              <a:rect l="0" t="0" r="0" b="0"/>
              <a:pathLst>
                <a:path w="133351" h="223420">
                  <a:moveTo>
                    <a:pt x="133350" y="23394"/>
                  </a:moveTo>
                  <a:lnTo>
                    <a:pt x="133350" y="23394"/>
                  </a:lnTo>
                  <a:lnTo>
                    <a:pt x="133350" y="10137"/>
                  </a:lnTo>
                  <a:lnTo>
                    <a:pt x="131233" y="7147"/>
                  </a:lnTo>
                  <a:lnTo>
                    <a:pt x="123237" y="1004"/>
                  </a:lnTo>
                  <a:lnTo>
                    <a:pt x="119200" y="0"/>
                  </a:lnTo>
                  <a:lnTo>
                    <a:pt x="115450" y="390"/>
                  </a:lnTo>
                  <a:lnTo>
                    <a:pt x="108461" y="3645"/>
                  </a:lnTo>
                  <a:lnTo>
                    <a:pt x="101827" y="8619"/>
                  </a:lnTo>
                  <a:lnTo>
                    <a:pt x="78216" y="51800"/>
                  </a:lnTo>
                  <a:lnTo>
                    <a:pt x="58841" y="90036"/>
                  </a:lnTo>
                  <a:lnTo>
                    <a:pt x="42237" y="132592"/>
                  </a:lnTo>
                  <a:lnTo>
                    <a:pt x="15763" y="177297"/>
                  </a:lnTo>
                  <a:lnTo>
                    <a:pt x="0" y="223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1816"/>
            <p:cNvSpPr/>
            <p:nvPr>
              <p:custDataLst>
                <p:tags r:id="rId59"/>
              </p:custDataLst>
            </p:nvPr>
          </p:nvSpPr>
          <p:spPr>
            <a:xfrm>
              <a:off x="3743325" y="1552575"/>
              <a:ext cx="8643" cy="76201"/>
            </a:xfrm>
            <a:custGeom>
              <a:avLst/>
              <a:gdLst/>
              <a:ahLst/>
              <a:cxnLst/>
              <a:rect l="0" t="0" r="0" b="0"/>
              <a:pathLst>
                <a:path w="8643" h="762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8642" y="41757"/>
                  </a:lnTo>
                  <a:lnTo>
                    <a:pt x="8205" y="59409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4" name="SMARTInkShape-Group365"/>
          <p:cNvGrpSpPr/>
          <p:nvPr/>
        </p:nvGrpSpPr>
        <p:grpSpPr>
          <a:xfrm>
            <a:off x="2952750" y="1209675"/>
            <a:ext cx="238126" cy="390526"/>
            <a:chOff x="2952750" y="1209675"/>
            <a:chExt cx="238126" cy="390526"/>
          </a:xfrm>
        </p:grpSpPr>
        <p:sp>
          <p:nvSpPr>
            <p:cNvPr id="840" name="SMARTInkShape-1817"/>
            <p:cNvSpPr/>
            <p:nvPr>
              <p:custDataLst>
                <p:tags r:id="rId52"/>
              </p:custDataLst>
            </p:nvPr>
          </p:nvSpPr>
          <p:spPr>
            <a:xfrm>
              <a:off x="2952750" y="1390650"/>
              <a:ext cx="133351" cy="171451"/>
            </a:xfrm>
            <a:custGeom>
              <a:avLst/>
              <a:gdLst/>
              <a:ahLst/>
              <a:cxnLst/>
              <a:rect l="0" t="0" r="0" b="0"/>
              <a:pathLst>
                <a:path w="133351" h="171451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8663" y="24472"/>
                  </a:lnTo>
                  <a:lnTo>
                    <a:pt x="22793" y="39824"/>
                  </a:lnTo>
                  <a:lnTo>
                    <a:pt x="35211" y="48489"/>
                  </a:lnTo>
                  <a:lnTo>
                    <a:pt x="73581" y="95022"/>
                  </a:lnTo>
                  <a:lnTo>
                    <a:pt x="104652" y="139495"/>
                  </a:lnTo>
                  <a:lnTo>
                    <a:pt x="128409" y="167282"/>
                  </a:lnTo>
                  <a:lnTo>
                    <a:pt x="13335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1818"/>
            <p:cNvSpPr/>
            <p:nvPr>
              <p:custDataLst>
                <p:tags r:id="rId53"/>
              </p:custDataLst>
            </p:nvPr>
          </p:nvSpPr>
          <p:spPr>
            <a:xfrm>
              <a:off x="2962275" y="1372924"/>
              <a:ext cx="133351" cy="227277"/>
            </a:xfrm>
            <a:custGeom>
              <a:avLst/>
              <a:gdLst/>
              <a:ahLst/>
              <a:cxnLst/>
              <a:rect l="0" t="0" r="0" b="0"/>
              <a:pathLst>
                <a:path w="133351" h="227277">
                  <a:moveTo>
                    <a:pt x="133350" y="8201"/>
                  </a:moveTo>
                  <a:lnTo>
                    <a:pt x="133350" y="8201"/>
                  </a:lnTo>
                  <a:lnTo>
                    <a:pt x="125149" y="0"/>
                  </a:lnTo>
                  <a:lnTo>
                    <a:pt x="119161" y="9181"/>
                  </a:lnTo>
                  <a:lnTo>
                    <a:pt x="101469" y="56748"/>
                  </a:lnTo>
                  <a:lnTo>
                    <a:pt x="87816" y="95167"/>
                  </a:lnTo>
                  <a:lnTo>
                    <a:pt x="64821" y="139663"/>
                  </a:lnTo>
                  <a:lnTo>
                    <a:pt x="31308" y="184790"/>
                  </a:lnTo>
                  <a:lnTo>
                    <a:pt x="0" y="227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1819"/>
            <p:cNvSpPr/>
            <p:nvPr>
              <p:custDataLst>
                <p:tags r:id="rId54"/>
              </p:custDataLst>
            </p:nvPr>
          </p:nvSpPr>
          <p:spPr>
            <a:xfrm>
              <a:off x="3181350" y="1209675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0" y="0"/>
                  </a:moveTo>
                  <a:lnTo>
                    <a:pt x="0" y="0"/>
                  </a:lnTo>
                  <a:lnTo>
                    <a:pt x="2822" y="41418"/>
                  </a:lnTo>
                  <a:lnTo>
                    <a:pt x="8642" y="79616"/>
                  </a:lnTo>
                  <a:lnTo>
                    <a:pt x="952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1820"/>
            <p:cNvSpPr/>
            <p:nvPr>
              <p:custDataLst>
                <p:tags r:id="rId55"/>
              </p:custDataLst>
            </p:nvPr>
          </p:nvSpPr>
          <p:spPr>
            <a:xfrm>
              <a:off x="3163624" y="1543050"/>
              <a:ext cx="8202" cy="47626"/>
            </a:xfrm>
            <a:custGeom>
              <a:avLst/>
              <a:gdLst/>
              <a:ahLst/>
              <a:cxnLst/>
              <a:rect l="0" t="0" r="0" b="0"/>
              <a:pathLst>
                <a:path w="8202" h="47626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5" y="2117"/>
                  </a:lnTo>
                  <a:lnTo>
                    <a:pt x="0" y="10113"/>
                  </a:lnTo>
                  <a:lnTo>
                    <a:pt x="8201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5" name="SMARTInkShape-1821"/>
          <p:cNvSpPr/>
          <p:nvPr>
            <p:custDataLst>
              <p:tags r:id="rId4"/>
            </p:custDataLst>
          </p:nvPr>
        </p:nvSpPr>
        <p:spPr>
          <a:xfrm>
            <a:off x="2590800" y="1439991"/>
            <a:ext cx="19051" cy="131635"/>
          </a:xfrm>
          <a:custGeom>
            <a:avLst/>
            <a:gdLst/>
            <a:ahLst/>
            <a:cxnLst/>
            <a:rect l="0" t="0" r="0" b="0"/>
            <a:pathLst>
              <a:path w="19051" h="131635">
                <a:moveTo>
                  <a:pt x="0" y="17334"/>
                </a:moveTo>
                <a:lnTo>
                  <a:pt x="0" y="17334"/>
                </a:lnTo>
                <a:lnTo>
                  <a:pt x="0" y="0"/>
                </a:lnTo>
                <a:lnTo>
                  <a:pt x="1058" y="487"/>
                </a:lnTo>
                <a:lnTo>
                  <a:pt x="5056" y="3849"/>
                </a:lnTo>
                <a:lnTo>
                  <a:pt x="7539" y="8871"/>
                </a:lnTo>
                <a:lnTo>
                  <a:pt x="17610" y="51555"/>
                </a:lnTo>
                <a:lnTo>
                  <a:pt x="18860" y="97100"/>
                </a:lnTo>
                <a:lnTo>
                  <a:pt x="19050" y="13163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SMARTInkShape-1822"/>
          <p:cNvSpPr/>
          <p:nvPr>
            <p:custDataLst>
              <p:tags r:id="rId5"/>
            </p:custDataLst>
          </p:nvPr>
        </p:nvSpPr>
        <p:spPr>
          <a:xfrm>
            <a:off x="2238386" y="1312321"/>
            <a:ext cx="285201" cy="2287632"/>
          </a:xfrm>
          <a:custGeom>
            <a:avLst/>
            <a:gdLst/>
            <a:ahLst/>
            <a:cxnLst/>
            <a:rect l="0" t="0" r="0" b="0"/>
            <a:pathLst>
              <a:path w="285201" h="2287632">
                <a:moveTo>
                  <a:pt x="285200" y="0"/>
                </a:moveTo>
                <a:lnTo>
                  <a:pt x="285200" y="0"/>
                </a:lnTo>
                <a:lnTo>
                  <a:pt x="282283" y="805"/>
                </a:lnTo>
                <a:lnTo>
                  <a:pt x="241212" y="1955"/>
                </a:lnTo>
                <a:lnTo>
                  <a:pt x="203213" y="2095"/>
                </a:lnTo>
                <a:lnTo>
                  <a:pt x="157058" y="8668"/>
                </a:lnTo>
                <a:lnTo>
                  <a:pt x="131430" y="12886"/>
                </a:lnTo>
                <a:lnTo>
                  <a:pt x="100506" y="29379"/>
                </a:lnTo>
                <a:lnTo>
                  <a:pt x="95576" y="32996"/>
                </a:lnTo>
                <a:lnTo>
                  <a:pt x="92289" y="38582"/>
                </a:lnTo>
                <a:lnTo>
                  <a:pt x="88636" y="53255"/>
                </a:lnTo>
                <a:lnTo>
                  <a:pt x="93638" y="95018"/>
                </a:lnTo>
                <a:lnTo>
                  <a:pt x="94923" y="132426"/>
                </a:lnTo>
                <a:lnTo>
                  <a:pt x="102781" y="171917"/>
                </a:lnTo>
                <a:lnTo>
                  <a:pt x="110409" y="198604"/>
                </a:lnTo>
                <a:lnTo>
                  <a:pt x="113139" y="240613"/>
                </a:lnTo>
                <a:lnTo>
                  <a:pt x="113948" y="273639"/>
                </a:lnTo>
                <a:lnTo>
                  <a:pt x="114138" y="308361"/>
                </a:lnTo>
                <a:lnTo>
                  <a:pt x="117044" y="348488"/>
                </a:lnTo>
                <a:lnTo>
                  <a:pt x="120805" y="387841"/>
                </a:lnTo>
                <a:lnTo>
                  <a:pt x="122477" y="419443"/>
                </a:lnTo>
                <a:lnTo>
                  <a:pt x="120397" y="456066"/>
                </a:lnTo>
                <a:lnTo>
                  <a:pt x="117004" y="494920"/>
                </a:lnTo>
                <a:lnTo>
                  <a:pt x="115495" y="529828"/>
                </a:lnTo>
                <a:lnTo>
                  <a:pt x="114646" y="574174"/>
                </a:lnTo>
                <a:lnTo>
                  <a:pt x="114395" y="619181"/>
                </a:lnTo>
                <a:lnTo>
                  <a:pt x="114321" y="660974"/>
                </a:lnTo>
                <a:lnTo>
                  <a:pt x="109242" y="705225"/>
                </a:lnTo>
                <a:lnTo>
                  <a:pt x="106091" y="751850"/>
                </a:lnTo>
                <a:lnTo>
                  <a:pt x="105157" y="799179"/>
                </a:lnTo>
                <a:lnTo>
                  <a:pt x="99824" y="846716"/>
                </a:lnTo>
                <a:lnTo>
                  <a:pt x="96598" y="894315"/>
                </a:lnTo>
                <a:lnTo>
                  <a:pt x="90585" y="936876"/>
                </a:lnTo>
                <a:lnTo>
                  <a:pt x="87879" y="968964"/>
                </a:lnTo>
                <a:lnTo>
                  <a:pt x="85618" y="1003334"/>
                </a:lnTo>
                <a:lnTo>
                  <a:pt x="81085" y="1036247"/>
                </a:lnTo>
                <a:lnTo>
                  <a:pt x="75543" y="1068515"/>
                </a:lnTo>
                <a:lnTo>
                  <a:pt x="69552" y="1100495"/>
                </a:lnTo>
                <a:lnTo>
                  <a:pt x="63361" y="1132347"/>
                </a:lnTo>
                <a:lnTo>
                  <a:pt x="59905" y="1164143"/>
                </a:lnTo>
                <a:lnTo>
                  <a:pt x="57310" y="1195913"/>
                </a:lnTo>
                <a:lnTo>
                  <a:pt x="52629" y="1227672"/>
                </a:lnTo>
                <a:lnTo>
                  <a:pt x="49843" y="1259426"/>
                </a:lnTo>
                <a:lnTo>
                  <a:pt x="48605" y="1291178"/>
                </a:lnTo>
                <a:lnTo>
                  <a:pt x="48054" y="1322928"/>
                </a:lnTo>
                <a:lnTo>
                  <a:pt x="44988" y="1354679"/>
                </a:lnTo>
                <a:lnTo>
                  <a:pt x="41155" y="1386429"/>
                </a:lnTo>
                <a:lnTo>
                  <a:pt x="38997" y="1432996"/>
                </a:lnTo>
                <a:lnTo>
                  <a:pt x="38358" y="1475133"/>
                </a:lnTo>
                <a:lnTo>
                  <a:pt x="38169" y="1519603"/>
                </a:lnTo>
                <a:lnTo>
                  <a:pt x="38113" y="1561120"/>
                </a:lnTo>
                <a:lnTo>
                  <a:pt x="39154" y="1605406"/>
                </a:lnTo>
                <a:lnTo>
                  <a:pt x="44637" y="1645809"/>
                </a:lnTo>
                <a:lnTo>
                  <a:pt x="46732" y="1684591"/>
                </a:lnTo>
                <a:lnTo>
                  <a:pt x="47353" y="1722894"/>
                </a:lnTo>
                <a:lnTo>
                  <a:pt x="47536" y="1761054"/>
                </a:lnTo>
                <a:lnTo>
                  <a:pt x="47591" y="1802347"/>
                </a:lnTo>
                <a:lnTo>
                  <a:pt x="47604" y="1839745"/>
                </a:lnTo>
                <a:lnTo>
                  <a:pt x="42555" y="1887281"/>
                </a:lnTo>
                <a:lnTo>
                  <a:pt x="39412" y="1923120"/>
                </a:lnTo>
                <a:lnTo>
                  <a:pt x="38481" y="1969017"/>
                </a:lnTo>
                <a:lnTo>
                  <a:pt x="33149" y="2007664"/>
                </a:lnTo>
                <a:lnTo>
                  <a:pt x="29922" y="2054392"/>
                </a:lnTo>
                <a:lnTo>
                  <a:pt x="23910" y="2098341"/>
                </a:lnTo>
                <a:lnTo>
                  <a:pt x="18943" y="2136967"/>
                </a:lnTo>
                <a:lnTo>
                  <a:pt x="10965" y="2178461"/>
                </a:lnTo>
                <a:lnTo>
                  <a:pt x="1440" y="2221273"/>
                </a:lnTo>
                <a:lnTo>
                  <a:pt x="116" y="2264843"/>
                </a:lnTo>
                <a:lnTo>
                  <a:pt x="0" y="2282452"/>
                </a:lnTo>
                <a:lnTo>
                  <a:pt x="1055" y="2284344"/>
                </a:lnTo>
                <a:lnTo>
                  <a:pt x="2816" y="2285606"/>
                </a:lnTo>
                <a:lnTo>
                  <a:pt x="7596" y="2287008"/>
                </a:lnTo>
                <a:lnTo>
                  <a:pt x="13248" y="2287631"/>
                </a:lnTo>
                <a:lnTo>
                  <a:pt x="52182" y="2280524"/>
                </a:lnTo>
                <a:lnTo>
                  <a:pt x="94260" y="2273927"/>
                </a:lnTo>
                <a:lnTo>
                  <a:pt x="134204" y="2268979"/>
                </a:lnTo>
                <a:lnTo>
                  <a:pt x="238114" y="225002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9" name="SMARTInkShape-Group368"/>
          <p:cNvGrpSpPr/>
          <p:nvPr/>
        </p:nvGrpSpPr>
        <p:grpSpPr>
          <a:xfrm>
            <a:off x="1734874" y="2390775"/>
            <a:ext cx="132027" cy="132959"/>
            <a:chOff x="1734874" y="2390775"/>
            <a:chExt cx="132027" cy="132959"/>
          </a:xfrm>
        </p:grpSpPr>
        <p:sp>
          <p:nvSpPr>
            <p:cNvPr id="847" name="SMARTInkShape-1823"/>
            <p:cNvSpPr/>
            <p:nvPr>
              <p:custDataLst>
                <p:tags r:id="rId50"/>
              </p:custDataLst>
            </p:nvPr>
          </p:nvSpPr>
          <p:spPr>
            <a:xfrm>
              <a:off x="1762125" y="2495550"/>
              <a:ext cx="104776" cy="28184"/>
            </a:xfrm>
            <a:custGeom>
              <a:avLst/>
              <a:gdLst/>
              <a:ahLst/>
              <a:cxnLst/>
              <a:rect l="0" t="0" r="0" b="0"/>
              <a:pathLst>
                <a:path w="104776" h="28184">
                  <a:moveTo>
                    <a:pt x="0" y="19050"/>
                  </a:moveTo>
                  <a:lnTo>
                    <a:pt x="0" y="19050"/>
                  </a:lnTo>
                  <a:lnTo>
                    <a:pt x="0" y="27251"/>
                  </a:lnTo>
                  <a:lnTo>
                    <a:pt x="15169" y="28183"/>
                  </a:lnTo>
                  <a:lnTo>
                    <a:pt x="55286" y="20893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1824"/>
            <p:cNvSpPr/>
            <p:nvPr>
              <p:custDataLst>
                <p:tags r:id="rId51"/>
              </p:custDataLst>
            </p:nvPr>
          </p:nvSpPr>
          <p:spPr>
            <a:xfrm>
              <a:off x="1734874" y="2390775"/>
              <a:ext cx="103452" cy="9526"/>
            </a:xfrm>
            <a:custGeom>
              <a:avLst/>
              <a:gdLst/>
              <a:ahLst/>
              <a:cxnLst/>
              <a:rect l="0" t="0" r="0" b="0"/>
              <a:pathLst>
                <a:path w="103452" h="9526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617" y="8642"/>
                  </a:lnTo>
                  <a:lnTo>
                    <a:pt x="4125" y="9133"/>
                  </a:lnTo>
                  <a:lnTo>
                    <a:pt x="47616" y="1289"/>
                  </a:lnTo>
                  <a:lnTo>
                    <a:pt x="103451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3" name="SMARTInkShape-Group369"/>
          <p:cNvGrpSpPr/>
          <p:nvPr/>
        </p:nvGrpSpPr>
        <p:grpSpPr>
          <a:xfrm>
            <a:off x="571714" y="1362477"/>
            <a:ext cx="875960" cy="2313995"/>
            <a:chOff x="571714" y="1362477"/>
            <a:chExt cx="875960" cy="2313995"/>
          </a:xfrm>
        </p:grpSpPr>
        <p:sp>
          <p:nvSpPr>
            <p:cNvPr id="850" name="SMARTInkShape-1825"/>
            <p:cNvSpPr/>
            <p:nvPr>
              <p:custDataLst>
                <p:tags r:id="rId37"/>
              </p:custDataLst>
            </p:nvPr>
          </p:nvSpPr>
          <p:spPr>
            <a:xfrm>
              <a:off x="1047750" y="3495882"/>
              <a:ext cx="95251" cy="90108"/>
            </a:xfrm>
            <a:custGeom>
              <a:avLst/>
              <a:gdLst/>
              <a:ahLst/>
              <a:cxnLst/>
              <a:rect l="0" t="0" r="0" b="0"/>
              <a:pathLst>
                <a:path w="95251" h="90108">
                  <a:moveTo>
                    <a:pt x="0" y="18843"/>
                  </a:moveTo>
                  <a:lnTo>
                    <a:pt x="0" y="18843"/>
                  </a:lnTo>
                  <a:lnTo>
                    <a:pt x="8201" y="18843"/>
                  </a:lnTo>
                  <a:lnTo>
                    <a:pt x="10506" y="43732"/>
                  </a:lnTo>
                  <a:lnTo>
                    <a:pt x="16048" y="55733"/>
                  </a:lnTo>
                  <a:lnTo>
                    <a:pt x="18972" y="90107"/>
                  </a:lnTo>
                  <a:lnTo>
                    <a:pt x="25594" y="47697"/>
                  </a:lnTo>
                  <a:lnTo>
                    <a:pt x="31223" y="11692"/>
                  </a:lnTo>
                  <a:lnTo>
                    <a:pt x="36742" y="2143"/>
                  </a:lnTo>
                  <a:lnTo>
                    <a:pt x="47811" y="489"/>
                  </a:lnTo>
                  <a:lnTo>
                    <a:pt x="64496" y="0"/>
                  </a:lnTo>
                  <a:lnTo>
                    <a:pt x="73820" y="2707"/>
                  </a:lnTo>
                  <a:lnTo>
                    <a:pt x="77789" y="4911"/>
                  </a:lnTo>
                  <a:lnTo>
                    <a:pt x="85020" y="15826"/>
                  </a:lnTo>
                  <a:lnTo>
                    <a:pt x="92219" y="36999"/>
                  </a:lnTo>
                  <a:lnTo>
                    <a:pt x="95250" y="85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1826"/>
            <p:cNvSpPr/>
            <p:nvPr>
              <p:custDataLst>
                <p:tags r:id="rId38"/>
              </p:custDataLst>
            </p:nvPr>
          </p:nvSpPr>
          <p:spPr>
            <a:xfrm>
              <a:off x="1257300" y="1362477"/>
              <a:ext cx="190374" cy="2313995"/>
            </a:xfrm>
            <a:custGeom>
              <a:avLst/>
              <a:gdLst/>
              <a:ahLst/>
              <a:cxnLst/>
              <a:rect l="0" t="0" r="0" b="0"/>
              <a:pathLst>
                <a:path w="190374" h="2313995">
                  <a:moveTo>
                    <a:pt x="0" y="18648"/>
                  </a:moveTo>
                  <a:lnTo>
                    <a:pt x="0" y="18648"/>
                  </a:lnTo>
                  <a:lnTo>
                    <a:pt x="5057" y="13592"/>
                  </a:lnTo>
                  <a:lnTo>
                    <a:pt x="13183" y="11109"/>
                  </a:lnTo>
                  <a:lnTo>
                    <a:pt x="58371" y="2654"/>
                  </a:lnTo>
                  <a:lnTo>
                    <a:pt x="86761" y="0"/>
                  </a:lnTo>
                  <a:lnTo>
                    <a:pt x="94299" y="2599"/>
                  </a:lnTo>
                  <a:lnTo>
                    <a:pt x="107762" y="12891"/>
                  </a:lnTo>
                  <a:lnTo>
                    <a:pt x="123800" y="48974"/>
                  </a:lnTo>
                  <a:lnTo>
                    <a:pt x="131464" y="75556"/>
                  </a:lnTo>
                  <a:lnTo>
                    <a:pt x="135924" y="115121"/>
                  </a:lnTo>
                  <a:lnTo>
                    <a:pt x="141960" y="155138"/>
                  </a:lnTo>
                  <a:lnTo>
                    <a:pt x="145516" y="193541"/>
                  </a:lnTo>
                  <a:lnTo>
                    <a:pt x="151040" y="231465"/>
                  </a:lnTo>
                  <a:lnTo>
                    <a:pt x="158677" y="278977"/>
                  </a:lnTo>
                  <a:lnTo>
                    <a:pt x="161283" y="323326"/>
                  </a:lnTo>
                  <a:lnTo>
                    <a:pt x="164557" y="365393"/>
                  </a:lnTo>
                  <a:lnTo>
                    <a:pt x="169408" y="406432"/>
                  </a:lnTo>
                  <a:lnTo>
                    <a:pt x="171601" y="441821"/>
                  </a:lnTo>
                  <a:lnTo>
                    <a:pt x="176103" y="482245"/>
                  </a:lnTo>
                  <a:lnTo>
                    <a:pt x="178810" y="524905"/>
                  </a:lnTo>
                  <a:lnTo>
                    <a:pt x="180013" y="568559"/>
                  </a:lnTo>
                  <a:lnTo>
                    <a:pt x="180547" y="612656"/>
                  </a:lnTo>
                  <a:lnTo>
                    <a:pt x="180785" y="648482"/>
                  </a:lnTo>
                  <a:lnTo>
                    <a:pt x="180919" y="692452"/>
                  </a:lnTo>
                  <a:lnTo>
                    <a:pt x="180958" y="732291"/>
                  </a:lnTo>
                  <a:lnTo>
                    <a:pt x="180970" y="770906"/>
                  </a:lnTo>
                  <a:lnTo>
                    <a:pt x="180973" y="809159"/>
                  </a:lnTo>
                  <a:lnTo>
                    <a:pt x="180975" y="847304"/>
                  </a:lnTo>
                  <a:lnTo>
                    <a:pt x="180975" y="885418"/>
                  </a:lnTo>
                  <a:lnTo>
                    <a:pt x="180975" y="923521"/>
                  </a:lnTo>
                  <a:lnTo>
                    <a:pt x="180975" y="961622"/>
                  </a:lnTo>
                  <a:lnTo>
                    <a:pt x="183797" y="999723"/>
                  </a:lnTo>
                  <a:lnTo>
                    <a:pt x="188514" y="1037823"/>
                  </a:lnTo>
                  <a:lnTo>
                    <a:pt x="187089" y="1075923"/>
                  </a:lnTo>
                  <a:lnTo>
                    <a:pt x="182787" y="1116845"/>
                  </a:lnTo>
                  <a:lnTo>
                    <a:pt x="181512" y="1159662"/>
                  </a:lnTo>
                  <a:lnTo>
                    <a:pt x="181134" y="1199159"/>
                  </a:lnTo>
                  <a:lnTo>
                    <a:pt x="181022" y="1240495"/>
                  </a:lnTo>
                  <a:lnTo>
                    <a:pt x="180989" y="1283435"/>
                  </a:lnTo>
                  <a:lnTo>
                    <a:pt x="180979" y="1322969"/>
                  </a:lnTo>
                  <a:lnTo>
                    <a:pt x="178154" y="1364316"/>
                  </a:lnTo>
                  <a:lnTo>
                    <a:pt x="173436" y="1407259"/>
                  </a:lnTo>
                  <a:lnTo>
                    <a:pt x="172039" y="1446794"/>
                  </a:lnTo>
                  <a:lnTo>
                    <a:pt x="171624" y="1485319"/>
                  </a:lnTo>
                  <a:lnTo>
                    <a:pt x="171502" y="1523545"/>
                  </a:lnTo>
                  <a:lnTo>
                    <a:pt x="171465" y="1561682"/>
                  </a:lnTo>
                  <a:lnTo>
                    <a:pt x="171455" y="1599793"/>
                  </a:lnTo>
                  <a:lnTo>
                    <a:pt x="171451" y="1637897"/>
                  </a:lnTo>
                  <a:lnTo>
                    <a:pt x="168628" y="1675998"/>
                  </a:lnTo>
                  <a:lnTo>
                    <a:pt x="163911" y="1714098"/>
                  </a:lnTo>
                  <a:lnTo>
                    <a:pt x="162514" y="1752198"/>
                  </a:lnTo>
                  <a:lnTo>
                    <a:pt x="162099" y="1790298"/>
                  </a:lnTo>
                  <a:lnTo>
                    <a:pt x="161977" y="1828398"/>
                  </a:lnTo>
                  <a:lnTo>
                    <a:pt x="161940" y="1874965"/>
                  </a:lnTo>
                  <a:lnTo>
                    <a:pt x="161932" y="1911536"/>
                  </a:lnTo>
                  <a:lnTo>
                    <a:pt x="161927" y="1958042"/>
                  </a:lnTo>
                  <a:lnTo>
                    <a:pt x="161926" y="1992909"/>
                  </a:lnTo>
                  <a:lnTo>
                    <a:pt x="161925" y="2038127"/>
                  </a:lnTo>
                  <a:lnTo>
                    <a:pt x="168471" y="2082669"/>
                  </a:lnTo>
                  <a:lnTo>
                    <a:pt x="170862" y="2124236"/>
                  </a:lnTo>
                  <a:lnTo>
                    <a:pt x="171276" y="2171465"/>
                  </a:lnTo>
                  <a:lnTo>
                    <a:pt x="174220" y="2207683"/>
                  </a:lnTo>
                  <a:lnTo>
                    <a:pt x="178974" y="2233585"/>
                  </a:lnTo>
                  <a:lnTo>
                    <a:pt x="181144" y="2252956"/>
                  </a:lnTo>
                  <a:lnTo>
                    <a:pt x="189539" y="2288054"/>
                  </a:lnTo>
                  <a:lnTo>
                    <a:pt x="190373" y="2307310"/>
                  </a:lnTo>
                  <a:lnTo>
                    <a:pt x="188299" y="2309598"/>
                  </a:lnTo>
                  <a:lnTo>
                    <a:pt x="180349" y="2312140"/>
                  </a:lnTo>
                  <a:lnTo>
                    <a:pt x="148861" y="2313994"/>
                  </a:lnTo>
                  <a:lnTo>
                    <a:pt x="122776" y="2304007"/>
                  </a:lnTo>
                  <a:lnTo>
                    <a:pt x="95250" y="2285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1827"/>
            <p:cNvSpPr/>
            <p:nvPr>
              <p:custDataLst>
                <p:tags r:id="rId39"/>
              </p:custDataLst>
            </p:nvPr>
          </p:nvSpPr>
          <p:spPr>
            <a:xfrm>
              <a:off x="868099" y="3290424"/>
              <a:ext cx="84402" cy="100477"/>
            </a:xfrm>
            <a:custGeom>
              <a:avLst/>
              <a:gdLst/>
              <a:ahLst/>
              <a:cxnLst/>
              <a:rect l="0" t="0" r="0" b="0"/>
              <a:pathLst>
                <a:path w="84402" h="100477">
                  <a:moveTo>
                    <a:pt x="8201" y="14751"/>
                  </a:moveTo>
                  <a:lnTo>
                    <a:pt x="8201" y="14751"/>
                  </a:lnTo>
                  <a:lnTo>
                    <a:pt x="8201" y="9694"/>
                  </a:lnTo>
                  <a:lnTo>
                    <a:pt x="7143" y="8205"/>
                  </a:lnTo>
                  <a:lnTo>
                    <a:pt x="5379" y="7212"/>
                  </a:lnTo>
                  <a:lnTo>
                    <a:pt x="3144" y="6550"/>
                  </a:lnTo>
                  <a:lnTo>
                    <a:pt x="1655" y="5050"/>
                  </a:lnTo>
                  <a:lnTo>
                    <a:pt x="0" y="562"/>
                  </a:lnTo>
                  <a:lnTo>
                    <a:pt x="617" y="0"/>
                  </a:lnTo>
                  <a:lnTo>
                    <a:pt x="4125" y="2198"/>
                  </a:lnTo>
                  <a:lnTo>
                    <a:pt x="40456" y="44088"/>
                  </a:lnTo>
                  <a:lnTo>
                    <a:pt x="84401" y="100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1828"/>
            <p:cNvSpPr/>
            <p:nvPr>
              <p:custDataLst>
                <p:tags r:id="rId40"/>
              </p:custDataLst>
            </p:nvPr>
          </p:nvSpPr>
          <p:spPr>
            <a:xfrm>
              <a:off x="1000125" y="2857500"/>
              <a:ext cx="1" cy="104776"/>
            </a:xfrm>
            <a:custGeom>
              <a:avLst/>
              <a:gdLst/>
              <a:ahLst/>
              <a:cxnLst/>
              <a:rect l="0" t="0" r="0" b="0"/>
              <a:pathLst>
                <a:path w="1" h="104776">
                  <a:moveTo>
                    <a:pt x="0" y="0"/>
                  </a:moveTo>
                  <a:lnTo>
                    <a:pt x="0" y="0"/>
                  </a:lnTo>
                  <a:lnTo>
                    <a:pt x="0" y="41445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1829"/>
            <p:cNvSpPr/>
            <p:nvPr>
              <p:custDataLst>
                <p:tags r:id="rId41"/>
              </p:custDataLst>
            </p:nvPr>
          </p:nvSpPr>
          <p:spPr>
            <a:xfrm>
              <a:off x="972874" y="2638425"/>
              <a:ext cx="8202" cy="1"/>
            </a:xfrm>
            <a:custGeom>
              <a:avLst/>
              <a:gdLst/>
              <a:ahLst/>
              <a:cxnLst/>
              <a:rect l="0" t="0" r="0" b="0"/>
              <a:pathLst>
                <a:path w="8202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1830"/>
            <p:cNvSpPr/>
            <p:nvPr>
              <p:custDataLst>
                <p:tags r:id="rId42"/>
              </p:custDataLst>
            </p:nvPr>
          </p:nvSpPr>
          <p:spPr>
            <a:xfrm>
              <a:off x="1030024" y="2162291"/>
              <a:ext cx="36777" cy="66560"/>
            </a:xfrm>
            <a:custGeom>
              <a:avLst/>
              <a:gdLst/>
              <a:ahLst/>
              <a:cxnLst/>
              <a:rect l="0" t="0" r="0" b="0"/>
              <a:pathLst>
                <a:path w="36777" h="66560">
                  <a:moveTo>
                    <a:pt x="8201" y="9409"/>
                  </a:moveTo>
                  <a:lnTo>
                    <a:pt x="8201" y="9409"/>
                  </a:lnTo>
                  <a:lnTo>
                    <a:pt x="0" y="1208"/>
                  </a:lnTo>
                  <a:lnTo>
                    <a:pt x="617" y="767"/>
                  </a:lnTo>
                  <a:lnTo>
                    <a:pt x="6993" y="0"/>
                  </a:lnTo>
                  <a:lnTo>
                    <a:pt x="25503" y="17221"/>
                  </a:lnTo>
                  <a:lnTo>
                    <a:pt x="26733" y="28539"/>
                  </a:lnTo>
                  <a:lnTo>
                    <a:pt x="24199" y="36608"/>
                  </a:lnTo>
                  <a:lnTo>
                    <a:pt x="10755" y="56913"/>
                  </a:lnTo>
                  <a:lnTo>
                    <a:pt x="8706" y="64654"/>
                  </a:lnTo>
                  <a:lnTo>
                    <a:pt x="9596" y="65289"/>
                  </a:lnTo>
                  <a:lnTo>
                    <a:pt x="21503" y="66392"/>
                  </a:lnTo>
                  <a:lnTo>
                    <a:pt x="36776" y="66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1831"/>
            <p:cNvSpPr/>
            <p:nvPr>
              <p:custDataLst>
                <p:tags r:id="rId43"/>
              </p:custDataLst>
            </p:nvPr>
          </p:nvSpPr>
          <p:spPr>
            <a:xfrm>
              <a:off x="953852" y="1982524"/>
              <a:ext cx="55799" cy="198702"/>
            </a:xfrm>
            <a:custGeom>
              <a:avLst/>
              <a:gdLst/>
              <a:ahLst/>
              <a:cxnLst/>
              <a:rect l="0" t="0" r="0" b="0"/>
              <a:pathLst>
                <a:path w="55799" h="198702">
                  <a:moveTo>
                    <a:pt x="55798" y="8201"/>
                  </a:moveTo>
                  <a:lnTo>
                    <a:pt x="55798" y="8201"/>
                  </a:lnTo>
                  <a:lnTo>
                    <a:pt x="50741" y="3145"/>
                  </a:lnTo>
                  <a:lnTo>
                    <a:pt x="45437" y="662"/>
                  </a:lnTo>
                  <a:lnTo>
                    <a:pt x="42541" y="0"/>
                  </a:lnTo>
                  <a:lnTo>
                    <a:pt x="39551" y="617"/>
                  </a:lnTo>
                  <a:lnTo>
                    <a:pt x="30288" y="6542"/>
                  </a:lnTo>
                  <a:lnTo>
                    <a:pt x="14509" y="21101"/>
                  </a:lnTo>
                  <a:lnTo>
                    <a:pt x="10989" y="30162"/>
                  </a:lnTo>
                  <a:lnTo>
                    <a:pt x="137" y="75016"/>
                  </a:lnTo>
                  <a:lnTo>
                    <a:pt x="0" y="111906"/>
                  </a:lnTo>
                  <a:lnTo>
                    <a:pt x="6888" y="155404"/>
                  </a:lnTo>
                  <a:lnTo>
                    <a:pt x="17698" y="198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1832"/>
            <p:cNvSpPr/>
            <p:nvPr>
              <p:custDataLst>
                <p:tags r:id="rId44"/>
              </p:custDataLst>
            </p:nvPr>
          </p:nvSpPr>
          <p:spPr>
            <a:xfrm>
              <a:off x="857250" y="1990725"/>
              <a:ext cx="76201" cy="76201"/>
            </a:xfrm>
            <a:custGeom>
              <a:avLst/>
              <a:gdLst/>
              <a:ahLst/>
              <a:cxnLst/>
              <a:rect l="0" t="0" r="0" b="0"/>
              <a:pathLst>
                <a:path w="76201" h="762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18314" y="14189"/>
                  </a:lnTo>
                  <a:lnTo>
                    <a:pt x="26837" y="22534"/>
                  </a:lnTo>
                  <a:lnTo>
                    <a:pt x="762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1833"/>
            <p:cNvSpPr/>
            <p:nvPr>
              <p:custDataLst>
                <p:tags r:id="rId45"/>
              </p:custDataLst>
            </p:nvPr>
          </p:nvSpPr>
          <p:spPr>
            <a:xfrm>
              <a:off x="1038225" y="167640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7" y="13258"/>
                  </a:lnTo>
                  <a:lnTo>
                    <a:pt x="952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1834"/>
            <p:cNvSpPr/>
            <p:nvPr>
              <p:custDataLst>
                <p:tags r:id="rId46"/>
              </p:custDataLst>
            </p:nvPr>
          </p:nvSpPr>
          <p:spPr>
            <a:xfrm>
              <a:off x="944739" y="1478091"/>
              <a:ext cx="55387" cy="217360"/>
            </a:xfrm>
            <a:custGeom>
              <a:avLst/>
              <a:gdLst/>
              <a:ahLst/>
              <a:cxnLst/>
              <a:rect l="0" t="0" r="0" b="0"/>
              <a:pathLst>
                <a:path w="55387" h="217360">
                  <a:moveTo>
                    <a:pt x="55386" y="17334"/>
                  </a:moveTo>
                  <a:lnTo>
                    <a:pt x="55386" y="17334"/>
                  </a:lnTo>
                  <a:lnTo>
                    <a:pt x="55386" y="12278"/>
                  </a:lnTo>
                  <a:lnTo>
                    <a:pt x="52564" y="6973"/>
                  </a:lnTo>
                  <a:lnTo>
                    <a:pt x="47185" y="0"/>
                  </a:lnTo>
                  <a:lnTo>
                    <a:pt x="45685" y="487"/>
                  </a:lnTo>
                  <a:lnTo>
                    <a:pt x="23505" y="20719"/>
                  </a:lnTo>
                  <a:lnTo>
                    <a:pt x="20050" y="29775"/>
                  </a:lnTo>
                  <a:lnTo>
                    <a:pt x="7167" y="75576"/>
                  </a:lnTo>
                  <a:lnTo>
                    <a:pt x="0" y="107743"/>
                  </a:lnTo>
                  <a:lnTo>
                    <a:pt x="6007" y="148479"/>
                  </a:lnTo>
                  <a:lnTo>
                    <a:pt x="7658" y="195005"/>
                  </a:lnTo>
                  <a:lnTo>
                    <a:pt x="17286" y="217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1835"/>
            <p:cNvSpPr/>
            <p:nvPr>
              <p:custDataLst>
                <p:tags r:id="rId47"/>
              </p:custDataLst>
            </p:nvPr>
          </p:nvSpPr>
          <p:spPr>
            <a:xfrm>
              <a:off x="847725" y="1499462"/>
              <a:ext cx="104776" cy="100739"/>
            </a:xfrm>
            <a:custGeom>
              <a:avLst/>
              <a:gdLst/>
              <a:ahLst/>
              <a:cxnLst/>
              <a:rect l="0" t="0" r="0" b="0"/>
              <a:pathLst>
                <a:path w="104776" h="1007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4"/>
                  </a:lnTo>
                  <a:lnTo>
                    <a:pt x="5644" y="6913"/>
                  </a:lnTo>
                  <a:lnTo>
                    <a:pt x="31057" y="27485"/>
                  </a:lnTo>
                  <a:lnTo>
                    <a:pt x="45538" y="44461"/>
                  </a:lnTo>
                  <a:lnTo>
                    <a:pt x="70829" y="80941"/>
                  </a:lnTo>
                  <a:lnTo>
                    <a:pt x="88132" y="94402"/>
                  </a:lnTo>
                  <a:lnTo>
                    <a:pt x="104775" y="100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1836"/>
            <p:cNvSpPr/>
            <p:nvPr>
              <p:custDataLst>
                <p:tags r:id="rId48"/>
              </p:custDataLst>
            </p:nvPr>
          </p:nvSpPr>
          <p:spPr>
            <a:xfrm>
              <a:off x="571714" y="1485903"/>
              <a:ext cx="199812" cy="2104139"/>
            </a:xfrm>
            <a:custGeom>
              <a:avLst/>
              <a:gdLst/>
              <a:ahLst/>
              <a:cxnLst/>
              <a:rect l="0" t="0" r="0" b="0"/>
              <a:pathLst>
                <a:path w="199812" h="2104139">
                  <a:moveTo>
                    <a:pt x="114086" y="9522"/>
                  </a:moveTo>
                  <a:lnTo>
                    <a:pt x="114086" y="9522"/>
                  </a:lnTo>
                  <a:lnTo>
                    <a:pt x="96186" y="1983"/>
                  </a:lnTo>
                  <a:lnTo>
                    <a:pt x="53434" y="75"/>
                  </a:lnTo>
                  <a:lnTo>
                    <a:pt x="8005" y="0"/>
                  </a:lnTo>
                  <a:lnTo>
                    <a:pt x="5265" y="1057"/>
                  </a:lnTo>
                  <a:lnTo>
                    <a:pt x="3439" y="2821"/>
                  </a:lnTo>
                  <a:lnTo>
                    <a:pt x="2221" y="5054"/>
                  </a:lnTo>
                  <a:lnTo>
                    <a:pt x="0" y="40701"/>
                  </a:lnTo>
                  <a:lnTo>
                    <a:pt x="7432" y="77770"/>
                  </a:lnTo>
                  <a:lnTo>
                    <a:pt x="16270" y="124760"/>
                  </a:lnTo>
                  <a:lnTo>
                    <a:pt x="18329" y="164694"/>
                  </a:lnTo>
                  <a:lnTo>
                    <a:pt x="18686" y="201431"/>
                  </a:lnTo>
                  <a:lnTo>
                    <a:pt x="18806" y="242673"/>
                  </a:lnTo>
                  <a:lnTo>
                    <a:pt x="18827" y="288859"/>
                  </a:lnTo>
                  <a:lnTo>
                    <a:pt x="18833" y="335470"/>
                  </a:lnTo>
                  <a:lnTo>
                    <a:pt x="18835" y="378679"/>
                  </a:lnTo>
                  <a:lnTo>
                    <a:pt x="18836" y="412775"/>
                  </a:lnTo>
                  <a:lnTo>
                    <a:pt x="18836" y="457558"/>
                  </a:lnTo>
                  <a:lnTo>
                    <a:pt x="18836" y="497638"/>
                  </a:lnTo>
                  <a:lnTo>
                    <a:pt x="23892" y="536325"/>
                  </a:lnTo>
                  <a:lnTo>
                    <a:pt x="27037" y="574599"/>
                  </a:lnTo>
                  <a:lnTo>
                    <a:pt x="27969" y="612750"/>
                  </a:lnTo>
                  <a:lnTo>
                    <a:pt x="28245" y="650866"/>
                  </a:lnTo>
                  <a:lnTo>
                    <a:pt x="28327" y="694027"/>
                  </a:lnTo>
                  <a:lnTo>
                    <a:pt x="28351" y="735272"/>
                  </a:lnTo>
                  <a:lnTo>
                    <a:pt x="28358" y="779361"/>
                  </a:lnTo>
                  <a:lnTo>
                    <a:pt x="33417" y="825938"/>
                  </a:lnTo>
                  <a:lnTo>
                    <a:pt x="36562" y="868196"/>
                  </a:lnTo>
                  <a:lnTo>
                    <a:pt x="42550" y="912585"/>
                  </a:lnTo>
                  <a:lnTo>
                    <a:pt x="45971" y="959251"/>
                  </a:lnTo>
                  <a:lnTo>
                    <a:pt x="46984" y="1001535"/>
                  </a:lnTo>
                  <a:lnTo>
                    <a:pt x="52341" y="1045931"/>
                  </a:lnTo>
                  <a:lnTo>
                    <a:pt x="55575" y="1087544"/>
                  </a:lnTo>
                  <a:lnTo>
                    <a:pt x="61589" y="1131740"/>
                  </a:lnTo>
                  <a:lnTo>
                    <a:pt x="65017" y="1178350"/>
                  </a:lnTo>
                  <a:lnTo>
                    <a:pt x="66033" y="1220617"/>
                  </a:lnTo>
                  <a:lnTo>
                    <a:pt x="71391" y="1265008"/>
                  </a:lnTo>
                  <a:lnTo>
                    <a:pt x="74624" y="1306619"/>
                  </a:lnTo>
                  <a:lnTo>
                    <a:pt x="80639" y="1345759"/>
                  </a:lnTo>
                  <a:lnTo>
                    <a:pt x="84067" y="1384167"/>
                  </a:lnTo>
                  <a:lnTo>
                    <a:pt x="85083" y="1422358"/>
                  </a:lnTo>
                  <a:lnTo>
                    <a:pt x="85384" y="1460486"/>
                  </a:lnTo>
                  <a:lnTo>
                    <a:pt x="90530" y="1498594"/>
                  </a:lnTo>
                  <a:lnTo>
                    <a:pt x="93701" y="1536696"/>
                  </a:lnTo>
                  <a:lnTo>
                    <a:pt x="94640" y="1574796"/>
                  </a:lnTo>
                  <a:lnTo>
                    <a:pt x="94919" y="1612897"/>
                  </a:lnTo>
                  <a:lnTo>
                    <a:pt x="94984" y="1646764"/>
                  </a:lnTo>
                  <a:lnTo>
                    <a:pt x="95013" y="1686510"/>
                  </a:lnTo>
                  <a:lnTo>
                    <a:pt x="95026" y="1728869"/>
                  </a:lnTo>
                  <a:lnTo>
                    <a:pt x="92209" y="1769568"/>
                  </a:lnTo>
                  <a:lnTo>
                    <a:pt x="88488" y="1805648"/>
                  </a:lnTo>
                  <a:lnTo>
                    <a:pt x="86393" y="1845927"/>
                  </a:lnTo>
                  <a:lnTo>
                    <a:pt x="85772" y="1888318"/>
                  </a:lnTo>
                  <a:lnTo>
                    <a:pt x="82740" y="1929337"/>
                  </a:lnTo>
                  <a:lnTo>
                    <a:pt x="77320" y="1968249"/>
                  </a:lnTo>
                  <a:lnTo>
                    <a:pt x="76162" y="2009413"/>
                  </a:lnTo>
                  <a:lnTo>
                    <a:pt x="76021" y="2050388"/>
                  </a:lnTo>
                  <a:lnTo>
                    <a:pt x="75987" y="2092958"/>
                  </a:lnTo>
                  <a:lnTo>
                    <a:pt x="77045" y="2093804"/>
                  </a:lnTo>
                  <a:lnTo>
                    <a:pt x="85119" y="2095431"/>
                  </a:lnTo>
                  <a:lnTo>
                    <a:pt x="90451" y="2095477"/>
                  </a:lnTo>
                  <a:lnTo>
                    <a:pt x="95821" y="2098310"/>
                  </a:lnTo>
                  <a:lnTo>
                    <a:pt x="98734" y="2100547"/>
                  </a:lnTo>
                  <a:lnTo>
                    <a:pt x="124106" y="2104138"/>
                  </a:lnTo>
                  <a:lnTo>
                    <a:pt x="139868" y="2103702"/>
                  </a:lnTo>
                  <a:lnTo>
                    <a:pt x="199811" y="20859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1837"/>
            <p:cNvSpPr/>
            <p:nvPr>
              <p:custDataLst>
                <p:tags r:id="rId49"/>
              </p:custDataLst>
            </p:nvPr>
          </p:nvSpPr>
          <p:spPr>
            <a:xfrm>
              <a:off x="971551" y="3295684"/>
              <a:ext cx="57150" cy="228567"/>
            </a:xfrm>
            <a:custGeom>
              <a:avLst/>
              <a:gdLst/>
              <a:ahLst/>
              <a:cxnLst/>
              <a:rect l="0" t="0" r="0" b="0"/>
              <a:pathLst>
                <a:path w="57150" h="228567">
                  <a:moveTo>
                    <a:pt x="57149" y="9491"/>
                  </a:moveTo>
                  <a:lnTo>
                    <a:pt x="57149" y="9491"/>
                  </a:lnTo>
                  <a:lnTo>
                    <a:pt x="52092" y="4434"/>
                  </a:lnTo>
                  <a:lnTo>
                    <a:pt x="51661" y="2945"/>
                  </a:lnTo>
                  <a:lnTo>
                    <a:pt x="52432" y="1952"/>
                  </a:lnTo>
                  <a:lnTo>
                    <a:pt x="54005" y="1290"/>
                  </a:lnTo>
                  <a:lnTo>
                    <a:pt x="52936" y="849"/>
                  </a:lnTo>
                  <a:lnTo>
                    <a:pt x="33745" y="0"/>
                  </a:lnTo>
                  <a:lnTo>
                    <a:pt x="32022" y="1047"/>
                  </a:lnTo>
                  <a:lnTo>
                    <a:pt x="30872" y="2803"/>
                  </a:lnTo>
                  <a:lnTo>
                    <a:pt x="29595" y="8636"/>
                  </a:lnTo>
                  <a:lnTo>
                    <a:pt x="27818" y="22760"/>
                  </a:lnTo>
                  <a:lnTo>
                    <a:pt x="5911" y="64386"/>
                  </a:lnTo>
                  <a:lnTo>
                    <a:pt x="1751" y="82788"/>
                  </a:lnTo>
                  <a:lnTo>
                    <a:pt x="230" y="129380"/>
                  </a:lnTo>
                  <a:lnTo>
                    <a:pt x="29" y="176581"/>
                  </a:lnTo>
                  <a:lnTo>
                    <a:pt x="0" y="215418"/>
                  </a:lnTo>
                  <a:lnTo>
                    <a:pt x="9524" y="228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SMARTInkShape-Group370"/>
          <p:cNvGrpSpPr/>
          <p:nvPr/>
        </p:nvGrpSpPr>
        <p:grpSpPr>
          <a:xfrm>
            <a:off x="3524284" y="9725"/>
            <a:ext cx="970634" cy="691217"/>
            <a:chOff x="3524284" y="9725"/>
            <a:chExt cx="970634" cy="691217"/>
          </a:xfrm>
        </p:grpSpPr>
        <p:sp>
          <p:nvSpPr>
            <p:cNvPr id="864" name="SMARTInkShape-1838"/>
            <p:cNvSpPr/>
            <p:nvPr>
              <p:custDataLst>
                <p:tags r:id="rId26"/>
              </p:custDataLst>
            </p:nvPr>
          </p:nvSpPr>
          <p:spPr>
            <a:xfrm>
              <a:off x="3914775" y="486422"/>
              <a:ext cx="104776" cy="113654"/>
            </a:xfrm>
            <a:custGeom>
              <a:avLst/>
              <a:gdLst/>
              <a:ahLst/>
              <a:cxnLst/>
              <a:rect l="0" t="0" r="0" b="0"/>
              <a:pathLst>
                <a:path w="104776" h="113654">
                  <a:moveTo>
                    <a:pt x="0" y="46978"/>
                  </a:moveTo>
                  <a:lnTo>
                    <a:pt x="0" y="46978"/>
                  </a:lnTo>
                  <a:lnTo>
                    <a:pt x="0" y="37845"/>
                  </a:lnTo>
                  <a:lnTo>
                    <a:pt x="0" y="82512"/>
                  </a:lnTo>
                  <a:lnTo>
                    <a:pt x="0" y="111622"/>
                  </a:lnTo>
                  <a:lnTo>
                    <a:pt x="0" y="107995"/>
                  </a:lnTo>
                  <a:lnTo>
                    <a:pt x="8642" y="77349"/>
                  </a:lnTo>
                  <a:lnTo>
                    <a:pt x="14465" y="36435"/>
                  </a:lnTo>
                  <a:lnTo>
                    <a:pt x="19203" y="14361"/>
                  </a:lnTo>
                  <a:lnTo>
                    <a:pt x="28147" y="0"/>
                  </a:lnTo>
                  <a:lnTo>
                    <a:pt x="33505" y="4601"/>
                  </a:lnTo>
                  <a:lnTo>
                    <a:pt x="36058" y="9799"/>
                  </a:lnTo>
                  <a:lnTo>
                    <a:pt x="46181" y="52615"/>
                  </a:lnTo>
                  <a:lnTo>
                    <a:pt x="47587" y="83013"/>
                  </a:lnTo>
                  <a:lnTo>
                    <a:pt x="48676" y="74949"/>
                  </a:lnTo>
                  <a:lnTo>
                    <a:pt x="61814" y="29941"/>
                  </a:lnTo>
                  <a:lnTo>
                    <a:pt x="66249" y="11215"/>
                  </a:lnTo>
                  <a:lnTo>
                    <a:pt x="72130" y="12739"/>
                  </a:lnTo>
                  <a:lnTo>
                    <a:pt x="76662" y="14627"/>
                  </a:lnTo>
                  <a:lnTo>
                    <a:pt x="79683" y="18002"/>
                  </a:lnTo>
                  <a:lnTo>
                    <a:pt x="95733" y="64390"/>
                  </a:lnTo>
                  <a:lnTo>
                    <a:pt x="102096" y="84593"/>
                  </a:lnTo>
                  <a:lnTo>
                    <a:pt x="104775" y="1136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SMARTInkShape-1839"/>
            <p:cNvSpPr/>
            <p:nvPr>
              <p:custDataLst>
                <p:tags r:id="rId27"/>
              </p:custDataLst>
            </p:nvPr>
          </p:nvSpPr>
          <p:spPr>
            <a:xfrm>
              <a:off x="4048125" y="560940"/>
              <a:ext cx="76201" cy="10561"/>
            </a:xfrm>
            <a:custGeom>
              <a:avLst/>
              <a:gdLst/>
              <a:ahLst/>
              <a:cxnLst/>
              <a:rect l="0" t="0" r="0" b="0"/>
              <a:pathLst>
                <a:path w="76201" h="10561">
                  <a:moveTo>
                    <a:pt x="0" y="10560"/>
                  </a:moveTo>
                  <a:lnTo>
                    <a:pt x="0" y="10560"/>
                  </a:lnTo>
                  <a:lnTo>
                    <a:pt x="0" y="5503"/>
                  </a:lnTo>
                  <a:lnTo>
                    <a:pt x="1058" y="4014"/>
                  </a:lnTo>
                  <a:lnTo>
                    <a:pt x="2822" y="3021"/>
                  </a:lnTo>
                  <a:lnTo>
                    <a:pt x="8201" y="1427"/>
                  </a:lnTo>
                  <a:lnTo>
                    <a:pt x="35395" y="0"/>
                  </a:lnTo>
                  <a:lnTo>
                    <a:pt x="76200" y="1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1840"/>
            <p:cNvSpPr/>
            <p:nvPr>
              <p:custDataLst>
                <p:tags r:id="rId28"/>
              </p:custDataLst>
            </p:nvPr>
          </p:nvSpPr>
          <p:spPr>
            <a:xfrm>
              <a:off x="4076700" y="495300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5057" y="8201"/>
                  </a:lnTo>
                  <a:lnTo>
                    <a:pt x="5488" y="10759"/>
                  </a:lnTo>
                  <a:lnTo>
                    <a:pt x="3155" y="24472"/>
                  </a:lnTo>
                  <a:lnTo>
                    <a:pt x="8826" y="67068"/>
                  </a:lnTo>
                  <a:lnTo>
                    <a:pt x="952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1841"/>
            <p:cNvSpPr/>
            <p:nvPr>
              <p:custDataLst>
                <p:tags r:id="rId29"/>
              </p:custDataLst>
            </p:nvPr>
          </p:nvSpPr>
          <p:spPr>
            <a:xfrm>
              <a:off x="4162425" y="514350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9525" y="0"/>
                  </a:moveTo>
                  <a:lnTo>
                    <a:pt x="9525" y="0"/>
                  </a:lnTo>
                  <a:lnTo>
                    <a:pt x="4468" y="5057"/>
                  </a:lnTo>
                  <a:lnTo>
                    <a:pt x="1986" y="10361"/>
                  </a:lnTo>
                  <a:lnTo>
                    <a:pt x="52" y="56022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1842"/>
            <p:cNvSpPr/>
            <p:nvPr>
              <p:custDataLst>
                <p:tags r:id="rId30"/>
              </p:custDataLst>
            </p:nvPr>
          </p:nvSpPr>
          <p:spPr>
            <a:xfrm>
              <a:off x="4181475" y="480287"/>
              <a:ext cx="53868" cy="157889"/>
            </a:xfrm>
            <a:custGeom>
              <a:avLst/>
              <a:gdLst/>
              <a:ahLst/>
              <a:cxnLst/>
              <a:rect l="0" t="0" r="0" b="0"/>
              <a:pathLst>
                <a:path w="53868" h="157889">
                  <a:moveTo>
                    <a:pt x="0" y="5488"/>
                  </a:moveTo>
                  <a:lnTo>
                    <a:pt x="0" y="5488"/>
                  </a:lnTo>
                  <a:lnTo>
                    <a:pt x="0" y="431"/>
                  </a:lnTo>
                  <a:lnTo>
                    <a:pt x="1058" y="0"/>
                  </a:lnTo>
                  <a:lnTo>
                    <a:pt x="8201" y="4556"/>
                  </a:lnTo>
                  <a:lnTo>
                    <a:pt x="27251" y="26088"/>
                  </a:lnTo>
                  <a:lnTo>
                    <a:pt x="52225" y="62774"/>
                  </a:lnTo>
                  <a:lnTo>
                    <a:pt x="53867" y="69079"/>
                  </a:lnTo>
                  <a:lnTo>
                    <a:pt x="48661" y="115297"/>
                  </a:lnTo>
                  <a:lnTo>
                    <a:pt x="42441" y="128728"/>
                  </a:lnTo>
                  <a:lnTo>
                    <a:pt x="19050" y="157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1843"/>
            <p:cNvSpPr/>
            <p:nvPr>
              <p:custDataLst>
                <p:tags r:id="rId31"/>
              </p:custDataLst>
            </p:nvPr>
          </p:nvSpPr>
          <p:spPr>
            <a:xfrm>
              <a:off x="4343792" y="524383"/>
              <a:ext cx="85334" cy="85218"/>
            </a:xfrm>
            <a:custGeom>
              <a:avLst/>
              <a:gdLst/>
              <a:ahLst/>
              <a:cxnLst/>
              <a:rect l="0" t="0" r="0" b="0"/>
              <a:pathLst>
                <a:path w="85334" h="85218">
                  <a:moveTo>
                    <a:pt x="9133" y="18542"/>
                  </a:moveTo>
                  <a:lnTo>
                    <a:pt x="9133" y="18542"/>
                  </a:lnTo>
                  <a:lnTo>
                    <a:pt x="9133" y="13485"/>
                  </a:lnTo>
                  <a:lnTo>
                    <a:pt x="6311" y="8181"/>
                  </a:lnTo>
                  <a:lnTo>
                    <a:pt x="0" y="0"/>
                  </a:lnTo>
                  <a:lnTo>
                    <a:pt x="26863" y="29571"/>
                  </a:lnTo>
                  <a:lnTo>
                    <a:pt x="35005" y="40377"/>
                  </a:lnTo>
                  <a:lnTo>
                    <a:pt x="85333" y="85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1844"/>
            <p:cNvSpPr/>
            <p:nvPr>
              <p:custDataLst>
                <p:tags r:id="rId32"/>
              </p:custDataLst>
            </p:nvPr>
          </p:nvSpPr>
          <p:spPr>
            <a:xfrm>
              <a:off x="4352925" y="514466"/>
              <a:ext cx="57034" cy="123710"/>
            </a:xfrm>
            <a:custGeom>
              <a:avLst/>
              <a:gdLst/>
              <a:ahLst/>
              <a:cxnLst/>
              <a:rect l="0" t="0" r="0" b="0"/>
              <a:pathLst>
                <a:path w="57034" h="123710">
                  <a:moveTo>
                    <a:pt x="47625" y="9409"/>
                  </a:moveTo>
                  <a:lnTo>
                    <a:pt x="47625" y="9409"/>
                  </a:lnTo>
                  <a:lnTo>
                    <a:pt x="57033" y="0"/>
                  </a:lnTo>
                  <a:lnTo>
                    <a:pt x="49523" y="8570"/>
                  </a:lnTo>
                  <a:lnTo>
                    <a:pt x="31638" y="49247"/>
                  </a:lnTo>
                  <a:lnTo>
                    <a:pt x="12690" y="96149"/>
                  </a:lnTo>
                  <a:lnTo>
                    <a:pt x="0" y="123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SMARTInkShape-1845"/>
            <p:cNvSpPr/>
            <p:nvPr>
              <p:custDataLst>
                <p:tags r:id="rId33"/>
              </p:custDataLst>
            </p:nvPr>
          </p:nvSpPr>
          <p:spPr>
            <a:xfrm>
              <a:off x="4467225" y="514350"/>
              <a:ext cx="27693" cy="133351"/>
            </a:xfrm>
            <a:custGeom>
              <a:avLst/>
              <a:gdLst/>
              <a:ahLst/>
              <a:cxnLst/>
              <a:rect l="0" t="0" r="0" b="0"/>
              <a:pathLst>
                <a:path w="27693" h="133351">
                  <a:moveTo>
                    <a:pt x="19050" y="0"/>
                  </a:moveTo>
                  <a:lnTo>
                    <a:pt x="19050" y="0"/>
                  </a:lnTo>
                  <a:lnTo>
                    <a:pt x="24107" y="0"/>
                  </a:lnTo>
                  <a:lnTo>
                    <a:pt x="25596" y="2117"/>
                  </a:lnTo>
                  <a:lnTo>
                    <a:pt x="27692" y="16267"/>
                  </a:lnTo>
                  <a:lnTo>
                    <a:pt x="27255" y="40098"/>
                  </a:lnTo>
                  <a:lnTo>
                    <a:pt x="18162" y="79417"/>
                  </a:lnTo>
                  <a:lnTo>
                    <a:pt x="9604" y="122798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SMARTInkShape-1846"/>
            <p:cNvSpPr/>
            <p:nvPr>
              <p:custDataLst>
                <p:tags r:id="rId34"/>
              </p:custDataLst>
            </p:nvPr>
          </p:nvSpPr>
          <p:spPr>
            <a:xfrm>
              <a:off x="3524284" y="9725"/>
              <a:ext cx="104742" cy="104433"/>
            </a:xfrm>
            <a:custGeom>
              <a:avLst/>
              <a:gdLst/>
              <a:ahLst/>
              <a:cxnLst/>
              <a:rect l="0" t="0" r="0" b="0"/>
              <a:pathLst>
                <a:path w="104742" h="104433">
                  <a:moveTo>
                    <a:pt x="19016" y="28375"/>
                  </a:moveTo>
                  <a:lnTo>
                    <a:pt x="19016" y="28375"/>
                  </a:lnTo>
                  <a:lnTo>
                    <a:pt x="13959" y="33431"/>
                  </a:lnTo>
                  <a:lnTo>
                    <a:pt x="10815" y="51745"/>
                  </a:lnTo>
                  <a:lnTo>
                    <a:pt x="8510" y="87347"/>
                  </a:lnTo>
                  <a:lnTo>
                    <a:pt x="6721" y="89915"/>
                  </a:lnTo>
                  <a:lnTo>
                    <a:pt x="4469" y="91627"/>
                  </a:lnTo>
                  <a:lnTo>
                    <a:pt x="1967" y="96351"/>
                  </a:lnTo>
                  <a:lnTo>
                    <a:pt x="0" y="104432"/>
                  </a:lnTo>
                  <a:lnTo>
                    <a:pt x="7510" y="86656"/>
                  </a:lnTo>
                  <a:lnTo>
                    <a:pt x="11726" y="73513"/>
                  </a:lnTo>
                  <a:lnTo>
                    <a:pt x="16856" y="59035"/>
                  </a:lnTo>
                  <a:lnTo>
                    <a:pt x="19790" y="41350"/>
                  </a:lnTo>
                  <a:lnTo>
                    <a:pt x="25478" y="30573"/>
                  </a:lnTo>
                  <a:lnTo>
                    <a:pt x="28138" y="7485"/>
                  </a:lnTo>
                  <a:lnTo>
                    <a:pt x="29330" y="4923"/>
                  </a:lnTo>
                  <a:lnTo>
                    <a:pt x="31184" y="3215"/>
                  </a:lnTo>
                  <a:lnTo>
                    <a:pt x="36706" y="475"/>
                  </a:lnTo>
                  <a:lnTo>
                    <a:pt x="42720" y="0"/>
                  </a:lnTo>
                  <a:lnTo>
                    <a:pt x="48248" y="2711"/>
                  </a:lnTo>
                  <a:lnTo>
                    <a:pt x="51204" y="4916"/>
                  </a:lnTo>
                  <a:lnTo>
                    <a:pt x="54489" y="10188"/>
                  </a:lnTo>
                  <a:lnTo>
                    <a:pt x="55365" y="13075"/>
                  </a:lnTo>
                  <a:lnTo>
                    <a:pt x="71964" y="35990"/>
                  </a:lnTo>
                  <a:lnTo>
                    <a:pt x="83217" y="60069"/>
                  </a:lnTo>
                  <a:lnTo>
                    <a:pt x="104741" y="85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1847"/>
            <p:cNvSpPr/>
            <p:nvPr>
              <p:custDataLst>
                <p:tags r:id="rId35"/>
              </p:custDataLst>
            </p:nvPr>
          </p:nvSpPr>
          <p:spPr>
            <a:xfrm>
              <a:off x="3552825" y="192815"/>
              <a:ext cx="196282" cy="508127"/>
            </a:xfrm>
            <a:custGeom>
              <a:avLst/>
              <a:gdLst/>
              <a:ahLst/>
              <a:cxnLst/>
              <a:rect l="0" t="0" r="0" b="0"/>
              <a:pathLst>
                <a:path w="196282" h="508127">
                  <a:moveTo>
                    <a:pt x="0" y="188185"/>
                  </a:moveTo>
                  <a:lnTo>
                    <a:pt x="0" y="188185"/>
                  </a:lnTo>
                  <a:lnTo>
                    <a:pt x="0" y="182697"/>
                  </a:lnTo>
                  <a:lnTo>
                    <a:pt x="1058" y="222740"/>
                  </a:lnTo>
                  <a:lnTo>
                    <a:pt x="8201" y="268178"/>
                  </a:lnTo>
                  <a:lnTo>
                    <a:pt x="10322" y="308722"/>
                  </a:lnTo>
                  <a:lnTo>
                    <a:pt x="17013" y="347775"/>
                  </a:lnTo>
                  <a:lnTo>
                    <a:pt x="18446" y="387518"/>
                  </a:lnTo>
                  <a:lnTo>
                    <a:pt x="18931" y="428760"/>
                  </a:lnTo>
                  <a:lnTo>
                    <a:pt x="19034" y="471435"/>
                  </a:lnTo>
                  <a:lnTo>
                    <a:pt x="19050" y="508126"/>
                  </a:lnTo>
                  <a:lnTo>
                    <a:pt x="20108" y="507312"/>
                  </a:lnTo>
                  <a:lnTo>
                    <a:pt x="24106" y="500764"/>
                  </a:lnTo>
                  <a:lnTo>
                    <a:pt x="27692" y="464104"/>
                  </a:lnTo>
                  <a:lnTo>
                    <a:pt x="28313" y="428454"/>
                  </a:lnTo>
                  <a:lnTo>
                    <a:pt x="28523" y="384126"/>
                  </a:lnTo>
                  <a:lnTo>
                    <a:pt x="31382" y="358425"/>
                  </a:lnTo>
                  <a:lnTo>
                    <a:pt x="37215" y="315222"/>
                  </a:lnTo>
                  <a:lnTo>
                    <a:pt x="37838" y="272392"/>
                  </a:lnTo>
                  <a:lnTo>
                    <a:pt x="38022" y="236066"/>
                  </a:lnTo>
                  <a:lnTo>
                    <a:pt x="38077" y="194846"/>
                  </a:lnTo>
                  <a:lnTo>
                    <a:pt x="38095" y="151401"/>
                  </a:lnTo>
                  <a:lnTo>
                    <a:pt x="38099" y="116255"/>
                  </a:lnTo>
                  <a:lnTo>
                    <a:pt x="40922" y="80795"/>
                  </a:lnTo>
                  <a:lnTo>
                    <a:pt x="51357" y="39737"/>
                  </a:lnTo>
                  <a:lnTo>
                    <a:pt x="55433" y="18494"/>
                  </a:lnTo>
                  <a:lnTo>
                    <a:pt x="58122" y="13674"/>
                  </a:lnTo>
                  <a:lnTo>
                    <a:pt x="66754" y="5497"/>
                  </a:lnTo>
                  <a:lnTo>
                    <a:pt x="74824" y="1157"/>
                  </a:lnTo>
                  <a:lnTo>
                    <a:pt x="78458" y="0"/>
                  </a:lnTo>
                  <a:lnTo>
                    <a:pt x="82997" y="1345"/>
                  </a:lnTo>
                  <a:lnTo>
                    <a:pt x="93685" y="8484"/>
                  </a:lnTo>
                  <a:lnTo>
                    <a:pt x="99846" y="15890"/>
                  </a:lnTo>
                  <a:lnTo>
                    <a:pt x="104701" y="23768"/>
                  </a:lnTo>
                  <a:lnTo>
                    <a:pt x="119420" y="43250"/>
                  </a:lnTo>
                  <a:lnTo>
                    <a:pt x="129791" y="77181"/>
                  </a:lnTo>
                  <a:lnTo>
                    <a:pt x="131237" y="108611"/>
                  </a:lnTo>
                  <a:lnTo>
                    <a:pt x="125433" y="131211"/>
                  </a:lnTo>
                  <a:lnTo>
                    <a:pt x="116813" y="148865"/>
                  </a:lnTo>
                  <a:lnTo>
                    <a:pt x="114447" y="164038"/>
                  </a:lnTo>
                  <a:lnTo>
                    <a:pt x="117187" y="169692"/>
                  </a:lnTo>
                  <a:lnTo>
                    <a:pt x="119400" y="172681"/>
                  </a:lnTo>
                  <a:lnTo>
                    <a:pt x="162248" y="208086"/>
                  </a:lnTo>
                  <a:lnTo>
                    <a:pt x="187389" y="237860"/>
                  </a:lnTo>
                  <a:lnTo>
                    <a:pt x="194409" y="252949"/>
                  </a:lnTo>
                  <a:lnTo>
                    <a:pt x="196281" y="259936"/>
                  </a:lnTo>
                  <a:lnTo>
                    <a:pt x="195539" y="273344"/>
                  </a:lnTo>
                  <a:lnTo>
                    <a:pt x="186439" y="299198"/>
                  </a:lnTo>
                  <a:lnTo>
                    <a:pt x="177759" y="309138"/>
                  </a:lnTo>
                  <a:lnTo>
                    <a:pt x="159996" y="324143"/>
                  </a:lnTo>
                  <a:lnTo>
                    <a:pt x="155347" y="325390"/>
                  </a:lnTo>
                  <a:lnTo>
                    <a:pt x="144538" y="323954"/>
                  </a:lnTo>
                  <a:lnTo>
                    <a:pt x="123825" y="302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1848"/>
            <p:cNvSpPr/>
            <p:nvPr>
              <p:custDataLst>
                <p:tags r:id="rId36"/>
              </p:custDataLst>
            </p:nvPr>
          </p:nvSpPr>
          <p:spPr>
            <a:xfrm>
              <a:off x="3839094" y="476642"/>
              <a:ext cx="37582" cy="132959"/>
            </a:xfrm>
            <a:custGeom>
              <a:avLst/>
              <a:gdLst/>
              <a:ahLst/>
              <a:cxnLst/>
              <a:rect l="0" t="0" r="0" b="0"/>
              <a:pathLst>
                <a:path w="37582" h="132959">
                  <a:moveTo>
                    <a:pt x="28056" y="9133"/>
                  </a:moveTo>
                  <a:lnTo>
                    <a:pt x="28056" y="9133"/>
                  </a:lnTo>
                  <a:lnTo>
                    <a:pt x="28056" y="932"/>
                  </a:lnTo>
                  <a:lnTo>
                    <a:pt x="26998" y="491"/>
                  </a:lnTo>
                  <a:lnTo>
                    <a:pt x="22999" y="0"/>
                  </a:lnTo>
                  <a:lnTo>
                    <a:pt x="21510" y="1986"/>
                  </a:lnTo>
                  <a:lnTo>
                    <a:pt x="5390" y="49455"/>
                  </a:lnTo>
                  <a:lnTo>
                    <a:pt x="0" y="94465"/>
                  </a:lnTo>
                  <a:lnTo>
                    <a:pt x="4692" y="111557"/>
                  </a:lnTo>
                  <a:lnTo>
                    <a:pt x="12784" y="124971"/>
                  </a:lnTo>
                  <a:lnTo>
                    <a:pt x="16816" y="127633"/>
                  </a:lnTo>
                  <a:lnTo>
                    <a:pt x="37581" y="132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6" name="SMARTInkShape-1849"/>
          <p:cNvSpPr/>
          <p:nvPr>
            <p:custDataLst>
              <p:tags r:id="rId6"/>
            </p:custDataLst>
          </p:nvPr>
        </p:nvSpPr>
        <p:spPr>
          <a:xfrm>
            <a:off x="3219450" y="367107"/>
            <a:ext cx="9526" cy="21979"/>
          </a:xfrm>
          <a:custGeom>
            <a:avLst/>
            <a:gdLst/>
            <a:ahLst/>
            <a:cxnLst/>
            <a:rect l="0" t="0" r="0" b="0"/>
            <a:pathLst>
              <a:path w="9526" h="21979">
                <a:moveTo>
                  <a:pt x="0" y="13893"/>
                </a:moveTo>
                <a:lnTo>
                  <a:pt x="0" y="13893"/>
                </a:lnTo>
                <a:lnTo>
                  <a:pt x="0" y="4378"/>
                </a:lnTo>
                <a:lnTo>
                  <a:pt x="8201" y="12570"/>
                </a:lnTo>
                <a:lnTo>
                  <a:pt x="9409" y="21978"/>
                </a:lnTo>
                <a:lnTo>
                  <a:pt x="9523" y="0"/>
                </a:lnTo>
                <a:lnTo>
                  <a:pt x="9525" y="43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8" name="SMARTInkShape-Group372"/>
          <p:cNvGrpSpPr/>
          <p:nvPr/>
        </p:nvGrpSpPr>
        <p:grpSpPr>
          <a:xfrm>
            <a:off x="1828800" y="277549"/>
            <a:ext cx="1074343" cy="417777"/>
            <a:chOff x="1828800" y="277549"/>
            <a:chExt cx="1074343" cy="417777"/>
          </a:xfrm>
        </p:grpSpPr>
        <p:sp>
          <p:nvSpPr>
            <p:cNvPr id="877" name="SMARTInkShape-1850"/>
            <p:cNvSpPr/>
            <p:nvPr>
              <p:custDataLst>
                <p:tags r:id="rId15"/>
              </p:custDataLst>
            </p:nvPr>
          </p:nvSpPr>
          <p:spPr>
            <a:xfrm>
              <a:off x="1828800" y="324242"/>
              <a:ext cx="171451" cy="228209"/>
            </a:xfrm>
            <a:custGeom>
              <a:avLst/>
              <a:gdLst/>
              <a:ahLst/>
              <a:cxnLst/>
              <a:rect l="0" t="0" r="0" b="0"/>
              <a:pathLst>
                <a:path w="171451" h="228209">
                  <a:moveTo>
                    <a:pt x="0" y="9133"/>
                  </a:moveTo>
                  <a:lnTo>
                    <a:pt x="0" y="9133"/>
                  </a:lnTo>
                  <a:lnTo>
                    <a:pt x="0" y="932"/>
                  </a:lnTo>
                  <a:lnTo>
                    <a:pt x="1058" y="491"/>
                  </a:lnTo>
                  <a:lnTo>
                    <a:pt x="5056" y="0"/>
                  </a:lnTo>
                  <a:lnTo>
                    <a:pt x="18314" y="4781"/>
                  </a:lnTo>
                  <a:lnTo>
                    <a:pt x="59246" y="40322"/>
                  </a:lnTo>
                  <a:lnTo>
                    <a:pt x="81514" y="64291"/>
                  </a:lnTo>
                  <a:lnTo>
                    <a:pt x="111407" y="108380"/>
                  </a:lnTo>
                  <a:lnTo>
                    <a:pt x="130035" y="149819"/>
                  </a:lnTo>
                  <a:lnTo>
                    <a:pt x="147355" y="186853"/>
                  </a:lnTo>
                  <a:lnTo>
                    <a:pt x="152274" y="201361"/>
                  </a:lnTo>
                  <a:lnTo>
                    <a:pt x="171450" y="228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1851"/>
            <p:cNvSpPr/>
            <p:nvPr>
              <p:custDataLst>
                <p:tags r:id="rId16"/>
              </p:custDataLst>
            </p:nvPr>
          </p:nvSpPr>
          <p:spPr>
            <a:xfrm>
              <a:off x="1828800" y="277549"/>
              <a:ext cx="200026" cy="303477"/>
            </a:xfrm>
            <a:custGeom>
              <a:avLst/>
              <a:gdLst/>
              <a:ahLst/>
              <a:cxnLst/>
              <a:rect l="0" t="0" r="0" b="0"/>
              <a:pathLst>
                <a:path w="200026" h="303477">
                  <a:moveTo>
                    <a:pt x="200025" y="8201"/>
                  </a:moveTo>
                  <a:lnTo>
                    <a:pt x="200025" y="8201"/>
                  </a:lnTo>
                  <a:lnTo>
                    <a:pt x="200025" y="0"/>
                  </a:lnTo>
                  <a:lnTo>
                    <a:pt x="194969" y="4125"/>
                  </a:lnTo>
                  <a:lnTo>
                    <a:pt x="183778" y="16058"/>
                  </a:lnTo>
                  <a:lnTo>
                    <a:pt x="158521" y="57491"/>
                  </a:lnTo>
                  <a:lnTo>
                    <a:pt x="140635" y="97077"/>
                  </a:lnTo>
                  <a:lnTo>
                    <a:pt x="110830" y="143691"/>
                  </a:lnTo>
                  <a:lnTo>
                    <a:pt x="79545" y="191285"/>
                  </a:lnTo>
                  <a:lnTo>
                    <a:pt x="40747" y="236739"/>
                  </a:lnTo>
                  <a:lnTo>
                    <a:pt x="11743" y="277718"/>
                  </a:lnTo>
                  <a:lnTo>
                    <a:pt x="0" y="303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1852"/>
            <p:cNvSpPr/>
            <p:nvPr>
              <p:custDataLst>
                <p:tags r:id="rId17"/>
              </p:custDataLst>
            </p:nvPr>
          </p:nvSpPr>
          <p:spPr>
            <a:xfrm>
              <a:off x="2057400" y="556420"/>
              <a:ext cx="76201" cy="107785"/>
            </a:xfrm>
            <a:custGeom>
              <a:avLst/>
              <a:gdLst/>
              <a:ahLst/>
              <a:cxnLst/>
              <a:rect l="0" t="0" r="0" b="0"/>
              <a:pathLst>
                <a:path w="76201" h="107785">
                  <a:moveTo>
                    <a:pt x="0" y="24605"/>
                  </a:moveTo>
                  <a:lnTo>
                    <a:pt x="0" y="24605"/>
                  </a:lnTo>
                  <a:lnTo>
                    <a:pt x="0" y="16404"/>
                  </a:lnTo>
                  <a:lnTo>
                    <a:pt x="1058" y="15963"/>
                  </a:lnTo>
                  <a:lnTo>
                    <a:pt x="5056" y="15472"/>
                  </a:lnTo>
                  <a:lnTo>
                    <a:pt x="6546" y="17458"/>
                  </a:lnTo>
                  <a:lnTo>
                    <a:pt x="8642" y="30366"/>
                  </a:lnTo>
                  <a:lnTo>
                    <a:pt x="9447" y="72653"/>
                  </a:lnTo>
                  <a:lnTo>
                    <a:pt x="9522" y="107784"/>
                  </a:lnTo>
                  <a:lnTo>
                    <a:pt x="9525" y="64503"/>
                  </a:lnTo>
                  <a:lnTo>
                    <a:pt x="17129" y="26018"/>
                  </a:lnTo>
                  <a:lnTo>
                    <a:pt x="25772" y="5856"/>
                  </a:lnTo>
                  <a:lnTo>
                    <a:pt x="31915" y="397"/>
                  </a:lnTo>
                  <a:lnTo>
                    <a:pt x="33977" y="0"/>
                  </a:lnTo>
                  <a:lnTo>
                    <a:pt x="35351" y="793"/>
                  </a:lnTo>
                  <a:lnTo>
                    <a:pt x="57326" y="44027"/>
                  </a:lnTo>
                  <a:lnTo>
                    <a:pt x="76200" y="100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1853"/>
            <p:cNvSpPr/>
            <p:nvPr>
              <p:custDataLst>
                <p:tags r:id="rId18"/>
              </p:custDataLst>
            </p:nvPr>
          </p:nvSpPr>
          <p:spPr>
            <a:xfrm>
              <a:off x="2190750" y="562367"/>
              <a:ext cx="104776" cy="85334"/>
            </a:xfrm>
            <a:custGeom>
              <a:avLst/>
              <a:gdLst/>
              <a:ahLst/>
              <a:cxnLst/>
              <a:rect l="0" t="0" r="0" b="0"/>
              <a:pathLst>
                <a:path w="104776" h="8533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46549" y="38622"/>
                  </a:lnTo>
                  <a:lnTo>
                    <a:pt x="104775" y="85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1854"/>
            <p:cNvSpPr/>
            <p:nvPr>
              <p:custDataLst>
                <p:tags r:id="rId19"/>
              </p:custDataLst>
            </p:nvPr>
          </p:nvSpPr>
          <p:spPr>
            <a:xfrm>
              <a:off x="2228850" y="544249"/>
              <a:ext cx="66676" cy="122502"/>
            </a:xfrm>
            <a:custGeom>
              <a:avLst/>
              <a:gdLst/>
              <a:ahLst/>
              <a:cxnLst/>
              <a:rect l="0" t="0" r="0" b="0"/>
              <a:pathLst>
                <a:path w="66676" h="122502">
                  <a:moveTo>
                    <a:pt x="66675" y="8201"/>
                  </a:moveTo>
                  <a:lnTo>
                    <a:pt x="66675" y="8201"/>
                  </a:lnTo>
                  <a:lnTo>
                    <a:pt x="66675" y="3144"/>
                  </a:lnTo>
                  <a:lnTo>
                    <a:pt x="65617" y="1655"/>
                  </a:lnTo>
                  <a:lnTo>
                    <a:pt x="63853" y="662"/>
                  </a:lnTo>
                  <a:lnTo>
                    <a:pt x="61619" y="0"/>
                  </a:lnTo>
                  <a:lnTo>
                    <a:pt x="60129" y="617"/>
                  </a:lnTo>
                  <a:lnTo>
                    <a:pt x="59136" y="2087"/>
                  </a:lnTo>
                  <a:lnTo>
                    <a:pt x="40981" y="48060"/>
                  </a:lnTo>
                  <a:lnTo>
                    <a:pt x="30604" y="74339"/>
                  </a:lnTo>
                  <a:lnTo>
                    <a:pt x="0" y="122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SMARTInkShape-1855"/>
            <p:cNvSpPr/>
            <p:nvPr>
              <p:custDataLst>
                <p:tags r:id="rId20"/>
              </p:custDataLst>
            </p:nvPr>
          </p:nvSpPr>
          <p:spPr>
            <a:xfrm>
              <a:off x="2410381" y="525591"/>
              <a:ext cx="47070" cy="160210"/>
            </a:xfrm>
            <a:custGeom>
              <a:avLst/>
              <a:gdLst/>
              <a:ahLst/>
              <a:cxnLst/>
              <a:rect l="0" t="0" r="0" b="0"/>
              <a:pathLst>
                <a:path w="47070" h="160210">
                  <a:moveTo>
                    <a:pt x="47069" y="17334"/>
                  </a:moveTo>
                  <a:lnTo>
                    <a:pt x="47069" y="17334"/>
                  </a:lnTo>
                  <a:lnTo>
                    <a:pt x="47069" y="12277"/>
                  </a:lnTo>
                  <a:lnTo>
                    <a:pt x="44247" y="6973"/>
                  </a:lnTo>
                  <a:lnTo>
                    <a:pt x="42013" y="4077"/>
                  </a:lnTo>
                  <a:lnTo>
                    <a:pt x="36708" y="859"/>
                  </a:lnTo>
                  <a:lnTo>
                    <a:pt x="33811" y="0"/>
                  </a:lnTo>
                  <a:lnTo>
                    <a:pt x="30823" y="487"/>
                  </a:lnTo>
                  <a:lnTo>
                    <a:pt x="24679" y="3849"/>
                  </a:lnTo>
                  <a:lnTo>
                    <a:pt x="15270" y="21805"/>
                  </a:lnTo>
                  <a:lnTo>
                    <a:pt x="3668" y="58434"/>
                  </a:lnTo>
                  <a:lnTo>
                    <a:pt x="278" y="105964"/>
                  </a:lnTo>
                  <a:lnTo>
                    <a:pt x="0" y="114521"/>
                  </a:lnTo>
                  <a:lnTo>
                    <a:pt x="5336" y="132495"/>
                  </a:lnTo>
                  <a:lnTo>
                    <a:pt x="9722" y="141733"/>
                  </a:lnTo>
                  <a:lnTo>
                    <a:pt x="14762" y="147892"/>
                  </a:lnTo>
                  <a:lnTo>
                    <a:pt x="37544" y="1602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1856"/>
            <p:cNvSpPr/>
            <p:nvPr>
              <p:custDataLst>
                <p:tags r:id="rId21"/>
              </p:custDataLst>
            </p:nvPr>
          </p:nvSpPr>
          <p:spPr>
            <a:xfrm>
              <a:off x="2509112" y="564069"/>
              <a:ext cx="119789" cy="99123"/>
            </a:xfrm>
            <a:custGeom>
              <a:avLst/>
              <a:gdLst/>
              <a:ahLst/>
              <a:cxnLst/>
              <a:rect l="0" t="0" r="0" b="0"/>
              <a:pathLst>
                <a:path w="119789" h="99123">
                  <a:moveTo>
                    <a:pt x="5488" y="16956"/>
                  </a:moveTo>
                  <a:lnTo>
                    <a:pt x="5488" y="16956"/>
                  </a:lnTo>
                  <a:lnTo>
                    <a:pt x="432" y="11899"/>
                  </a:lnTo>
                  <a:lnTo>
                    <a:pt x="0" y="12527"/>
                  </a:lnTo>
                  <a:lnTo>
                    <a:pt x="11850" y="58529"/>
                  </a:lnTo>
                  <a:lnTo>
                    <a:pt x="14931" y="99122"/>
                  </a:lnTo>
                  <a:lnTo>
                    <a:pt x="16069" y="54293"/>
                  </a:lnTo>
                  <a:lnTo>
                    <a:pt x="23213" y="9382"/>
                  </a:lnTo>
                  <a:lnTo>
                    <a:pt x="24714" y="5557"/>
                  </a:lnTo>
                  <a:lnTo>
                    <a:pt x="26771" y="3006"/>
                  </a:lnTo>
                  <a:lnTo>
                    <a:pt x="29202" y="1306"/>
                  </a:lnTo>
                  <a:lnTo>
                    <a:pt x="30822" y="1231"/>
                  </a:lnTo>
                  <a:lnTo>
                    <a:pt x="31903" y="2239"/>
                  </a:lnTo>
                  <a:lnTo>
                    <a:pt x="34161" y="6182"/>
                  </a:lnTo>
                  <a:lnTo>
                    <a:pt x="40325" y="14352"/>
                  </a:lnTo>
                  <a:lnTo>
                    <a:pt x="52683" y="52789"/>
                  </a:lnTo>
                  <a:lnTo>
                    <a:pt x="52826" y="52486"/>
                  </a:lnTo>
                  <a:lnTo>
                    <a:pt x="54146" y="25585"/>
                  </a:lnTo>
                  <a:lnTo>
                    <a:pt x="58158" y="16205"/>
                  </a:lnTo>
                  <a:lnTo>
                    <a:pt x="66291" y="8508"/>
                  </a:lnTo>
                  <a:lnTo>
                    <a:pt x="75903" y="2618"/>
                  </a:lnTo>
                  <a:lnTo>
                    <a:pt x="83703" y="0"/>
                  </a:lnTo>
                  <a:lnTo>
                    <a:pt x="93520" y="1659"/>
                  </a:lnTo>
                  <a:lnTo>
                    <a:pt x="99101" y="3583"/>
                  </a:lnTo>
                  <a:lnTo>
                    <a:pt x="102822" y="6982"/>
                  </a:lnTo>
                  <a:lnTo>
                    <a:pt x="114339" y="33608"/>
                  </a:lnTo>
                  <a:lnTo>
                    <a:pt x="118712" y="58384"/>
                  </a:lnTo>
                  <a:lnTo>
                    <a:pt x="119788" y="83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1857"/>
            <p:cNvSpPr/>
            <p:nvPr>
              <p:custDataLst>
                <p:tags r:id="rId22"/>
              </p:custDataLst>
            </p:nvPr>
          </p:nvSpPr>
          <p:spPr>
            <a:xfrm>
              <a:off x="2680562" y="600075"/>
              <a:ext cx="81689" cy="1"/>
            </a:xfrm>
            <a:custGeom>
              <a:avLst/>
              <a:gdLst/>
              <a:ahLst/>
              <a:cxnLst/>
              <a:rect l="0" t="0" r="0" b="0"/>
              <a:pathLst>
                <a:path w="81689" h="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1741" y="0"/>
                  </a:lnTo>
                  <a:lnTo>
                    <a:pt x="81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1858"/>
            <p:cNvSpPr/>
            <p:nvPr>
              <p:custDataLst>
                <p:tags r:id="rId23"/>
              </p:custDataLst>
            </p:nvPr>
          </p:nvSpPr>
          <p:spPr>
            <a:xfrm>
              <a:off x="2714625" y="546962"/>
              <a:ext cx="9526" cy="100739"/>
            </a:xfrm>
            <a:custGeom>
              <a:avLst/>
              <a:gdLst/>
              <a:ahLst/>
              <a:cxnLst/>
              <a:rect l="0" t="0" r="0" b="0"/>
              <a:pathLst>
                <a:path w="9526" h="1007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43961"/>
                  </a:lnTo>
                  <a:lnTo>
                    <a:pt x="9525" y="100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1859"/>
            <p:cNvSpPr/>
            <p:nvPr>
              <p:custDataLst>
                <p:tags r:id="rId24"/>
              </p:custDataLst>
            </p:nvPr>
          </p:nvSpPr>
          <p:spPr>
            <a:xfrm>
              <a:off x="2792149" y="552450"/>
              <a:ext cx="8202" cy="76201"/>
            </a:xfrm>
            <a:custGeom>
              <a:avLst/>
              <a:gdLst/>
              <a:ahLst/>
              <a:cxnLst/>
              <a:rect l="0" t="0" r="0" b="0"/>
              <a:pathLst>
                <a:path w="8202" h="76201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5" y="2117"/>
                  </a:lnTo>
                  <a:lnTo>
                    <a:pt x="0" y="10113"/>
                  </a:lnTo>
                  <a:lnTo>
                    <a:pt x="7396" y="56508"/>
                  </a:lnTo>
                  <a:lnTo>
                    <a:pt x="8201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1860"/>
            <p:cNvSpPr/>
            <p:nvPr>
              <p:custDataLst>
                <p:tags r:id="rId25"/>
              </p:custDataLst>
            </p:nvPr>
          </p:nvSpPr>
          <p:spPr>
            <a:xfrm>
              <a:off x="2857500" y="515674"/>
              <a:ext cx="45643" cy="179652"/>
            </a:xfrm>
            <a:custGeom>
              <a:avLst/>
              <a:gdLst/>
              <a:ahLst/>
              <a:cxnLst/>
              <a:rect l="0" t="0" r="0" b="0"/>
              <a:pathLst>
                <a:path w="45643" h="1796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18314" y="12050"/>
                  </a:lnTo>
                  <a:lnTo>
                    <a:pt x="26837" y="26492"/>
                  </a:lnTo>
                  <a:lnTo>
                    <a:pt x="40932" y="65201"/>
                  </a:lnTo>
                  <a:lnTo>
                    <a:pt x="45642" y="98938"/>
                  </a:lnTo>
                  <a:lnTo>
                    <a:pt x="41981" y="130689"/>
                  </a:lnTo>
                  <a:lnTo>
                    <a:pt x="25183" y="167600"/>
                  </a:lnTo>
                  <a:lnTo>
                    <a:pt x="9525" y="179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1" name="SMARTInkShape-Group373"/>
          <p:cNvGrpSpPr/>
          <p:nvPr/>
        </p:nvGrpSpPr>
        <p:grpSpPr>
          <a:xfrm>
            <a:off x="1232762" y="428625"/>
            <a:ext cx="148364" cy="103418"/>
            <a:chOff x="1232762" y="428625"/>
            <a:chExt cx="148364" cy="103418"/>
          </a:xfrm>
        </p:grpSpPr>
        <p:sp>
          <p:nvSpPr>
            <p:cNvPr id="889" name="SMARTInkShape-1861"/>
            <p:cNvSpPr/>
            <p:nvPr>
              <p:custDataLst>
                <p:tags r:id="rId13"/>
              </p:custDataLst>
            </p:nvPr>
          </p:nvSpPr>
          <p:spPr>
            <a:xfrm>
              <a:off x="1232762" y="428625"/>
              <a:ext cx="100739" cy="1"/>
            </a:xfrm>
            <a:custGeom>
              <a:avLst/>
              <a:gdLst/>
              <a:ahLst/>
              <a:cxnLst/>
              <a:rect l="0" t="0" r="0" b="0"/>
              <a:pathLst>
                <a:path w="100739" h="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4047" y="0"/>
                  </a:lnTo>
                  <a:lnTo>
                    <a:pt x="1007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1862"/>
            <p:cNvSpPr/>
            <p:nvPr>
              <p:custDataLst>
                <p:tags r:id="rId14"/>
              </p:custDataLst>
            </p:nvPr>
          </p:nvSpPr>
          <p:spPr>
            <a:xfrm>
              <a:off x="1239574" y="514350"/>
              <a:ext cx="141552" cy="17693"/>
            </a:xfrm>
            <a:custGeom>
              <a:avLst/>
              <a:gdLst/>
              <a:ahLst/>
              <a:cxnLst/>
              <a:rect l="0" t="0" r="0" b="0"/>
              <a:pathLst>
                <a:path w="141552" h="17693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617" y="8642"/>
                  </a:lnTo>
                  <a:lnTo>
                    <a:pt x="37503" y="17692"/>
                  </a:lnTo>
                  <a:lnTo>
                    <a:pt x="74980" y="11177"/>
                  </a:lnTo>
                  <a:lnTo>
                    <a:pt x="1415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8" name="SMARTInkShape-Group374"/>
          <p:cNvGrpSpPr/>
          <p:nvPr/>
        </p:nvGrpSpPr>
        <p:grpSpPr>
          <a:xfrm>
            <a:off x="409575" y="299651"/>
            <a:ext cx="503502" cy="398922"/>
            <a:chOff x="409575" y="299651"/>
            <a:chExt cx="503502" cy="398922"/>
          </a:xfrm>
        </p:grpSpPr>
        <p:sp>
          <p:nvSpPr>
            <p:cNvPr id="892" name="SMARTInkShape-1863"/>
            <p:cNvSpPr/>
            <p:nvPr>
              <p:custDataLst>
                <p:tags r:id="rId7"/>
              </p:custDataLst>
            </p:nvPr>
          </p:nvSpPr>
          <p:spPr>
            <a:xfrm>
              <a:off x="409575" y="318440"/>
              <a:ext cx="161926" cy="127432"/>
            </a:xfrm>
            <a:custGeom>
              <a:avLst/>
              <a:gdLst/>
              <a:ahLst/>
              <a:cxnLst/>
              <a:rect l="0" t="0" r="0" b="0"/>
              <a:pathLst>
                <a:path w="161926" h="127432">
                  <a:moveTo>
                    <a:pt x="0" y="14935"/>
                  </a:moveTo>
                  <a:lnTo>
                    <a:pt x="0" y="14935"/>
                  </a:lnTo>
                  <a:lnTo>
                    <a:pt x="0" y="6734"/>
                  </a:lnTo>
                  <a:lnTo>
                    <a:pt x="1058" y="6293"/>
                  </a:lnTo>
                  <a:lnTo>
                    <a:pt x="5056" y="5802"/>
                  </a:lnTo>
                  <a:lnTo>
                    <a:pt x="6546" y="4613"/>
                  </a:lnTo>
                  <a:lnTo>
                    <a:pt x="8201" y="470"/>
                  </a:lnTo>
                  <a:lnTo>
                    <a:pt x="9701" y="0"/>
                  </a:lnTo>
                  <a:lnTo>
                    <a:pt x="14189" y="2300"/>
                  </a:lnTo>
                  <a:lnTo>
                    <a:pt x="61781" y="40567"/>
                  </a:lnTo>
                  <a:lnTo>
                    <a:pt x="100328" y="69359"/>
                  </a:lnTo>
                  <a:lnTo>
                    <a:pt x="108090" y="78987"/>
                  </a:lnTo>
                  <a:lnTo>
                    <a:pt x="118105" y="93180"/>
                  </a:lnTo>
                  <a:lnTo>
                    <a:pt x="150605" y="127431"/>
                  </a:lnTo>
                  <a:lnTo>
                    <a:pt x="152262" y="126974"/>
                  </a:lnTo>
                  <a:lnTo>
                    <a:pt x="161925" y="119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SMARTInkShape-1864"/>
            <p:cNvSpPr/>
            <p:nvPr>
              <p:custDataLst>
                <p:tags r:id="rId8"/>
              </p:custDataLst>
            </p:nvPr>
          </p:nvSpPr>
          <p:spPr>
            <a:xfrm>
              <a:off x="542925" y="299651"/>
              <a:ext cx="92603" cy="319475"/>
            </a:xfrm>
            <a:custGeom>
              <a:avLst/>
              <a:gdLst/>
              <a:ahLst/>
              <a:cxnLst/>
              <a:rect l="0" t="0" r="0" b="0"/>
              <a:pathLst>
                <a:path w="92603" h="319475">
                  <a:moveTo>
                    <a:pt x="76200" y="24199"/>
                  </a:moveTo>
                  <a:lnTo>
                    <a:pt x="76200" y="24199"/>
                  </a:lnTo>
                  <a:lnTo>
                    <a:pt x="76200" y="10942"/>
                  </a:lnTo>
                  <a:lnTo>
                    <a:pt x="78317" y="9011"/>
                  </a:lnTo>
                  <a:lnTo>
                    <a:pt x="89292" y="5235"/>
                  </a:lnTo>
                  <a:lnTo>
                    <a:pt x="91278" y="3090"/>
                  </a:lnTo>
                  <a:lnTo>
                    <a:pt x="92602" y="601"/>
                  </a:lnTo>
                  <a:lnTo>
                    <a:pt x="92426" y="0"/>
                  </a:lnTo>
                  <a:lnTo>
                    <a:pt x="87123" y="3153"/>
                  </a:lnTo>
                  <a:lnTo>
                    <a:pt x="78848" y="5616"/>
                  </a:lnTo>
                  <a:lnTo>
                    <a:pt x="72791" y="9943"/>
                  </a:lnTo>
                  <a:lnTo>
                    <a:pt x="36243" y="54275"/>
                  </a:lnTo>
                  <a:lnTo>
                    <a:pt x="11441" y="88557"/>
                  </a:lnTo>
                  <a:lnTo>
                    <a:pt x="10376" y="92666"/>
                  </a:lnTo>
                  <a:lnTo>
                    <a:pt x="9693" y="103928"/>
                  </a:lnTo>
                  <a:lnTo>
                    <a:pt x="8579" y="105927"/>
                  </a:lnTo>
                  <a:lnTo>
                    <a:pt x="6778" y="107259"/>
                  </a:lnTo>
                  <a:lnTo>
                    <a:pt x="4518" y="108147"/>
                  </a:lnTo>
                  <a:lnTo>
                    <a:pt x="3012" y="109798"/>
                  </a:lnTo>
                  <a:lnTo>
                    <a:pt x="397" y="117969"/>
                  </a:lnTo>
                  <a:lnTo>
                    <a:pt x="0" y="156767"/>
                  </a:lnTo>
                  <a:lnTo>
                    <a:pt x="7539" y="196800"/>
                  </a:lnTo>
                  <a:lnTo>
                    <a:pt x="9133" y="239033"/>
                  </a:lnTo>
                  <a:lnTo>
                    <a:pt x="9502" y="284812"/>
                  </a:lnTo>
                  <a:lnTo>
                    <a:pt x="10577" y="302619"/>
                  </a:lnTo>
                  <a:lnTo>
                    <a:pt x="19050" y="319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SMARTInkShape-1865"/>
            <p:cNvSpPr/>
            <p:nvPr>
              <p:custDataLst>
                <p:tags r:id="rId9"/>
              </p:custDataLst>
            </p:nvPr>
          </p:nvSpPr>
          <p:spPr>
            <a:xfrm>
              <a:off x="619125" y="597210"/>
              <a:ext cx="76201" cy="101363"/>
            </a:xfrm>
            <a:custGeom>
              <a:avLst/>
              <a:gdLst/>
              <a:ahLst/>
              <a:cxnLst/>
              <a:rect l="0" t="0" r="0" b="0"/>
              <a:pathLst>
                <a:path w="76201" h="101363">
                  <a:moveTo>
                    <a:pt x="0" y="40965"/>
                  </a:moveTo>
                  <a:lnTo>
                    <a:pt x="0" y="40965"/>
                  </a:lnTo>
                  <a:lnTo>
                    <a:pt x="0" y="35908"/>
                  </a:lnTo>
                  <a:lnTo>
                    <a:pt x="9133" y="13291"/>
                  </a:lnTo>
                  <a:lnTo>
                    <a:pt x="10506" y="27777"/>
                  </a:lnTo>
                  <a:lnTo>
                    <a:pt x="17716" y="57194"/>
                  </a:lnTo>
                  <a:lnTo>
                    <a:pt x="19027" y="101362"/>
                  </a:lnTo>
                  <a:lnTo>
                    <a:pt x="19035" y="101338"/>
                  </a:lnTo>
                  <a:lnTo>
                    <a:pt x="20108" y="56047"/>
                  </a:lnTo>
                  <a:lnTo>
                    <a:pt x="28751" y="11179"/>
                  </a:lnTo>
                  <a:lnTo>
                    <a:pt x="33239" y="1974"/>
                  </a:lnTo>
                  <a:lnTo>
                    <a:pt x="35918" y="154"/>
                  </a:lnTo>
                  <a:lnTo>
                    <a:pt x="38762" y="0"/>
                  </a:lnTo>
                  <a:lnTo>
                    <a:pt x="50931" y="2299"/>
                  </a:lnTo>
                  <a:lnTo>
                    <a:pt x="54062" y="4604"/>
                  </a:lnTo>
                  <a:lnTo>
                    <a:pt x="69861" y="29330"/>
                  </a:lnTo>
                  <a:lnTo>
                    <a:pt x="74322" y="42574"/>
                  </a:lnTo>
                  <a:lnTo>
                    <a:pt x="76200" y="981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SMARTInkShape-1866"/>
            <p:cNvSpPr/>
            <p:nvPr>
              <p:custDataLst>
                <p:tags r:id="rId10"/>
              </p:custDataLst>
            </p:nvPr>
          </p:nvSpPr>
          <p:spPr>
            <a:xfrm>
              <a:off x="762000" y="576420"/>
              <a:ext cx="85726" cy="109381"/>
            </a:xfrm>
            <a:custGeom>
              <a:avLst/>
              <a:gdLst/>
              <a:ahLst/>
              <a:cxnLst/>
              <a:rect l="0" t="0" r="0" b="0"/>
              <a:pathLst>
                <a:path w="85726" h="109381">
                  <a:moveTo>
                    <a:pt x="0" y="14130"/>
                  </a:moveTo>
                  <a:lnTo>
                    <a:pt x="0" y="14130"/>
                  </a:lnTo>
                  <a:lnTo>
                    <a:pt x="0" y="873"/>
                  </a:lnTo>
                  <a:lnTo>
                    <a:pt x="1058" y="0"/>
                  </a:lnTo>
                  <a:lnTo>
                    <a:pt x="2822" y="477"/>
                  </a:lnTo>
                  <a:lnTo>
                    <a:pt x="5057" y="1853"/>
                  </a:lnTo>
                  <a:lnTo>
                    <a:pt x="6546" y="3828"/>
                  </a:lnTo>
                  <a:lnTo>
                    <a:pt x="10759" y="12724"/>
                  </a:lnTo>
                  <a:lnTo>
                    <a:pt x="46070" y="55628"/>
                  </a:lnTo>
                  <a:lnTo>
                    <a:pt x="85725" y="109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SMARTInkShape-1867"/>
            <p:cNvSpPr/>
            <p:nvPr>
              <p:custDataLst>
                <p:tags r:id="rId11"/>
              </p:custDataLst>
            </p:nvPr>
          </p:nvSpPr>
          <p:spPr>
            <a:xfrm>
              <a:off x="781050" y="563299"/>
              <a:ext cx="76201" cy="132027"/>
            </a:xfrm>
            <a:custGeom>
              <a:avLst/>
              <a:gdLst/>
              <a:ahLst/>
              <a:cxnLst/>
              <a:rect l="0" t="0" r="0" b="0"/>
              <a:pathLst>
                <a:path w="76201" h="132027">
                  <a:moveTo>
                    <a:pt x="76200" y="8201"/>
                  </a:moveTo>
                  <a:lnTo>
                    <a:pt x="76200" y="8201"/>
                  </a:lnTo>
                  <a:lnTo>
                    <a:pt x="71143" y="8201"/>
                  </a:lnTo>
                  <a:lnTo>
                    <a:pt x="69654" y="7143"/>
                  </a:lnTo>
                  <a:lnTo>
                    <a:pt x="68661" y="5379"/>
                  </a:lnTo>
                  <a:lnTo>
                    <a:pt x="67999" y="3144"/>
                  </a:lnTo>
                  <a:lnTo>
                    <a:pt x="66499" y="1655"/>
                  </a:lnTo>
                  <a:lnTo>
                    <a:pt x="62011" y="0"/>
                  </a:lnTo>
                  <a:lnTo>
                    <a:pt x="60391" y="617"/>
                  </a:lnTo>
                  <a:lnTo>
                    <a:pt x="59310" y="2087"/>
                  </a:lnTo>
                  <a:lnTo>
                    <a:pt x="52220" y="17956"/>
                  </a:lnTo>
                  <a:lnTo>
                    <a:pt x="35441" y="40624"/>
                  </a:lnTo>
                  <a:lnTo>
                    <a:pt x="16086" y="84656"/>
                  </a:lnTo>
                  <a:lnTo>
                    <a:pt x="0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1868"/>
            <p:cNvSpPr/>
            <p:nvPr>
              <p:custDataLst>
                <p:tags r:id="rId12"/>
              </p:custDataLst>
            </p:nvPr>
          </p:nvSpPr>
          <p:spPr>
            <a:xfrm>
              <a:off x="904875" y="590550"/>
              <a:ext cx="8202" cy="76201"/>
            </a:xfrm>
            <a:custGeom>
              <a:avLst/>
              <a:gdLst/>
              <a:ahLst/>
              <a:cxnLst/>
              <a:rect l="0" t="0" r="0" b="0"/>
              <a:pathLst>
                <a:path w="8202" h="7620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4076" y="0"/>
                  </a:lnTo>
                  <a:lnTo>
                    <a:pt x="2717" y="1058"/>
                  </a:lnTo>
                  <a:lnTo>
                    <a:pt x="1208" y="5057"/>
                  </a:lnTo>
                  <a:lnTo>
                    <a:pt x="71" y="48303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762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SMARTInkShape-Group703"/>
          <p:cNvGrpSpPr/>
          <p:nvPr/>
        </p:nvGrpSpPr>
        <p:grpSpPr>
          <a:xfrm>
            <a:off x="8543925" y="4706684"/>
            <a:ext cx="876301" cy="2284667"/>
            <a:chOff x="8543925" y="4706684"/>
            <a:chExt cx="876301" cy="2284667"/>
          </a:xfrm>
        </p:grpSpPr>
        <p:sp>
          <p:nvSpPr>
            <p:cNvPr id="796" name="SMARTInkShape-3486"/>
            <p:cNvSpPr/>
            <p:nvPr>
              <p:custDataLst>
                <p:tags r:id="rId207"/>
              </p:custDataLst>
            </p:nvPr>
          </p:nvSpPr>
          <p:spPr>
            <a:xfrm>
              <a:off x="9050842" y="5001133"/>
              <a:ext cx="92926" cy="275718"/>
            </a:xfrm>
            <a:custGeom>
              <a:avLst/>
              <a:gdLst/>
              <a:ahLst/>
              <a:cxnLst/>
              <a:rect l="0" t="0" r="0" b="0"/>
              <a:pathLst>
                <a:path w="92926" h="275718">
                  <a:moveTo>
                    <a:pt x="74108" y="18542"/>
                  </a:moveTo>
                  <a:lnTo>
                    <a:pt x="74108" y="18542"/>
                  </a:lnTo>
                  <a:lnTo>
                    <a:pt x="84221" y="13486"/>
                  </a:lnTo>
                  <a:lnTo>
                    <a:pt x="87199" y="10938"/>
                  </a:lnTo>
                  <a:lnTo>
                    <a:pt x="92925" y="0"/>
                  </a:lnTo>
                  <a:lnTo>
                    <a:pt x="79943" y="9920"/>
                  </a:lnTo>
                  <a:lnTo>
                    <a:pt x="57504" y="26952"/>
                  </a:lnTo>
                  <a:lnTo>
                    <a:pt x="50854" y="35686"/>
                  </a:lnTo>
                  <a:lnTo>
                    <a:pt x="49080" y="39497"/>
                  </a:lnTo>
                  <a:lnTo>
                    <a:pt x="4970" y="86642"/>
                  </a:lnTo>
                  <a:lnTo>
                    <a:pt x="1046" y="93965"/>
                  </a:lnTo>
                  <a:lnTo>
                    <a:pt x="0" y="97399"/>
                  </a:lnTo>
                  <a:lnTo>
                    <a:pt x="1660" y="106859"/>
                  </a:lnTo>
                  <a:lnTo>
                    <a:pt x="16908" y="149680"/>
                  </a:lnTo>
                  <a:lnTo>
                    <a:pt x="24278" y="184735"/>
                  </a:lnTo>
                  <a:lnTo>
                    <a:pt x="25134" y="229320"/>
                  </a:lnTo>
                  <a:lnTo>
                    <a:pt x="18244" y="257704"/>
                  </a:lnTo>
                  <a:lnTo>
                    <a:pt x="18873" y="261592"/>
                  </a:lnTo>
                  <a:lnTo>
                    <a:pt x="26483" y="27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3487"/>
            <p:cNvSpPr/>
            <p:nvPr>
              <p:custDataLst>
                <p:tags r:id="rId208"/>
              </p:custDataLst>
            </p:nvPr>
          </p:nvSpPr>
          <p:spPr>
            <a:xfrm>
              <a:off x="9288199" y="5153210"/>
              <a:ext cx="122502" cy="14829"/>
            </a:xfrm>
            <a:custGeom>
              <a:avLst/>
              <a:gdLst/>
              <a:ahLst/>
              <a:cxnLst/>
              <a:rect l="0" t="0" r="0" b="0"/>
              <a:pathLst>
                <a:path w="122502" h="14829">
                  <a:moveTo>
                    <a:pt x="8201" y="9340"/>
                  </a:moveTo>
                  <a:lnTo>
                    <a:pt x="8201" y="9340"/>
                  </a:lnTo>
                  <a:lnTo>
                    <a:pt x="3144" y="14396"/>
                  </a:lnTo>
                  <a:lnTo>
                    <a:pt x="1655" y="14828"/>
                  </a:lnTo>
                  <a:lnTo>
                    <a:pt x="661" y="14056"/>
                  </a:lnTo>
                  <a:lnTo>
                    <a:pt x="0" y="12484"/>
                  </a:lnTo>
                  <a:lnTo>
                    <a:pt x="616" y="11436"/>
                  </a:lnTo>
                  <a:lnTo>
                    <a:pt x="9212" y="6932"/>
                  </a:lnTo>
                  <a:lnTo>
                    <a:pt x="12050" y="4559"/>
                  </a:lnTo>
                  <a:lnTo>
                    <a:pt x="47023" y="753"/>
                  </a:lnTo>
                  <a:lnTo>
                    <a:pt x="89051" y="0"/>
                  </a:lnTo>
                  <a:lnTo>
                    <a:pt x="103401" y="956"/>
                  </a:lnTo>
                  <a:lnTo>
                    <a:pt x="122501" y="9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SMARTInkShape-3488"/>
            <p:cNvSpPr/>
            <p:nvPr>
              <p:custDataLst>
                <p:tags r:id="rId209"/>
              </p:custDataLst>
            </p:nvPr>
          </p:nvSpPr>
          <p:spPr>
            <a:xfrm>
              <a:off x="8963578" y="4782602"/>
              <a:ext cx="132798" cy="176995"/>
            </a:xfrm>
            <a:custGeom>
              <a:avLst/>
              <a:gdLst/>
              <a:ahLst/>
              <a:cxnLst/>
              <a:rect l="0" t="0" r="0" b="0"/>
              <a:pathLst>
                <a:path w="132798" h="176995">
                  <a:moveTo>
                    <a:pt x="47072" y="94198"/>
                  </a:moveTo>
                  <a:lnTo>
                    <a:pt x="47072" y="94198"/>
                  </a:lnTo>
                  <a:lnTo>
                    <a:pt x="38871" y="94198"/>
                  </a:lnTo>
                  <a:lnTo>
                    <a:pt x="38428" y="93140"/>
                  </a:lnTo>
                  <a:lnTo>
                    <a:pt x="37581" y="85065"/>
                  </a:lnTo>
                  <a:lnTo>
                    <a:pt x="37557" y="89846"/>
                  </a:lnTo>
                  <a:lnTo>
                    <a:pt x="21301" y="134041"/>
                  </a:lnTo>
                  <a:lnTo>
                    <a:pt x="8898" y="165098"/>
                  </a:lnTo>
                  <a:lnTo>
                    <a:pt x="1314" y="176994"/>
                  </a:lnTo>
                  <a:lnTo>
                    <a:pt x="691" y="176913"/>
                  </a:lnTo>
                  <a:lnTo>
                    <a:pt x="0" y="173999"/>
                  </a:lnTo>
                  <a:lnTo>
                    <a:pt x="9880" y="136966"/>
                  </a:lnTo>
                  <a:lnTo>
                    <a:pt x="18767" y="110750"/>
                  </a:lnTo>
                  <a:lnTo>
                    <a:pt x="35466" y="67019"/>
                  </a:lnTo>
                  <a:lnTo>
                    <a:pt x="56579" y="22746"/>
                  </a:lnTo>
                  <a:lnTo>
                    <a:pt x="70115" y="6940"/>
                  </a:lnTo>
                  <a:lnTo>
                    <a:pt x="77774" y="2500"/>
                  </a:lnTo>
                  <a:lnTo>
                    <a:pt x="88037" y="0"/>
                  </a:lnTo>
                  <a:lnTo>
                    <a:pt x="90257" y="1766"/>
                  </a:lnTo>
                  <a:lnTo>
                    <a:pt x="99465" y="19810"/>
                  </a:lnTo>
                  <a:lnTo>
                    <a:pt x="104225" y="25556"/>
                  </a:lnTo>
                  <a:lnTo>
                    <a:pt x="109515" y="43229"/>
                  </a:lnTo>
                  <a:lnTo>
                    <a:pt x="119735" y="87211"/>
                  </a:lnTo>
                  <a:lnTo>
                    <a:pt x="132797" y="141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3489"/>
            <p:cNvSpPr/>
            <p:nvPr>
              <p:custDataLst>
                <p:tags r:id="rId210"/>
              </p:custDataLst>
            </p:nvPr>
          </p:nvSpPr>
          <p:spPr>
            <a:xfrm>
              <a:off x="9279065" y="5229225"/>
              <a:ext cx="141161" cy="26744"/>
            </a:xfrm>
            <a:custGeom>
              <a:avLst/>
              <a:gdLst/>
              <a:ahLst/>
              <a:cxnLst/>
              <a:rect l="0" t="0" r="0" b="0"/>
              <a:pathLst>
                <a:path w="141161" h="26744">
                  <a:moveTo>
                    <a:pt x="17335" y="0"/>
                  </a:moveTo>
                  <a:lnTo>
                    <a:pt x="17335" y="0"/>
                  </a:lnTo>
                  <a:lnTo>
                    <a:pt x="2148" y="16247"/>
                  </a:lnTo>
                  <a:lnTo>
                    <a:pt x="0" y="22390"/>
                  </a:lnTo>
                  <a:lnTo>
                    <a:pt x="487" y="24452"/>
                  </a:lnTo>
                  <a:lnTo>
                    <a:pt x="1870" y="25826"/>
                  </a:lnTo>
                  <a:lnTo>
                    <a:pt x="3851" y="26743"/>
                  </a:lnTo>
                  <a:lnTo>
                    <a:pt x="48714" y="19826"/>
                  </a:lnTo>
                  <a:lnTo>
                    <a:pt x="94757" y="12572"/>
                  </a:lnTo>
                  <a:lnTo>
                    <a:pt x="14116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3490"/>
            <p:cNvSpPr/>
            <p:nvPr>
              <p:custDataLst>
                <p:tags r:id="rId211"/>
              </p:custDataLst>
            </p:nvPr>
          </p:nvSpPr>
          <p:spPr>
            <a:xfrm>
              <a:off x="8543925" y="4706684"/>
              <a:ext cx="238120" cy="2284667"/>
            </a:xfrm>
            <a:custGeom>
              <a:avLst/>
              <a:gdLst/>
              <a:ahLst/>
              <a:cxnLst/>
              <a:rect l="0" t="0" r="0" b="0"/>
              <a:pathLst>
                <a:path w="238120" h="2284667">
                  <a:moveTo>
                    <a:pt x="228600" y="17716"/>
                  </a:moveTo>
                  <a:lnTo>
                    <a:pt x="228600" y="17716"/>
                  </a:lnTo>
                  <a:lnTo>
                    <a:pt x="233657" y="17716"/>
                  </a:lnTo>
                  <a:lnTo>
                    <a:pt x="235146" y="16658"/>
                  </a:lnTo>
                  <a:lnTo>
                    <a:pt x="236140" y="14894"/>
                  </a:lnTo>
                  <a:lnTo>
                    <a:pt x="238091" y="8307"/>
                  </a:lnTo>
                  <a:lnTo>
                    <a:pt x="229922" y="0"/>
                  </a:lnTo>
                  <a:lnTo>
                    <a:pt x="236918" y="6984"/>
                  </a:lnTo>
                  <a:lnTo>
                    <a:pt x="238078" y="54279"/>
                  </a:lnTo>
                  <a:lnTo>
                    <a:pt x="238119" y="100455"/>
                  </a:lnTo>
                  <a:lnTo>
                    <a:pt x="233068" y="147668"/>
                  </a:lnTo>
                  <a:lnTo>
                    <a:pt x="229924" y="193803"/>
                  </a:lnTo>
                  <a:lnTo>
                    <a:pt x="228991" y="232520"/>
                  </a:lnTo>
                  <a:lnTo>
                    <a:pt x="228715" y="279270"/>
                  </a:lnTo>
                  <a:lnTo>
                    <a:pt x="228634" y="323226"/>
                  </a:lnTo>
                  <a:lnTo>
                    <a:pt x="228610" y="363061"/>
                  </a:lnTo>
                  <a:lnTo>
                    <a:pt x="222055" y="408959"/>
                  </a:lnTo>
                  <a:lnTo>
                    <a:pt x="218901" y="450553"/>
                  </a:lnTo>
                  <a:lnTo>
                    <a:pt x="212791" y="491216"/>
                  </a:lnTo>
                  <a:lnTo>
                    <a:pt x="209453" y="536308"/>
                  </a:lnTo>
                  <a:lnTo>
                    <a:pt x="202230" y="583181"/>
                  </a:lnTo>
                  <a:lnTo>
                    <a:pt x="193387" y="630585"/>
                  </a:lnTo>
                  <a:lnTo>
                    <a:pt x="187197" y="662282"/>
                  </a:lnTo>
                  <a:lnTo>
                    <a:pt x="180917" y="696832"/>
                  </a:lnTo>
                  <a:lnTo>
                    <a:pt x="175657" y="733353"/>
                  </a:lnTo>
                  <a:lnTo>
                    <a:pt x="173320" y="770751"/>
                  </a:lnTo>
                  <a:lnTo>
                    <a:pt x="172281" y="808540"/>
                  </a:lnTo>
                  <a:lnTo>
                    <a:pt x="170761" y="846501"/>
                  </a:lnTo>
                  <a:lnTo>
                    <a:pt x="166558" y="884539"/>
                  </a:lnTo>
                  <a:lnTo>
                    <a:pt x="161162" y="922613"/>
                  </a:lnTo>
                  <a:lnTo>
                    <a:pt x="156294" y="960701"/>
                  </a:lnTo>
                  <a:lnTo>
                    <a:pt x="154131" y="998795"/>
                  </a:lnTo>
                  <a:lnTo>
                    <a:pt x="150347" y="1039714"/>
                  </a:lnTo>
                  <a:lnTo>
                    <a:pt x="145138" y="1082596"/>
                  </a:lnTo>
                  <a:lnTo>
                    <a:pt x="139295" y="1126349"/>
                  </a:lnTo>
                  <a:lnTo>
                    <a:pt x="133170" y="1170489"/>
                  </a:lnTo>
                  <a:lnTo>
                    <a:pt x="127977" y="1214801"/>
                  </a:lnTo>
                  <a:lnTo>
                    <a:pt x="125671" y="1259189"/>
                  </a:lnTo>
                  <a:lnTo>
                    <a:pt x="121824" y="1303613"/>
                  </a:lnTo>
                  <a:lnTo>
                    <a:pt x="116586" y="1348051"/>
                  </a:lnTo>
                  <a:lnTo>
                    <a:pt x="110729" y="1392495"/>
                  </a:lnTo>
                  <a:lnTo>
                    <a:pt x="101778" y="1439764"/>
                  </a:lnTo>
                  <a:lnTo>
                    <a:pt x="96427" y="1464223"/>
                  </a:lnTo>
                  <a:lnTo>
                    <a:pt x="90481" y="1511155"/>
                  </a:lnTo>
                  <a:lnTo>
                    <a:pt x="86781" y="1556709"/>
                  </a:lnTo>
                  <a:lnTo>
                    <a:pt x="81608" y="1601649"/>
                  </a:lnTo>
                  <a:lnTo>
                    <a:pt x="75781" y="1646316"/>
                  </a:lnTo>
                  <a:lnTo>
                    <a:pt x="69664" y="1690864"/>
                  </a:lnTo>
                  <a:lnTo>
                    <a:pt x="63417" y="1735357"/>
                  </a:lnTo>
                  <a:lnTo>
                    <a:pt x="57114" y="1779824"/>
                  </a:lnTo>
                  <a:lnTo>
                    <a:pt x="51842" y="1821109"/>
                  </a:lnTo>
                  <a:lnTo>
                    <a:pt x="47816" y="1868151"/>
                  </a:lnTo>
                  <a:lnTo>
                    <a:pt x="41449" y="1908901"/>
                  </a:lnTo>
                  <a:lnTo>
                    <a:pt x="38034" y="1948844"/>
                  </a:lnTo>
                  <a:lnTo>
                    <a:pt x="31848" y="1992664"/>
                  </a:lnTo>
                  <a:lnTo>
                    <a:pt x="29545" y="2032929"/>
                  </a:lnTo>
                  <a:lnTo>
                    <a:pt x="28863" y="2071670"/>
                  </a:lnTo>
                  <a:lnTo>
                    <a:pt x="27602" y="2109961"/>
                  </a:lnTo>
                  <a:lnTo>
                    <a:pt x="22054" y="2148117"/>
                  </a:lnTo>
                  <a:lnTo>
                    <a:pt x="19940" y="2185175"/>
                  </a:lnTo>
                  <a:lnTo>
                    <a:pt x="16404" y="2226678"/>
                  </a:lnTo>
                  <a:lnTo>
                    <a:pt x="3885" y="2271856"/>
                  </a:lnTo>
                  <a:lnTo>
                    <a:pt x="0" y="22846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SMARTInkShape-3491"/>
            <p:cNvSpPr/>
            <p:nvPr>
              <p:custDataLst>
                <p:tags r:id="rId212"/>
              </p:custDataLst>
            </p:nvPr>
          </p:nvSpPr>
          <p:spPr>
            <a:xfrm>
              <a:off x="8905875" y="5019675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32503" y="10113"/>
                  </a:lnTo>
                  <a:lnTo>
                    <a:pt x="79233" y="49962"/>
                  </a:lnTo>
                  <a:lnTo>
                    <a:pt x="125113" y="87419"/>
                  </a:lnTo>
                  <a:lnTo>
                    <a:pt x="130909" y="92930"/>
                  </a:lnTo>
                  <a:lnTo>
                    <a:pt x="140472" y="107884"/>
                  </a:lnTo>
                  <a:lnTo>
                    <a:pt x="1524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3" name="SMARTInkShape-3492"/>
          <p:cNvSpPr/>
          <p:nvPr>
            <p:custDataLst>
              <p:tags r:id="rId1"/>
            </p:custDataLst>
          </p:nvPr>
        </p:nvSpPr>
        <p:spPr>
          <a:xfrm>
            <a:off x="10509948" y="2819562"/>
            <a:ext cx="624778" cy="65154"/>
          </a:xfrm>
          <a:custGeom>
            <a:avLst/>
            <a:gdLst/>
            <a:ahLst/>
            <a:cxnLst/>
            <a:rect l="0" t="0" r="0" b="0"/>
            <a:pathLst>
              <a:path w="624778" h="65154">
                <a:moveTo>
                  <a:pt x="100902" y="28413"/>
                </a:moveTo>
                <a:lnTo>
                  <a:pt x="100902" y="28413"/>
                </a:lnTo>
                <a:lnTo>
                  <a:pt x="56374" y="28413"/>
                </a:lnTo>
                <a:lnTo>
                  <a:pt x="44776" y="28413"/>
                </a:lnTo>
                <a:lnTo>
                  <a:pt x="92139" y="25591"/>
                </a:lnTo>
                <a:lnTo>
                  <a:pt x="132525" y="20874"/>
                </a:lnTo>
                <a:lnTo>
                  <a:pt x="163640" y="19771"/>
                </a:lnTo>
                <a:lnTo>
                  <a:pt x="198636" y="19280"/>
                </a:lnTo>
                <a:lnTo>
                  <a:pt x="232534" y="16241"/>
                </a:lnTo>
                <a:lnTo>
                  <a:pt x="265237" y="12419"/>
                </a:lnTo>
                <a:lnTo>
                  <a:pt x="312343" y="10268"/>
                </a:lnTo>
                <a:lnTo>
                  <a:pt x="354638" y="9631"/>
                </a:lnTo>
                <a:lnTo>
                  <a:pt x="398099" y="9442"/>
                </a:lnTo>
                <a:lnTo>
                  <a:pt x="434143" y="9386"/>
                </a:lnTo>
                <a:lnTo>
                  <a:pt x="474218" y="9370"/>
                </a:lnTo>
                <a:lnTo>
                  <a:pt x="492952" y="9366"/>
                </a:lnTo>
                <a:lnTo>
                  <a:pt x="495619" y="10423"/>
                </a:lnTo>
                <a:lnTo>
                  <a:pt x="494221" y="12186"/>
                </a:lnTo>
                <a:lnTo>
                  <a:pt x="490115" y="14421"/>
                </a:lnTo>
                <a:lnTo>
                  <a:pt x="453106" y="19064"/>
                </a:lnTo>
                <a:lnTo>
                  <a:pt x="417395" y="25172"/>
                </a:lnTo>
                <a:lnTo>
                  <a:pt x="380004" y="27453"/>
                </a:lnTo>
                <a:lnTo>
                  <a:pt x="341057" y="29187"/>
                </a:lnTo>
                <a:lnTo>
                  <a:pt x="296471" y="34875"/>
                </a:lnTo>
                <a:lnTo>
                  <a:pt x="249748" y="38089"/>
                </a:lnTo>
                <a:lnTo>
                  <a:pt x="202390" y="44215"/>
                </a:lnTo>
                <a:lnTo>
                  <a:pt x="154844" y="46500"/>
                </a:lnTo>
                <a:lnTo>
                  <a:pt x="109360" y="48236"/>
                </a:lnTo>
                <a:lnTo>
                  <a:pt x="73775" y="53925"/>
                </a:lnTo>
                <a:lnTo>
                  <a:pt x="30006" y="56383"/>
                </a:lnTo>
                <a:lnTo>
                  <a:pt x="14359" y="57778"/>
                </a:lnTo>
                <a:lnTo>
                  <a:pt x="350" y="61925"/>
                </a:lnTo>
                <a:lnTo>
                  <a:pt x="0" y="63454"/>
                </a:lnTo>
                <a:lnTo>
                  <a:pt x="10901" y="65153"/>
                </a:lnTo>
                <a:lnTo>
                  <a:pt x="56790" y="58795"/>
                </a:lnTo>
                <a:lnTo>
                  <a:pt x="92418" y="54701"/>
                </a:lnTo>
                <a:lnTo>
                  <a:pt x="132606" y="46785"/>
                </a:lnTo>
                <a:lnTo>
                  <a:pt x="178029" y="37737"/>
                </a:lnTo>
                <a:lnTo>
                  <a:pt x="222179" y="31176"/>
                </a:lnTo>
                <a:lnTo>
                  <a:pt x="262073" y="26409"/>
                </a:lnTo>
                <a:lnTo>
                  <a:pt x="308422" y="15317"/>
                </a:lnTo>
                <a:lnTo>
                  <a:pt x="351522" y="3993"/>
                </a:lnTo>
                <a:lnTo>
                  <a:pt x="360455" y="1685"/>
                </a:lnTo>
                <a:lnTo>
                  <a:pt x="359662" y="1069"/>
                </a:lnTo>
                <a:lnTo>
                  <a:pt x="337315" y="0"/>
                </a:lnTo>
                <a:lnTo>
                  <a:pt x="337886" y="1004"/>
                </a:lnTo>
                <a:lnTo>
                  <a:pt x="346987" y="4942"/>
                </a:lnTo>
                <a:lnTo>
                  <a:pt x="392849" y="9548"/>
                </a:lnTo>
                <a:lnTo>
                  <a:pt x="433173" y="15650"/>
                </a:lnTo>
                <a:lnTo>
                  <a:pt x="466595" y="17449"/>
                </a:lnTo>
                <a:lnTo>
                  <a:pt x="502615" y="21071"/>
                </a:lnTo>
                <a:lnTo>
                  <a:pt x="540848" y="25150"/>
                </a:lnTo>
                <a:lnTo>
                  <a:pt x="624777" y="284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3" name="SMARTInkShape-Group705"/>
          <p:cNvGrpSpPr/>
          <p:nvPr/>
        </p:nvGrpSpPr>
        <p:grpSpPr>
          <a:xfrm>
            <a:off x="4876800" y="5793724"/>
            <a:ext cx="947194" cy="670104"/>
            <a:chOff x="4876800" y="5793724"/>
            <a:chExt cx="947194" cy="670104"/>
          </a:xfrm>
        </p:grpSpPr>
        <p:sp>
          <p:nvSpPr>
            <p:cNvPr id="804" name="SMARTInkShape-3493"/>
            <p:cNvSpPr/>
            <p:nvPr>
              <p:custDataLst>
                <p:tags r:id="rId198"/>
              </p:custDataLst>
            </p:nvPr>
          </p:nvSpPr>
          <p:spPr>
            <a:xfrm>
              <a:off x="5657850" y="5810250"/>
              <a:ext cx="57151" cy="47626"/>
            </a:xfrm>
            <a:custGeom>
              <a:avLst/>
              <a:gdLst/>
              <a:ahLst/>
              <a:cxnLst/>
              <a:rect l="0" t="0" r="0" b="0"/>
              <a:pathLst>
                <a:path w="57151" h="47626">
                  <a:moveTo>
                    <a:pt x="0" y="0"/>
                  </a:moveTo>
                  <a:lnTo>
                    <a:pt x="0" y="0"/>
                  </a:lnTo>
                  <a:lnTo>
                    <a:pt x="22120" y="19298"/>
                  </a:lnTo>
                  <a:lnTo>
                    <a:pt x="49087" y="34958"/>
                  </a:lnTo>
                  <a:lnTo>
                    <a:pt x="5715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SMARTInkShape-3494"/>
            <p:cNvSpPr/>
            <p:nvPr>
              <p:custDataLst>
                <p:tags r:id="rId199"/>
              </p:custDataLst>
            </p:nvPr>
          </p:nvSpPr>
          <p:spPr>
            <a:xfrm>
              <a:off x="5572125" y="5793724"/>
              <a:ext cx="57151" cy="92727"/>
            </a:xfrm>
            <a:custGeom>
              <a:avLst/>
              <a:gdLst/>
              <a:ahLst/>
              <a:cxnLst/>
              <a:rect l="0" t="0" r="0" b="0"/>
              <a:pathLst>
                <a:path w="57151" h="92727">
                  <a:moveTo>
                    <a:pt x="0" y="16526"/>
                  </a:moveTo>
                  <a:lnTo>
                    <a:pt x="0" y="16526"/>
                  </a:lnTo>
                  <a:lnTo>
                    <a:pt x="0" y="21582"/>
                  </a:lnTo>
                  <a:lnTo>
                    <a:pt x="8642" y="51737"/>
                  </a:lnTo>
                  <a:lnTo>
                    <a:pt x="9491" y="72696"/>
                  </a:lnTo>
                  <a:lnTo>
                    <a:pt x="9524" y="27503"/>
                  </a:lnTo>
                  <a:lnTo>
                    <a:pt x="10583" y="15055"/>
                  </a:lnTo>
                  <a:lnTo>
                    <a:pt x="14581" y="5993"/>
                  </a:lnTo>
                  <a:lnTo>
                    <a:pt x="17129" y="3155"/>
                  </a:lnTo>
                  <a:lnTo>
                    <a:pt x="22782" y="0"/>
                  </a:lnTo>
                  <a:lnTo>
                    <a:pt x="25772" y="217"/>
                  </a:lnTo>
                  <a:lnTo>
                    <a:pt x="31915" y="3280"/>
                  </a:lnTo>
                  <a:lnTo>
                    <a:pt x="41323" y="16012"/>
                  </a:lnTo>
                  <a:lnTo>
                    <a:pt x="53803" y="55861"/>
                  </a:lnTo>
                  <a:lnTo>
                    <a:pt x="57150" y="92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3495"/>
            <p:cNvSpPr/>
            <p:nvPr>
              <p:custDataLst>
                <p:tags r:id="rId200"/>
              </p:custDataLst>
            </p:nvPr>
          </p:nvSpPr>
          <p:spPr>
            <a:xfrm>
              <a:off x="5686425" y="5810250"/>
              <a:ext cx="47626" cy="76201"/>
            </a:xfrm>
            <a:custGeom>
              <a:avLst/>
              <a:gdLst/>
              <a:ahLst/>
              <a:cxnLst/>
              <a:rect l="0" t="0" r="0" b="0"/>
              <a:pathLst>
                <a:path w="47626" h="76201">
                  <a:moveTo>
                    <a:pt x="47625" y="0"/>
                  </a:moveTo>
                  <a:lnTo>
                    <a:pt x="47625" y="0"/>
                  </a:lnTo>
                  <a:lnTo>
                    <a:pt x="34368" y="0"/>
                  </a:lnTo>
                  <a:lnTo>
                    <a:pt x="32437" y="1058"/>
                  </a:lnTo>
                  <a:lnTo>
                    <a:pt x="31150" y="2822"/>
                  </a:lnTo>
                  <a:lnTo>
                    <a:pt x="21310" y="22794"/>
                  </a:lnTo>
                  <a:lnTo>
                    <a:pt x="6229" y="40932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3496"/>
            <p:cNvSpPr/>
            <p:nvPr>
              <p:custDataLst>
                <p:tags r:id="rId201"/>
              </p:custDataLst>
            </p:nvPr>
          </p:nvSpPr>
          <p:spPr>
            <a:xfrm>
              <a:off x="5762625" y="5820944"/>
              <a:ext cx="61369" cy="166557"/>
            </a:xfrm>
            <a:custGeom>
              <a:avLst/>
              <a:gdLst/>
              <a:ahLst/>
              <a:cxnLst/>
              <a:rect l="0" t="0" r="0" b="0"/>
              <a:pathLst>
                <a:path w="61369" h="166557">
                  <a:moveTo>
                    <a:pt x="0" y="36931"/>
                  </a:moveTo>
                  <a:lnTo>
                    <a:pt x="0" y="36931"/>
                  </a:lnTo>
                  <a:lnTo>
                    <a:pt x="1058" y="46652"/>
                  </a:lnTo>
                  <a:lnTo>
                    <a:pt x="8642" y="89447"/>
                  </a:lnTo>
                  <a:lnTo>
                    <a:pt x="8205" y="119754"/>
                  </a:lnTo>
                  <a:lnTo>
                    <a:pt x="383" y="166281"/>
                  </a:lnTo>
                  <a:lnTo>
                    <a:pt x="255" y="166556"/>
                  </a:lnTo>
                  <a:lnTo>
                    <a:pt x="10" y="119360"/>
                  </a:lnTo>
                  <a:lnTo>
                    <a:pt x="1060" y="76261"/>
                  </a:lnTo>
                  <a:lnTo>
                    <a:pt x="8201" y="32625"/>
                  </a:lnTo>
                  <a:lnTo>
                    <a:pt x="14582" y="18789"/>
                  </a:lnTo>
                  <a:lnTo>
                    <a:pt x="23414" y="7701"/>
                  </a:lnTo>
                  <a:lnTo>
                    <a:pt x="30867" y="2774"/>
                  </a:lnTo>
                  <a:lnTo>
                    <a:pt x="41013" y="0"/>
                  </a:lnTo>
                  <a:lnTo>
                    <a:pt x="44275" y="1727"/>
                  </a:lnTo>
                  <a:lnTo>
                    <a:pt x="53923" y="14271"/>
                  </a:lnTo>
                  <a:lnTo>
                    <a:pt x="60302" y="25448"/>
                  </a:lnTo>
                  <a:lnTo>
                    <a:pt x="61368" y="31392"/>
                  </a:lnTo>
                  <a:lnTo>
                    <a:pt x="59731" y="43642"/>
                  </a:lnTo>
                  <a:lnTo>
                    <a:pt x="47801" y="62438"/>
                  </a:lnTo>
                  <a:lnTo>
                    <a:pt x="19050" y="84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3497"/>
            <p:cNvSpPr/>
            <p:nvPr>
              <p:custDataLst>
                <p:tags r:id="rId202"/>
              </p:custDataLst>
            </p:nvPr>
          </p:nvSpPr>
          <p:spPr>
            <a:xfrm>
              <a:off x="4876800" y="6076950"/>
              <a:ext cx="904876" cy="47326"/>
            </a:xfrm>
            <a:custGeom>
              <a:avLst/>
              <a:gdLst/>
              <a:ahLst/>
              <a:cxnLst/>
              <a:rect l="0" t="0" r="0" b="0"/>
              <a:pathLst>
                <a:path w="904876" h="47326">
                  <a:moveTo>
                    <a:pt x="0" y="0"/>
                  </a:moveTo>
                  <a:lnTo>
                    <a:pt x="0" y="0"/>
                  </a:lnTo>
                  <a:lnTo>
                    <a:pt x="10113" y="5056"/>
                  </a:lnTo>
                  <a:lnTo>
                    <a:pt x="17900" y="13183"/>
                  </a:lnTo>
                  <a:lnTo>
                    <a:pt x="21459" y="18314"/>
                  </a:lnTo>
                  <a:lnTo>
                    <a:pt x="33879" y="26837"/>
                  </a:lnTo>
                  <a:lnTo>
                    <a:pt x="55899" y="34763"/>
                  </a:lnTo>
                  <a:lnTo>
                    <a:pt x="98456" y="44207"/>
                  </a:lnTo>
                  <a:lnTo>
                    <a:pt x="138298" y="46612"/>
                  </a:lnTo>
                  <a:lnTo>
                    <a:pt x="176326" y="47325"/>
                  </a:lnTo>
                  <a:lnTo>
                    <a:pt x="220980" y="44743"/>
                  </a:lnTo>
                  <a:lnTo>
                    <a:pt x="260138" y="34356"/>
                  </a:lnTo>
                  <a:lnTo>
                    <a:pt x="302406" y="29717"/>
                  </a:lnTo>
                  <a:lnTo>
                    <a:pt x="347053" y="28725"/>
                  </a:lnTo>
                  <a:lnTo>
                    <a:pt x="392214" y="41847"/>
                  </a:lnTo>
                  <a:lnTo>
                    <a:pt x="435505" y="46483"/>
                  </a:lnTo>
                  <a:lnTo>
                    <a:pt x="481372" y="44578"/>
                  </a:lnTo>
                  <a:lnTo>
                    <a:pt x="519748" y="40018"/>
                  </a:lnTo>
                  <a:lnTo>
                    <a:pt x="566217" y="33423"/>
                  </a:lnTo>
                  <a:lnTo>
                    <a:pt x="604127" y="29533"/>
                  </a:lnTo>
                  <a:lnTo>
                    <a:pt x="642315" y="27801"/>
                  </a:lnTo>
                  <a:lnTo>
                    <a:pt x="687559" y="21092"/>
                  </a:lnTo>
                  <a:lnTo>
                    <a:pt x="726835" y="19454"/>
                  </a:lnTo>
                  <a:lnTo>
                    <a:pt x="763457" y="19170"/>
                  </a:lnTo>
                  <a:lnTo>
                    <a:pt x="803602" y="12528"/>
                  </a:lnTo>
                  <a:lnTo>
                    <a:pt x="843237" y="10414"/>
                  </a:lnTo>
                  <a:lnTo>
                    <a:pt x="9048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3498"/>
            <p:cNvSpPr/>
            <p:nvPr>
              <p:custDataLst>
                <p:tags r:id="rId203"/>
              </p:custDataLst>
            </p:nvPr>
          </p:nvSpPr>
          <p:spPr>
            <a:xfrm>
              <a:off x="5191125" y="6269921"/>
              <a:ext cx="92672" cy="193907"/>
            </a:xfrm>
            <a:custGeom>
              <a:avLst/>
              <a:gdLst/>
              <a:ahLst/>
              <a:cxnLst/>
              <a:rect l="0" t="0" r="0" b="0"/>
              <a:pathLst>
                <a:path w="92672" h="193907">
                  <a:moveTo>
                    <a:pt x="0" y="64204"/>
                  </a:moveTo>
                  <a:lnTo>
                    <a:pt x="0" y="64204"/>
                  </a:lnTo>
                  <a:lnTo>
                    <a:pt x="5056" y="69260"/>
                  </a:lnTo>
                  <a:lnTo>
                    <a:pt x="7539" y="74565"/>
                  </a:lnTo>
                  <a:lnTo>
                    <a:pt x="9409" y="117461"/>
                  </a:lnTo>
                  <a:lnTo>
                    <a:pt x="14990" y="149983"/>
                  </a:lnTo>
                  <a:lnTo>
                    <a:pt x="9800" y="193669"/>
                  </a:lnTo>
                  <a:lnTo>
                    <a:pt x="9709" y="193906"/>
                  </a:lnTo>
                  <a:lnTo>
                    <a:pt x="9607" y="191348"/>
                  </a:lnTo>
                  <a:lnTo>
                    <a:pt x="15030" y="159325"/>
                  </a:lnTo>
                  <a:lnTo>
                    <a:pt x="13748" y="118506"/>
                  </a:lnTo>
                  <a:lnTo>
                    <a:pt x="19411" y="78175"/>
                  </a:lnTo>
                  <a:lnTo>
                    <a:pt x="29747" y="33262"/>
                  </a:lnTo>
                  <a:lnTo>
                    <a:pt x="49909" y="5868"/>
                  </a:lnTo>
                  <a:lnTo>
                    <a:pt x="56754" y="1235"/>
                  </a:lnTo>
                  <a:lnTo>
                    <a:pt x="60061" y="0"/>
                  </a:lnTo>
                  <a:lnTo>
                    <a:pt x="69380" y="1449"/>
                  </a:lnTo>
                  <a:lnTo>
                    <a:pt x="79519" y="5622"/>
                  </a:lnTo>
                  <a:lnTo>
                    <a:pt x="87553" y="11003"/>
                  </a:lnTo>
                  <a:lnTo>
                    <a:pt x="91829" y="22568"/>
                  </a:lnTo>
                  <a:lnTo>
                    <a:pt x="92671" y="36174"/>
                  </a:lnTo>
                  <a:lnTo>
                    <a:pt x="81792" y="62147"/>
                  </a:lnTo>
                  <a:lnTo>
                    <a:pt x="77811" y="66007"/>
                  </a:lnTo>
                  <a:lnTo>
                    <a:pt x="55233" y="77769"/>
                  </a:lnTo>
                  <a:lnTo>
                    <a:pt x="51638" y="78538"/>
                  </a:lnTo>
                  <a:lnTo>
                    <a:pt x="48183" y="77994"/>
                  </a:lnTo>
                  <a:lnTo>
                    <a:pt x="38265" y="74993"/>
                  </a:lnTo>
                  <a:lnTo>
                    <a:pt x="28575" y="73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3499"/>
            <p:cNvSpPr/>
            <p:nvPr>
              <p:custDataLst>
                <p:tags r:id="rId204"/>
              </p:custDataLst>
            </p:nvPr>
          </p:nvSpPr>
          <p:spPr>
            <a:xfrm>
              <a:off x="5343525" y="6276975"/>
              <a:ext cx="95251" cy="85726"/>
            </a:xfrm>
            <a:custGeom>
              <a:avLst/>
              <a:gdLst/>
              <a:ahLst/>
              <a:cxnLst/>
              <a:rect l="0" t="0" r="0" b="0"/>
              <a:pathLst>
                <a:path w="95251" h="85726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32493" y="40883"/>
                  </a:lnTo>
                  <a:lnTo>
                    <a:pt x="77522" y="77912"/>
                  </a:lnTo>
                  <a:lnTo>
                    <a:pt x="84902" y="82252"/>
                  </a:lnTo>
                  <a:lnTo>
                    <a:pt x="952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3500"/>
            <p:cNvSpPr/>
            <p:nvPr>
              <p:custDataLst>
                <p:tags r:id="rId205"/>
              </p:custDataLst>
            </p:nvPr>
          </p:nvSpPr>
          <p:spPr>
            <a:xfrm>
              <a:off x="5381625" y="6276975"/>
              <a:ext cx="66676" cy="104776"/>
            </a:xfrm>
            <a:custGeom>
              <a:avLst/>
              <a:gdLst/>
              <a:ahLst/>
              <a:cxnLst/>
              <a:rect l="0" t="0" r="0" b="0"/>
              <a:pathLst>
                <a:path w="66676" h="104776">
                  <a:moveTo>
                    <a:pt x="66675" y="0"/>
                  </a:moveTo>
                  <a:lnTo>
                    <a:pt x="66675" y="0"/>
                  </a:lnTo>
                  <a:lnTo>
                    <a:pt x="53418" y="0"/>
                  </a:lnTo>
                  <a:lnTo>
                    <a:pt x="51487" y="1058"/>
                  </a:lnTo>
                  <a:lnTo>
                    <a:pt x="50200" y="2822"/>
                  </a:lnTo>
                  <a:lnTo>
                    <a:pt x="47712" y="7604"/>
                  </a:lnTo>
                  <a:lnTo>
                    <a:pt x="21087" y="52262"/>
                  </a:lnTo>
                  <a:lnTo>
                    <a:pt x="4792" y="80998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3501"/>
            <p:cNvSpPr/>
            <p:nvPr>
              <p:custDataLst>
                <p:tags r:id="rId206"/>
              </p:custDataLst>
            </p:nvPr>
          </p:nvSpPr>
          <p:spPr>
            <a:xfrm>
              <a:off x="5486400" y="6251270"/>
              <a:ext cx="93345" cy="203216"/>
            </a:xfrm>
            <a:custGeom>
              <a:avLst/>
              <a:gdLst/>
              <a:ahLst/>
              <a:cxnLst/>
              <a:rect l="0" t="0" r="0" b="0"/>
              <a:pathLst>
                <a:path w="93345" h="203216">
                  <a:moveTo>
                    <a:pt x="0" y="54280"/>
                  </a:moveTo>
                  <a:lnTo>
                    <a:pt x="0" y="54280"/>
                  </a:lnTo>
                  <a:lnTo>
                    <a:pt x="1058" y="91355"/>
                  </a:lnTo>
                  <a:lnTo>
                    <a:pt x="8642" y="135263"/>
                  </a:lnTo>
                  <a:lnTo>
                    <a:pt x="9447" y="182449"/>
                  </a:lnTo>
                  <a:lnTo>
                    <a:pt x="9518" y="203215"/>
                  </a:lnTo>
                  <a:lnTo>
                    <a:pt x="9525" y="158979"/>
                  </a:lnTo>
                  <a:lnTo>
                    <a:pt x="12347" y="130458"/>
                  </a:lnTo>
                  <a:lnTo>
                    <a:pt x="18167" y="89398"/>
                  </a:lnTo>
                  <a:lnTo>
                    <a:pt x="21698" y="56513"/>
                  </a:lnTo>
                  <a:lnTo>
                    <a:pt x="38333" y="11659"/>
                  </a:lnTo>
                  <a:lnTo>
                    <a:pt x="45789" y="0"/>
                  </a:lnTo>
                  <a:lnTo>
                    <a:pt x="48518" y="102"/>
                  </a:lnTo>
                  <a:lnTo>
                    <a:pt x="61412" y="5302"/>
                  </a:lnTo>
                  <a:lnTo>
                    <a:pt x="68922" y="10638"/>
                  </a:lnTo>
                  <a:lnTo>
                    <a:pt x="85603" y="36173"/>
                  </a:lnTo>
                  <a:lnTo>
                    <a:pt x="90962" y="48349"/>
                  </a:lnTo>
                  <a:lnTo>
                    <a:pt x="93344" y="60816"/>
                  </a:lnTo>
                  <a:lnTo>
                    <a:pt x="91581" y="70591"/>
                  </a:lnTo>
                  <a:lnTo>
                    <a:pt x="89630" y="74679"/>
                  </a:lnTo>
                  <a:lnTo>
                    <a:pt x="56409" y="103596"/>
                  </a:lnTo>
                  <a:lnTo>
                    <a:pt x="19050" y="1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8" name="SMARTInkShape-Group706"/>
          <p:cNvGrpSpPr/>
          <p:nvPr/>
        </p:nvGrpSpPr>
        <p:grpSpPr>
          <a:xfrm>
            <a:off x="4819650" y="5775873"/>
            <a:ext cx="235538" cy="182853"/>
            <a:chOff x="4819650" y="5775873"/>
            <a:chExt cx="235538" cy="182853"/>
          </a:xfrm>
        </p:grpSpPr>
        <p:sp>
          <p:nvSpPr>
            <p:cNvPr id="814" name="SMARTInkShape-3502"/>
            <p:cNvSpPr/>
            <p:nvPr>
              <p:custDataLst>
                <p:tags r:id="rId194"/>
              </p:custDataLst>
            </p:nvPr>
          </p:nvSpPr>
          <p:spPr>
            <a:xfrm>
              <a:off x="4819650" y="5775873"/>
              <a:ext cx="55240" cy="182853"/>
            </a:xfrm>
            <a:custGeom>
              <a:avLst/>
              <a:gdLst/>
              <a:ahLst/>
              <a:cxnLst/>
              <a:rect l="0" t="0" r="0" b="0"/>
              <a:pathLst>
                <a:path w="55240" h="182853">
                  <a:moveTo>
                    <a:pt x="9525" y="82002"/>
                  </a:moveTo>
                  <a:lnTo>
                    <a:pt x="9525" y="82002"/>
                  </a:lnTo>
                  <a:lnTo>
                    <a:pt x="9525" y="58681"/>
                  </a:lnTo>
                  <a:lnTo>
                    <a:pt x="10583" y="56929"/>
                  </a:lnTo>
                  <a:lnTo>
                    <a:pt x="12347" y="55762"/>
                  </a:lnTo>
                  <a:lnTo>
                    <a:pt x="14582" y="54982"/>
                  </a:lnTo>
                  <a:lnTo>
                    <a:pt x="16071" y="55523"/>
                  </a:lnTo>
                  <a:lnTo>
                    <a:pt x="17064" y="56942"/>
                  </a:lnTo>
                  <a:lnTo>
                    <a:pt x="18167" y="62397"/>
                  </a:lnTo>
                  <a:lnTo>
                    <a:pt x="20031" y="102815"/>
                  </a:lnTo>
                  <a:lnTo>
                    <a:pt x="27241" y="148908"/>
                  </a:lnTo>
                  <a:lnTo>
                    <a:pt x="28180" y="172264"/>
                  </a:lnTo>
                  <a:lnTo>
                    <a:pt x="27253" y="177102"/>
                  </a:lnTo>
                  <a:lnTo>
                    <a:pt x="25577" y="180327"/>
                  </a:lnTo>
                  <a:lnTo>
                    <a:pt x="23402" y="182476"/>
                  </a:lnTo>
                  <a:lnTo>
                    <a:pt x="21951" y="182852"/>
                  </a:lnTo>
                  <a:lnTo>
                    <a:pt x="20984" y="182044"/>
                  </a:lnTo>
                  <a:lnTo>
                    <a:pt x="8860" y="139050"/>
                  </a:lnTo>
                  <a:lnTo>
                    <a:pt x="2625" y="104903"/>
                  </a:lnTo>
                  <a:lnTo>
                    <a:pt x="778" y="66915"/>
                  </a:lnTo>
                  <a:lnTo>
                    <a:pt x="3053" y="38372"/>
                  </a:lnTo>
                  <a:lnTo>
                    <a:pt x="8765" y="23452"/>
                  </a:lnTo>
                  <a:lnTo>
                    <a:pt x="22823" y="5270"/>
                  </a:lnTo>
                  <a:lnTo>
                    <a:pt x="30605" y="275"/>
                  </a:lnTo>
                  <a:lnTo>
                    <a:pt x="34162" y="0"/>
                  </a:lnTo>
                  <a:lnTo>
                    <a:pt x="40935" y="2517"/>
                  </a:lnTo>
                  <a:lnTo>
                    <a:pt x="50700" y="14941"/>
                  </a:lnTo>
                  <a:lnTo>
                    <a:pt x="55239" y="32029"/>
                  </a:lnTo>
                  <a:lnTo>
                    <a:pt x="51527" y="55553"/>
                  </a:lnTo>
                  <a:lnTo>
                    <a:pt x="43725" y="72519"/>
                  </a:lnTo>
                  <a:lnTo>
                    <a:pt x="34711" y="84248"/>
                  </a:lnTo>
                  <a:lnTo>
                    <a:pt x="30549" y="85616"/>
                  </a:lnTo>
                  <a:lnTo>
                    <a:pt x="0" y="82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3503"/>
            <p:cNvSpPr/>
            <p:nvPr>
              <p:custDataLst>
                <p:tags r:id="rId195"/>
              </p:custDataLst>
            </p:nvPr>
          </p:nvSpPr>
          <p:spPr>
            <a:xfrm>
              <a:off x="4886325" y="5810250"/>
              <a:ext cx="76201" cy="57151"/>
            </a:xfrm>
            <a:custGeom>
              <a:avLst/>
              <a:gdLst/>
              <a:ahLst/>
              <a:cxnLst/>
              <a:rect l="0" t="0" r="0" b="0"/>
              <a:pathLst>
                <a:path w="76201" h="57151">
                  <a:moveTo>
                    <a:pt x="0" y="0"/>
                  </a:moveTo>
                  <a:lnTo>
                    <a:pt x="0" y="0"/>
                  </a:lnTo>
                  <a:lnTo>
                    <a:pt x="40821" y="23931"/>
                  </a:lnTo>
                  <a:lnTo>
                    <a:pt x="762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3504"/>
            <p:cNvSpPr/>
            <p:nvPr>
              <p:custDataLst>
                <p:tags r:id="rId196"/>
              </p:custDataLst>
            </p:nvPr>
          </p:nvSpPr>
          <p:spPr>
            <a:xfrm>
              <a:off x="4914900" y="5791593"/>
              <a:ext cx="38101" cy="85333"/>
            </a:xfrm>
            <a:custGeom>
              <a:avLst/>
              <a:gdLst/>
              <a:ahLst/>
              <a:cxnLst/>
              <a:rect l="0" t="0" r="0" b="0"/>
              <a:pathLst>
                <a:path w="38101" h="85333">
                  <a:moveTo>
                    <a:pt x="38100" y="9132"/>
                  </a:moveTo>
                  <a:lnTo>
                    <a:pt x="38100" y="9132"/>
                  </a:lnTo>
                  <a:lnTo>
                    <a:pt x="38100" y="931"/>
                  </a:lnTo>
                  <a:lnTo>
                    <a:pt x="37042" y="490"/>
                  </a:lnTo>
                  <a:lnTo>
                    <a:pt x="33044" y="0"/>
                  </a:lnTo>
                  <a:lnTo>
                    <a:pt x="31555" y="1985"/>
                  </a:lnTo>
                  <a:lnTo>
                    <a:pt x="15434" y="49454"/>
                  </a:lnTo>
                  <a:lnTo>
                    <a:pt x="0" y="85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3505"/>
            <p:cNvSpPr/>
            <p:nvPr>
              <p:custDataLst>
                <p:tags r:id="rId197"/>
              </p:custDataLst>
            </p:nvPr>
          </p:nvSpPr>
          <p:spPr>
            <a:xfrm>
              <a:off x="4991100" y="5787301"/>
              <a:ext cx="64088" cy="65216"/>
            </a:xfrm>
            <a:custGeom>
              <a:avLst/>
              <a:gdLst/>
              <a:ahLst/>
              <a:cxnLst/>
              <a:rect l="0" t="0" r="0" b="0"/>
              <a:pathLst>
                <a:path w="64088" h="65216">
                  <a:moveTo>
                    <a:pt x="0" y="13424"/>
                  </a:moveTo>
                  <a:lnTo>
                    <a:pt x="0" y="13424"/>
                  </a:lnTo>
                  <a:lnTo>
                    <a:pt x="5056" y="18480"/>
                  </a:lnTo>
                  <a:lnTo>
                    <a:pt x="7539" y="26607"/>
                  </a:lnTo>
                  <a:lnTo>
                    <a:pt x="8201" y="31738"/>
                  </a:lnTo>
                  <a:lnTo>
                    <a:pt x="6113" y="40261"/>
                  </a:lnTo>
                  <a:lnTo>
                    <a:pt x="2717" y="47577"/>
                  </a:lnTo>
                  <a:lnTo>
                    <a:pt x="240" y="65215"/>
                  </a:lnTo>
                  <a:lnTo>
                    <a:pt x="107" y="63606"/>
                  </a:lnTo>
                  <a:lnTo>
                    <a:pt x="6567" y="52891"/>
                  </a:lnTo>
                  <a:lnTo>
                    <a:pt x="11382" y="20395"/>
                  </a:lnTo>
                  <a:lnTo>
                    <a:pt x="30949" y="1224"/>
                  </a:lnTo>
                  <a:lnTo>
                    <a:pt x="35449" y="0"/>
                  </a:lnTo>
                  <a:lnTo>
                    <a:pt x="46094" y="1460"/>
                  </a:lnTo>
                  <a:lnTo>
                    <a:pt x="55059" y="8459"/>
                  </a:lnTo>
                  <a:lnTo>
                    <a:pt x="58931" y="13289"/>
                  </a:lnTo>
                  <a:lnTo>
                    <a:pt x="63233" y="27122"/>
                  </a:lnTo>
                  <a:lnTo>
                    <a:pt x="64087" y="41737"/>
                  </a:lnTo>
                  <a:lnTo>
                    <a:pt x="57150" y="61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3" name="SMARTInkShape-Group707"/>
          <p:cNvGrpSpPr/>
          <p:nvPr/>
        </p:nvGrpSpPr>
        <p:grpSpPr>
          <a:xfrm>
            <a:off x="6659300" y="5787290"/>
            <a:ext cx="293951" cy="235302"/>
            <a:chOff x="6659300" y="5787290"/>
            <a:chExt cx="293951" cy="235302"/>
          </a:xfrm>
        </p:grpSpPr>
        <p:sp>
          <p:nvSpPr>
            <p:cNvPr id="819" name="SMARTInkShape-3506"/>
            <p:cNvSpPr/>
            <p:nvPr>
              <p:custDataLst>
                <p:tags r:id="rId190"/>
              </p:custDataLst>
            </p:nvPr>
          </p:nvSpPr>
          <p:spPr>
            <a:xfrm>
              <a:off x="6890874" y="5838825"/>
              <a:ext cx="62377" cy="114301"/>
            </a:xfrm>
            <a:custGeom>
              <a:avLst/>
              <a:gdLst/>
              <a:ahLst/>
              <a:cxnLst/>
              <a:rect l="0" t="0" r="0" b="0"/>
              <a:pathLst>
                <a:path w="62377" h="114301">
                  <a:moveTo>
                    <a:pt x="14751" y="0"/>
                  </a:moveTo>
                  <a:lnTo>
                    <a:pt x="14751" y="0"/>
                  </a:lnTo>
                  <a:lnTo>
                    <a:pt x="14751" y="43848"/>
                  </a:lnTo>
                  <a:lnTo>
                    <a:pt x="6551" y="85642"/>
                  </a:lnTo>
                  <a:lnTo>
                    <a:pt x="5050" y="88845"/>
                  </a:lnTo>
                  <a:lnTo>
                    <a:pt x="2993" y="90980"/>
                  </a:lnTo>
                  <a:lnTo>
                    <a:pt x="562" y="92402"/>
                  </a:lnTo>
                  <a:lnTo>
                    <a:pt x="0" y="91235"/>
                  </a:lnTo>
                  <a:lnTo>
                    <a:pt x="11595" y="44181"/>
                  </a:lnTo>
                  <a:lnTo>
                    <a:pt x="14874" y="26379"/>
                  </a:lnTo>
                  <a:lnTo>
                    <a:pt x="22078" y="13931"/>
                  </a:lnTo>
                  <a:lnTo>
                    <a:pt x="27885" y="6897"/>
                  </a:lnTo>
                  <a:lnTo>
                    <a:pt x="31974" y="5657"/>
                  </a:lnTo>
                  <a:lnTo>
                    <a:pt x="49685" y="8807"/>
                  </a:lnTo>
                  <a:lnTo>
                    <a:pt x="56969" y="24481"/>
                  </a:lnTo>
                  <a:lnTo>
                    <a:pt x="61664" y="59851"/>
                  </a:lnTo>
                  <a:lnTo>
                    <a:pt x="62376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3507"/>
            <p:cNvSpPr/>
            <p:nvPr>
              <p:custDataLst>
                <p:tags r:id="rId191"/>
              </p:custDataLst>
            </p:nvPr>
          </p:nvSpPr>
          <p:spPr>
            <a:xfrm>
              <a:off x="6781800" y="5802049"/>
              <a:ext cx="76201" cy="132027"/>
            </a:xfrm>
            <a:custGeom>
              <a:avLst/>
              <a:gdLst/>
              <a:ahLst/>
              <a:cxnLst/>
              <a:rect l="0" t="0" r="0" b="0"/>
              <a:pathLst>
                <a:path w="76201" h="132027">
                  <a:moveTo>
                    <a:pt x="76200" y="8201"/>
                  </a:moveTo>
                  <a:lnTo>
                    <a:pt x="76200" y="8201"/>
                  </a:lnTo>
                  <a:lnTo>
                    <a:pt x="76200" y="3145"/>
                  </a:lnTo>
                  <a:lnTo>
                    <a:pt x="75142" y="1656"/>
                  </a:lnTo>
                  <a:lnTo>
                    <a:pt x="73378" y="662"/>
                  </a:lnTo>
                  <a:lnTo>
                    <a:pt x="71144" y="0"/>
                  </a:lnTo>
                  <a:lnTo>
                    <a:pt x="69655" y="617"/>
                  </a:lnTo>
                  <a:lnTo>
                    <a:pt x="68662" y="2088"/>
                  </a:lnTo>
                  <a:lnTo>
                    <a:pt x="49447" y="41514"/>
                  </a:lnTo>
                  <a:lnTo>
                    <a:pt x="26686" y="85025"/>
                  </a:lnTo>
                  <a:lnTo>
                    <a:pt x="9694" y="118925"/>
                  </a:lnTo>
                  <a:lnTo>
                    <a:pt x="0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3508"/>
            <p:cNvSpPr/>
            <p:nvPr>
              <p:custDataLst>
                <p:tags r:id="rId192"/>
              </p:custDataLst>
            </p:nvPr>
          </p:nvSpPr>
          <p:spPr>
            <a:xfrm>
              <a:off x="6659300" y="5787290"/>
              <a:ext cx="74319" cy="235302"/>
            </a:xfrm>
            <a:custGeom>
              <a:avLst/>
              <a:gdLst/>
              <a:ahLst/>
              <a:cxnLst/>
              <a:rect l="0" t="0" r="0" b="0"/>
              <a:pathLst>
                <a:path w="74319" h="235302">
                  <a:moveTo>
                    <a:pt x="8200" y="89635"/>
                  </a:moveTo>
                  <a:lnTo>
                    <a:pt x="8200" y="89635"/>
                  </a:lnTo>
                  <a:lnTo>
                    <a:pt x="0" y="89635"/>
                  </a:lnTo>
                  <a:lnTo>
                    <a:pt x="6992" y="97836"/>
                  </a:lnTo>
                  <a:lnTo>
                    <a:pt x="8094" y="135671"/>
                  </a:lnTo>
                  <a:lnTo>
                    <a:pt x="8179" y="175047"/>
                  </a:lnTo>
                  <a:lnTo>
                    <a:pt x="8197" y="217888"/>
                  </a:lnTo>
                  <a:lnTo>
                    <a:pt x="8200" y="235301"/>
                  </a:lnTo>
                  <a:lnTo>
                    <a:pt x="8200" y="196046"/>
                  </a:lnTo>
                  <a:lnTo>
                    <a:pt x="8200" y="155575"/>
                  </a:lnTo>
                  <a:lnTo>
                    <a:pt x="8200" y="110640"/>
                  </a:lnTo>
                  <a:lnTo>
                    <a:pt x="11022" y="69588"/>
                  </a:lnTo>
                  <a:lnTo>
                    <a:pt x="22389" y="25310"/>
                  </a:lnTo>
                  <a:lnTo>
                    <a:pt x="33894" y="8176"/>
                  </a:lnTo>
                  <a:lnTo>
                    <a:pt x="40081" y="1220"/>
                  </a:lnTo>
                  <a:lnTo>
                    <a:pt x="43213" y="0"/>
                  </a:lnTo>
                  <a:lnTo>
                    <a:pt x="46358" y="245"/>
                  </a:lnTo>
                  <a:lnTo>
                    <a:pt x="49514" y="1467"/>
                  </a:lnTo>
                  <a:lnTo>
                    <a:pt x="55842" y="11291"/>
                  </a:lnTo>
                  <a:lnTo>
                    <a:pt x="70643" y="40474"/>
                  </a:lnTo>
                  <a:lnTo>
                    <a:pt x="74318" y="84167"/>
                  </a:lnTo>
                  <a:lnTo>
                    <a:pt x="71805" y="95320"/>
                  </a:lnTo>
                  <a:lnTo>
                    <a:pt x="64441" y="107547"/>
                  </a:lnTo>
                  <a:lnTo>
                    <a:pt x="57537" y="114530"/>
                  </a:lnTo>
                  <a:lnTo>
                    <a:pt x="47413" y="121160"/>
                  </a:lnTo>
                  <a:lnTo>
                    <a:pt x="29814" y="125786"/>
                  </a:lnTo>
                  <a:lnTo>
                    <a:pt x="16251" y="127158"/>
                  </a:lnTo>
                  <a:lnTo>
                    <a:pt x="13567" y="128408"/>
                  </a:lnTo>
                  <a:lnTo>
                    <a:pt x="11778" y="130301"/>
                  </a:lnTo>
                  <a:lnTo>
                    <a:pt x="10585" y="132620"/>
                  </a:lnTo>
                  <a:lnTo>
                    <a:pt x="9790" y="133108"/>
                  </a:lnTo>
                  <a:lnTo>
                    <a:pt x="8200" y="127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3509"/>
            <p:cNvSpPr/>
            <p:nvPr>
              <p:custDataLst>
                <p:tags r:id="rId193"/>
              </p:custDataLst>
            </p:nvPr>
          </p:nvSpPr>
          <p:spPr>
            <a:xfrm>
              <a:off x="6772275" y="5829300"/>
              <a:ext cx="76201" cy="95251"/>
            </a:xfrm>
            <a:custGeom>
              <a:avLst/>
              <a:gdLst/>
              <a:ahLst/>
              <a:cxnLst/>
              <a:rect l="0" t="0" r="0" b="0"/>
              <a:pathLst>
                <a:path w="76201" h="9525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32056" y="23851"/>
                  </a:lnTo>
                  <a:lnTo>
                    <a:pt x="64521" y="66770"/>
                  </a:lnTo>
                  <a:lnTo>
                    <a:pt x="72740" y="82931"/>
                  </a:lnTo>
                  <a:lnTo>
                    <a:pt x="762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4" name="SMARTInkShape-3510"/>
          <p:cNvSpPr/>
          <p:nvPr>
            <p:custDataLst>
              <p:tags r:id="rId2"/>
            </p:custDataLst>
          </p:nvPr>
        </p:nvSpPr>
        <p:spPr>
          <a:xfrm>
            <a:off x="10496941" y="2279275"/>
            <a:ext cx="149786" cy="321016"/>
          </a:xfrm>
          <a:custGeom>
            <a:avLst/>
            <a:gdLst/>
            <a:ahLst/>
            <a:cxnLst/>
            <a:rect l="0" t="0" r="0" b="0"/>
            <a:pathLst>
              <a:path w="149786" h="321016">
                <a:moveTo>
                  <a:pt x="28184" y="311525"/>
                </a:moveTo>
                <a:lnTo>
                  <a:pt x="28184" y="311525"/>
                </a:lnTo>
                <a:lnTo>
                  <a:pt x="23127" y="316581"/>
                </a:lnTo>
                <a:lnTo>
                  <a:pt x="17823" y="319064"/>
                </a:lnTo>
                <a:lnTo>
                  <a:pt x="9285" y="321015"/>
                </a:lnTo>
                <a:lnTo>
                  <a:pt x="9140" y="282923"/>
                </a:lnTo>
                <a:lnTo>
                  <a:pt x="6315" y="242020"/>
                </a:lnTo>
                <a:lnTo>
                  <a:pt x="2589" y="210784"/>
                </a:lnTo>
                <a:lnTo>
                  <a:pt x="933" y="175734"/>
                </a:lnTo>
                <a:lnTo>
                  <a:pt x="0" y="135471"/>
                </a:lnTo>
                <a:lnTo>
                  <a:pt x="4783" y="93320"/>
                </a:lnTo>
                <a:lnTo>
                  <a:pt x="12901" y="52374"/>
                </a:lnTo>
                <a:lnTo>
                  <a:pt x="19638" y="16879"/>
                </a:lnTo>
                <a:lnTo>
                  <a:pt x="28267" y="6652"/>
                </a:lnTo>
                <a:lnTo>
                  <a:pt x="36335" y="1401"/>
                </a:lnTo>
                <a:lnTo>
                  <a:pt x="39969" y="0"/>
                </a:lnTo>
                <a:lnTo>
                  <a:pt x="44506" y="1184"/>
                </a:lnTo>
                <a:lnTo>
                  <a:pt x="55194" y="8143"/>
                </a:lnTo>
                <a:lnTo>
                  <a:pt x="61355" y="18291"/>
                </a:lnTo>
                <a:lnTo>
                  <a:pt x="74197" y="63964"/>
                </a:lnTo>
                <a:lnTo>
                  <a:pt x="75669" y="85829"/>
                </a:lnTo>
                <a:lnTo>
                  <a:pt x="76774" y="88036"/>
                </a:lnTo>
                <a:lnTo>
                  <a:pt x="78569" y="89508"/>
                </a:lnTo>
                <a:lnTo>
                  <a:pt x="83385" y="91142"/>
                </a:lnTo>
                <a:lnTo>
                  <a:pt x="108309" y="97334"/>
                </a:lnTo>
                <a:lnTo>
                  <a:pt x="116712" y="102734"/>
                </a:lnTo>
                <a:lnTo>
                  <a:pt x="144499" y="137502"/>
                </a:lnTo>
                <a:lnTo>
                  <a:pt x="149785" y="156128"/>
                </a:lnTo>
                <a:lnTo>
                  <a:pt x="148409" y="162419"/>
                </a:lnTo>
                <a:lnTo>
                  <a:pt x="136360" y="181385"/>
                </a:lnTo>
                <a:lnTo>
                  <a:pt x="120443" y="198294"/>
                </a:lnTo>
                <a:lnTo>
                  <a:pt x="112226" y="202992"/>
                </a:lnTo>
                <a:lnTo>
                  <a:pt x="85334" y="1972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4" name="SMARTInkShape-Group709"/>
          <p:cNvGrpSpPr/>
          <p:nvPr/>
        </p:nvGrpSpPr>
        <p:grpSpPr>
          <a:xfrm>
            <a:off x="10429876" y="1676400"/>
            <a:ext cx="729807" cy="1025305"/>
            <a:chOff x="10429876" y="1676400"/>
            <a:chExt cx="729807" cy="1025305"/>
          </a:xfrm>
        </p:grpSpPr>
        <p:sp>
          <p:nvSpPr>
            <p:cNvPr id="825" name="SMARTInkShape-3511"/>
            <p:cNvSpPr/>
            <p:nvPr>
              <p:custDataLst>
                <p:tags r:id="rId181"/>
              </p:custDataLst>
            </p:nvPr>
          </p:nvSpPr>
          <p:spPr>
            <a:xfrm>
              <a:off x="10429876" y="2082213"/>
              <a:ext cx="104775" cy="114859"/>
            </a:xfrm>
            <a:custGeom>
              <a:avLst/>
              <a:gdLst/>
              <a:ahLst/>
              <a:cxnLst/>
              <a:rect l="0" t="0" r="0" b="0"/>
              <a:pathLst>
                <a:path w="104775" h="114859">
                  <a:moveTo>
                    <a:pt x="9524" y="32337"/>
                  </a:moveTo>
                  <a:lnTo>
                    <a:pt x="9524" y="32337"/>
                  </a:lnTo>
                  <a:lnTo>
                    <a:pt x="1322" y="24136"/>
                  </a:lnTo>
                  <a:lnTo>
                    <a:pt x="882" y="24753"/>
                  </a:lnTo>
                  <a:lnTo>
                    <a:pt x="21" y="66708"/>
                  </a:lnTo>
                  <a:lnTo>
                    <a:pt x="0" y="113257"/>
                  </a:lnTo>
                  <a:lnTo>
                    <a:pt x="0" y="114858"/>
                  </a:lnTo>
                  <a:lnTo>
                    <a:pt x="1057" y="69135"/>
                  </a:lnTo>
                  <a:lnTo>
                    <a:pt x="9701" y="21835"/>
                  </a:lnTo>
                  <a:lnTo>
                    <a:pt x="16866" y="8529"/>
                  </a:lnTo>
                  <a:lnTo>
                    <a:pt x="22665" y="1295"/>
                  </a:lnTo>
                  <a:lnTo>
                    <a:pt x="26751" y="0"/>
                  </a:lnTo>
                  <a:lnTo>
                    <a:pt x="36936" y="1385"/>
                  </a:lnTo>
                  <a:lnTo>
                    <a:pt x="41557" y="5352"/>
                  </a:lnTo>
                  <a:lnTo>
                    <a:pt x="64303" y="45817"/>
                  </a:lnTo>
                  <a:lnTo>
                    <a:pt x="92598" y="90008"/>
                  </a:lnTo>
                  <a:lnTo>
                    <a:pt x="104774" y="1085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3512"/>
            <p:cNvSpPr/>
            <p:nvPr>
              <p:custDataLst>
                <p:tags r:id="rId182"/>
              </p:custDataLst>
            </p:nvPr>
          </p:nvSpPr>
          <p:spPr>
            <a:xfrm>
              <a:off x="10921004" y="1687249"/>
              <a:ext cx="47760" cy="112977"/>
            </a:xfrm>
            <a:custGeom>
              <a:avLst/>
              <a:gdLst/>
              <a:ahLst/>
              <a:cxnLst/>
              <a:rect l="0" t="0" r="0" b="0"/>
              <a:pathLst>
                <a:path w="47760" h="112977">
                  <a:moveTo>
                    <a:pt x="42271" y="8201"/>
                  </a:moveTo>
                  <a:lnTo>
                    <a:pt x="42271" y="8201"/>
                  </a:lnTo>
                  <a:lnTo>
                    <a:pt x="42271" y="3145"/>
                  </a:lnTo>
                  <a:lnTo>
                    <a:pt x="43329" y="1655"/>
                  </a:lnTo>
                  <a:lnTo>
                    <a:pt x="45095" y="662"/>
                  </a:lnTo>
                  <a:lnTo>
                    <a:pt x="47328" y="0"/>
                  </a:lnTo>
                  <a:lnTo>
                    <a:pt x="47759" y="617"/>
                  </a:lnTo>
                  <a:lnTo>
                    <a:pt x="45416" y="4125"/>
                  </a:lnTo>
                  <a:lnTo>
                    <a:pt x="21090" y="34358"/>
                  </a:lnTo>
                  <a:lnTo>
                    <a:pt x="4308" y="75812"/>
                  </a:lnTo>
                  <a:lnTo>
                    <a:pt x="0" y="92225"/>
                  </a:lnTo>
                  <a:lnTo>
                    <a:pt x="4171" y="1129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3513"/>
            <p:cNvSpPr/>
            <p:nvPr>
              <p:custDataLst>
                <p:tags r:id="rId183"/>
              </p:custDataLst>
            </p:nvPr>
          </p:nvSpPr>
          <p:spPr>
            <a:xfrm>
              <a:off x="11049000" y="1678760"/>
              <a:ext cx="110683" cy="280857"/>
            </a:xfrm>
            <a:custGeom>
              <a:avLst/>
              <a:gdLst/>
              <a:ahLst/>
              <a:cxnLst/>
              <a:rect l="0" t="0" r="0" b="0"/>
              <a:pathLst>
                <a:path w="110683" h="280857">
                  <a:moveTo>
                    <a:pt x="19050" y="83365"/>
                  </a:moveTo>
                  <a:lnTo>
                    <a:pt x="19050" y="83365"/>
                  </a:lnTo>
                  <a:lnTo>
                    <a:pt x="17992" y="98574"/>
                  </a:lnTo>
                  <a:lnTo>
                    <a:pt x="11512" y="127605"/>
                  </a:lnTo>
                  <a:lnTo>
                    <a:pt x="4859" y="173478"/>
                  </a:lnTo>
                  <a:lnTo>
                    <a:pt x="1441" y="210724"/>
                  </a:lnTo>
                  <a:lnTo>
                    <a:pt x="190" y="253190"/>
                  </a:lnTo>
                  <a:lnTo>
                    <a:pt x="12" y="280856"/>
                  </a:lnTo>
                  <a:lnTo>
                    <a:pt x="1" y="243506"/>
                  </a:lnTo>
                  <a:lnTo>
                    <a:pt x="0" y="199959"/>
                  </a:lnTo>
                  <a:lnTo>
                    <a:pt x="0" y="157422"/>
                  </a:lnTo>
                  <a:lnTo>
                    <a:pt x="0" y="110811"/>
                  </a:lnTo>
                  <a:lnTo>
                    <a:pt x="7606" y="66013"/>
                  </a:lnTo>
                  <a:lnTo>
                    <a:pt x="17304" y="32127"/>
                  </a:lnTo>
                  <a:lnTo>
                    <a:pt x="40000" y="5605"/>
                  </a:lnTo>
                  <a:lnTo>
                    <a:pt x="52703" y="1180"/>
                  </a:lnTo>
                  <a:lnTo>
                    <a:pt x="60535" y="0"/>
                  </a:lnTo>
                  <a:lnTo>
                    <a:pt x="67874" y="1330"/>
                  </a:lnTo>
                  <a:lnTo>
                    <a:pt x="81672" y="8452"/>
                  </a:lnTo>
                  <a:lnTo>
                    <a:pt x="101340" y="24362"/>
                  </a:lnTo>
                  <a:lnTo>
                    <a:pt x="108540" y="39150"/>
                  </a:lnTo>
                  <a:lnTo>
                    <a:pt x="110682" y="55247"/>
                  </a:lnTo>
                  <a:lnTo>
                    <a:pt x="105938" y="76210"/>
                  </a:lnTo>
                  <a:lnTo>
                    <a:pt x="96769" y="95826"/>
                  </a:lnTo>
                  <a:lnTo>
                    <a:pt x="86752" y="108659"/>
                  </a:lnTo>
                  <a:lnTo>
                    <a:pt x="75247" y="115773"/>
                  </a:lnTo>
                  <a:lnTo>
                    <a:pt x="47625" y="121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3514"/>
            <p:cNvSpPr/>
            <p:nvPr>
              <p:custDataLst>
                <p:tags r:id="rId184"/>
              </p:custDataLst>
            </p:nvPr>
          </p:nvSpPr>
          <p:spPr>
            <a:xfrm>
              <a:off x="10887075" y="1676400"/>
              <a:ext cx="95251" cy="104776"/>
            </a:xfrm>
            <a:custGeom>
              <a:avLst/>
              <a:gdLst/>
              <a:ahLst/>
              <a:cxnLst/>
              <a:rect l="0" t="0" r="0" b="0"/>
              <a:pathLst>
                <a:path w="95251" h="1047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31056" y="47946"/>
                  </a:lnTo>
                  <a:lnTo>
                    <a:pt x="74784" y="93797"/>
                  </a:lnTo>
                  <a:lnTo>
                    <a:pt x="95250" y="104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3515"/>
            <p:cNvSpPr/>
            <p:nvPr>
              <p:custDataLst>
                <p:tags r:id="rId185"/>
              </p:custDataLst>
            </p:nvPr>
          </p:nvSpPr>
          <p:spPr>
            <a:xfrm>
              <a:off x="10715625" y="1676704"/>
              <a:ext cx="114301" cy="122791"/>
            </a:xfrm>
            <a:custGeom>
              <a:avLst/>
              <a:gdLst/>
              <a:ahLst/>
              <a:cxnLst/>
              <a:rect l="0" t="0" r="0" b="0"/>
              <a:pathLst>
                <a:path w="114301" h="122791">
                  <a:moveTo>
                    <a:pt x="0" y="18746"/>
                  </a:moveTo>
                  <a:lnTo>
                    <a:pt x="0" y="18746"/>
                  </a:lnTo>
                  <a:lnTo>
                    <a:pt x="0" y="59450"/>
                  </a:lnTo>
                  <a:lnTo>
                    <a:pt x="0" y="106368"/>
                  </a:lnTo>
                  <a:lnTo>
                    <a:pt x="0" y="115192"/>
                  </a:lnTo>
                  <a:lnTo>
                    <a:pt x="1058" y="117968"/>
                  </a:lnTo>
                  <a:lnTo>
                    <a:pt x="2824" y="119819"/>
                  </a:lnTo>
                  <a:lnTo>
                    <a:pt x="8202" y="122790"/>
                  </a:lnTo>
                  <a:lnTo>
                    <a:pt x="8642" y="121975"/>
                  </a:lnTo>
                  <a:lnTo>
                    <a:pt x="9134" y="118248"/>
                  </a:lnTo>
                  <a:lnTo>
                    <a:pt x="574" y="70850"/>
                  </a:lnTo>
                  <a:lnTo>
                    <a:pt x="1314" y="59895"/>
                  </a:lnTo>
                  <a:lnTo>
                    <a:pt x="8234" y="28006"/>
                  </a:lnTo>
                  <a:lnTo>
                    <a:pt x="19255" y="11377"/>
                  </a:lnTo>
                  <a:lnTo>
                    <a:pt x="27256" y="4888"/>
                  </a:lnTo>
                  <a:lnTo>
                    <a:pt x="37709" y="1234"/>
                  </a:lnTo>
                  <a:lnTo>
                    <a:pt x="50723" y="0"/>
                  </a:lnTo>
                  <a:lnTo>
                    <a:pt x="57116" y="2653"/>
                  </a:lnTo>
                  <a:lnTo>
                    <a:pt x="60303" y="4843"/>
                  </a:lnTo>
                  <a:lnTo>
                    <a:pt x="73021" y="23565"/>
                  </a:lnTo>
                  <a:lnTo>
                    <a:pt x="91017" y="60165"/>
                  </a:lnTo>
                  <a:lnTo>
                    <a:pt x="95054" y="78055"/>
                  </a:lnTo>
                  <a:lnTo>
                    <a:pt x="99749" y="86734"/>
                  </a:lnTo>
                  <a:lnTo>
                    <a:pt x="114300" y="94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3516"/>
            <p:cNvSpPr/>
            <p:nvPr>
              <p:custDataLst>
                <p:tags r:id="rId186"/>
              </p:custDataLst>
            </p:nvPr>
          </p:nvSpPr>
          <p:spPr>
            <a:xfrm>
              <a:off x="10925175" y="2471444"/>
              <a:ext cx="104776" cy="90782"/>
            </a:xfrm>
            <a:custGeom>
              <a:avLst/>
              <a:gdLst/>
              <a:ahLst/>
              <a:cxnLst/>
              <a:rect l="0" t="0" r="0" b="0"/>
              <a:pathLst>
                <a:path w="104776" h="90782">
                  <a:moveTo>
                    <a:pt x="0" y="5056"/>
                  </a:moveTo>
                  <a:lnTo>
                    <a:pt x="0" y="5056"/>
                  </a:lnTo>
                  <a:lnTo>
                    <a:pt x="0" y="0"/>
                  </a:lnTo>
                  <a:lnTo>
                    <a:pt x="2117" y="627"/>
                  </a:lnTo>
                  <a:lnTo>
                    <a:pt x="41415" y="29584"/>
                  </a:lnTo>
                  <a:lnTo>
                    <a:pt x="88481" y="74572"/>
                  </a:lnTo>
                  <a:lnTo>
                    <a:pt x="104775" y="90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3517"/>
            <p:cNvSpPr/>
            <p:nvPr>
              <p:custDataLst>
                <p:tags r:id="rId187"/>
              </p:custDataLst>
            </p:nvPr>
          </p:nvSpPr>
          <p:spPr>
            <a:xfrm>
              <a:off x="10953750" y="2438400"/>
              <a:ext cx="85726" cy="142876"/>
            </a:xfrm>
            <a:custGeom>
              <a:avLst/>
              <a:gdLst/>
              <a:ahLst/>
              <a:cxnLst/>
              <a:rect l="0" t="0" r="0" b="0"/>
              <a:pathLst>
                <a:path w="85726" h="142876">
                  <a:moveTo>
                    <a:pt x="85725" y="0"/>
                  </a:moveTo>
                  <a:lnTo>
                    <a:pt x="85725" y="0"/>
                  </a:lnTo>
                  <a:lnTo>
                    <a:pt x="80668" y="0"/>
                  </a:lnTo>
                  <a:lnTo>
                    <a:pt x="67411" y="10113"/>
                  </a:lnTo>
                  <a:lnTo>
                    <a:pt x="34958" y="53137"/>
                  </a:lnTo>
                  <a:lnTo>
                    <a:pt x="16297" y="9898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3518"/>
            <p:cNvSpPr/>
            <p:nvPr>
              <p:custDataLst>
                <p:tags r:id="rId188"/>
              </p:custDataLst>
            </p:nvPr>
          </p:nvSpPr>
          <p:spPr>
            <a:xfrm>
              <a:off x="11115675" y="2457450"/>
              <a:ext cx="9526" cy="123826"/>
            </a:xfrm>
            <a:custGeom>
              <a:avLst/>
              <a:gdLst/>
              <a:ahLst/>
              <a:cxnLst/>
              <a:rect l="0" t="0" r="0" b="0"/>
              <a:pathLst>
                <a:path w="9526" h="1238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8" y="2822"/>
                  </a:lnTo>
                  <a:lnTo>
                    <a:pt x="8937" y="13183"/>
                  </a:lnTo>
                  <a:lnTo>
                    <a:pt x="8205" y="24910"/>
                  </a:lnTo>
                  <a:lnTo>
                    <a:pt x="1290" y="72503"/>
                  </a:lnTo>
                  <a:lnTo>
                    <a:pt x="3395" y="87963"/>
                  </a:lnTo>
                  <a:lnTo>
                    <a:pt x="9525" y="123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3519"/>
            <p:cNvSpPr/>
            <p:nvPr>
              <p:custDataLst>
                <p:tags r:id="rId189"/>
              </p:custDataLst>
            </p:nvPr>
          </p:nvSpPr>
          <p:spPr>
            <a:xfrm>
              <a:off x="10772775" y="2458159"/>
              <a:ext cx="105846" cy="243546"/>
            </a:xfrm>
            <a:custGeom>
              <a:avLst/>
              <a:gdLst/>
              <a:ahLst/>
              <a:cxnLst/>
              <a:rect l="0" t="0" r="0" b="0"/>
              <a:pathLst>
                <a:path w="105846" h="243546">
                  <a:moveTo>
                    <a:pt x="0" y="65966"/>
                  </a:moveTo>
                  <a:lnTo>
                    <a:pt x="0" y="65966"/>
                  </a:lnTo>
                  <a:lnTo>
                    <a:pt x="0" y="108808"/>
                  </a:lnTo>
                  <a:lnTo>
                    <a:pt x="0" y="150746"/>
                  </a:lnTo>
                  <a:lnTo>
                    <a:pt x="6546" y="190663"/>
                  </a:lnTo>
                  <a:lnTo>
                    <a:pt x="9134" y="235479"/>
                  </a:lnTo>
                  <a:lnTo>
                    <a:pt x="9410" y="243545"/>
                  </a:lnTo>
                  <a:lnTo>
                    <a:pt x="8444" y="230003"/>
                  </a:lnTo>
                  <a:lnTo>
                    <a:pt x="881" y="182986"/>
                  </a:lnTo>
                  <a:lnTo>
                    <a:pt x="260" y="141561"/>
                  </a:lnTo>
                  <a:lnTo>
                    <a:pt x="2873" y="97988"/>
                  </a:lnTo>
                  <a:lnTo>
                    <a:pt x="10377" y="57463"/>
                  </a:lnTo>
                  <a:lnTo>
                    <a:pt x="17336" y="21012"/>
                  </a:lnTo>
                  <a:lnTo>
                    <a:pt x="20024" y="15888"/>
                  </a:lnTo>
                  <a:lnTo>
                    <a:pt x="28656" y="7373"/>
                  </a:lnTo>
                  <a:lnTo>
                    <a:pt x="39547" y="2883"/>
                  </a:lnTo>
                  <a:lnTo>
                    <a:pt x="63785" y="0"/>
                  </a:lnTo>
                  <a:lnTo>
                    <a:pt x="76327" y="5251"/>
                  </a:lnTo>
                  <a:lnTo>
                    <a:pt x="88958" y="15698"/>
                  </a:lnTo>
                  <a:lnTo>
                    <a:pt x="101625" y="30925"/>
                  </a:lnTo>
                  <a:lnTo>
                    <a:pt x="105845" y="51098"/>
                  </a:lnTo>
                  <a:lnTo>
                    <a:pt x="103135" y="72058"/>
                  </a:lnTo>
                  <a:lnTo>
                    <a:pt x="94874" y="88429"/>
                  </a:lnTo>
                  <a:lnTo>
                    <a:pt x="73267" y="109546"/>
                  </a:lnTo>
                  <a:lnTo>
                    <a:pt x="38100" y="1231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4" name="SMARTInkShape-Group710"/>
          <p:cNvGrpSpPr/>
          <p:nvPr/>
        </p:nvGrpSpPr>
        <p:grpSpPr>
          <a:xfrm>
            <a:off x="10058400" y="114349"/>
            <a:ext cx="1038226" cy="4029027"/>
            <a:chOff x="10058400" y="114349"/>
            <a:chExt cx="1038226" cy="4029027"/>
          </a:xfrm>
        </p:grpSpPr>
        <p:sp>
          <p:nvSpPr>
            <p:cNvPr id="835" name="SMARTInkShape-3520"/>
            <p:cNvSpPr/>
            <p:nvPr>
              <p:custDataLst>
                <p:tags r:id="rId172"/>
              </p:custDataLst>
            </p:nvPr>
          </p:nvSpPr>
          <p:spPr>
            <a:xfrm>
              <a:off x="10629900" y="721979"/>
              <a:ext cx="209551" cy="136190"/>
            </a:xfrm>
            <a:custGeom>
              <a:avLst/>
              <a:gdLst/>
              <a:ahLst/>
              <a:cxnLst/>
              <a:rect l="0" t="0" r="0" b="0"/>
              <a:pathLst>
                <a:path w="209551" h="136190">
                  <a:moveTo>
                    <a:pt x="0" y="40021"/>
                  </a:moveTo>
                  <a:lnTo>
                    <a:pt x="0" y="40021"/>
                  </a:lnTo>
                  <a:lnTo>
                    <a:pt x="0" y="34533"/>
                  </a:lnTo>
                  <a:lnTo>
                    <a:pt x="0" y="36876"/>
                  </a:lnTo>
                  <a:lnTo>
                    <a:pt x="2824" y="41446"/>
                  </a:lnTo>
                  <a:lnTo>
                    <a:pt x="21735" y="63688"/>
                  </a:lnTo>
                  <a:lnTo>
                    <a:pt x="34521" y="107019"/>
                  </a:lnTo>
                  <a:lnTo>
                    <a:pt x="37629" y="136189"/>
                  </a:lnTo>
                  <a:lnTo>
                    <a:pt x="37786" y="135883"/>
                  </a:lnTo>
                  <a:lnTo>
                    <a:pt x="39132" y="94494"/>
                  </a:lnTo>
                  <a:lnTo>
                    <a:pt x="48456" y="54034"/>
                  </a:lnTo>
                  <a:lnTo>
                    <a:pt x="64668" y="12899"/>
                  </a:lnTo>
                  <a:lnTo>
                    <a:pt x="74956" y="2214"/>
                  </a:lnTo>
                  <a:lnTo>
                    <a:pt x="80663" y="0"/>
                  </a:lnTo>
                  <a:lnTo>
                    <a:pt x="92646" y="362"/>
                  </a:lnTo>
                  <a:lnTo>
                    <a:pt x="105032" y="6872"/>
                  </a:lnTo>
                  <a:lnTo>
                    <a:pt x="146096" y="38460"/>
                  </a:lnTo>
                  <a:lnTo>
                    <a:pt x="185889" y="83487"/>
                  </a:lnTo>
                  <a:lnTo>
                    <a:pt x="209550" y="1257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3521"/>
            <p:cNvSpPr/>
            <p:nvPr>
              <p:custDataLst>
                <p:tags r:id="rId173"/>
              </p:custDataLst>
            </p:nvPr>
          </p:nvSpPr>
          <p:spPr>
            <a:xfrm>
              <a:off x="10887075" y="723900"/>
              <a:ext cx="123826" cy="76201"/>
            </a:xfrm>
            <a:custGeom>
              <a:avLst/>
              <a:gdLst/>
              <a:ahLst/>
              <a:cxnLst/>
              <a:rect l="0" t="0" r="0" b="0"/>
              <a:pathLst>
                <a:path w="123826" h="76201">
                  <a:moveTo>
                    <a:pt x="0" y="0"/>
                  </a:moveTo>
                  <a:lnTo>
                    <a:pt x="0" y="0"/>
                  </a:lnTo>
                  <a:lnTo>
                    <a:pt x="13257" y="13257"/>
                  </a:lnTo>
                  <a:lnTo>
                    <a:pt x="58788" y="41504"/>
                  </a:lnTo>
                  <a:lnTo>
                    <a:pt x="73745" y="53102"/>
                  </a:lnTo>
                  <a:lnTo>
                    <a:pt x="123825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3522"/>
            <p:cNvSpPr/>
            <p:nvPr>
              <p:custDataLst>
                <p:tags r:id="rId174"/>
              </p:custDataLst>
            </p:nvPr>
          </p:nvSpPr>
          <p:spPr>
            <a:xfrm>
              <a:off x="10915650" y="715966"/>
              <a:ext cx="85726" cy="131760"/>
            </a:xfrm>
            <a:custGeom>
              <a:avLst/>
              <a:gdLst/>
              <a:ahLst/>
              <a:cxnLst/>
              <a:rect l="0" t="0" r="0" b="0"/>
              <a:pathLst>
                <a:path w="85726" h="131760">
                  <a:moveTo>
                    <a:pt x="85725" y="36509"/>
                  </a:moveTo>
                  <a:lnTo>
                    <a:pt x="85725" y="36509"/>
                  </a:lnTo>
                  <a:lnTo>
                    <a:pt x="78119" y="27846"/>
                  </a:lnTo>
                  <a:lnTo>
                    <a:pt x="72468" y="18195"/>
                  </a:lnTo>
                  <a:lnTo>
                    <a:pt x="71596" y="14775"/>
                  </a:lnTo>
                  <a:lnTo>
                    <a:pt x="72072" y="12494"/>
                  </a:lnTo>
                  <a:lnTo>
                    <a:pt x="73447" y="10974"/>
                  </a:lnTo>
                  <a:lnTo>
                    <a:pt x="74976" y="6463"/>
                  </a:lnTo>
                  <a:lnTo>
                    <a:pt x="75385" y="3778"/>
                  </a:lnTo>
                  <a:lnTo>
                    <a:pt x="74598" y="1989"/>
                  </a:lnTo>
                  <a:lnTo>
                    <a:pt x="73016" y="795"/>
                  </a:lnTo>
                  <a:lnTo>
                    <a:pt x="70902" y="0"/>
                  </a:lnTo>
                  <a:lnTo>
                    <a:pt x="69493" y="528"/>
                  </a:lnTo>
                  <a:lnTo>
                    <a:pt x="68554" y="1938"/>
                  </a:lnTo>
                  <a:lnTo>
                    <a:pt x="67928" y="3937"/>
                  </a:lnTo>
                  <a:lnTo>
                    <a:pt x="35313" y="47798"/>
                  </a:lnTo>
                  <a:lnTo>
                    <a:pt x="11288" y="93891"/>
                  </a:lnTo>
                  <a:lnTo>
                    <a:pt x="0" y="131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3523"/>
            <p:cNvSpPr/>
            <p:nvPr>
              <p:custDataLst>
                <p:tags r:id="rId175"/>
              </p:custDataLst>
            </p:nvPr>
          </p:nvSpPr>
          <p:spPr>
            <a:xfrm>
              <a:off x="10344150" y="1377403"/>
              <a:ext cx="285751" cy="279948"/>
            </a:xfrm>
            <a:custGeom>
              <a:avLst/>
              <a:gdLst/>
              <a:ahLst/>
              <a:cxnLst/>
              <a:rect l="0" t="0" r="0" b="0"/>
              <a:pathLst>
                <a:path w="285751" h="279948">
                  <a:moveTo>
                    <a:pt x="0" y="22772"/>
                  </a:moveTo>
                  <a:lnTo>
                    <a:pt x="0" y="22772"/>
                  </a:lnTo>
                  <a:lnTo>
                    <a:pt x="20722" y="4872"/>
                  </a:lnTo>
                  <a:lnTo>
                    <a:pt x="26514" y="1314"/>
                  </a:lnTo>
                  <a:lnTo>
                    <a:pt x="31436" y="0"/>
                  </a:lnTo>
                  <a:lnTo>
                    <a:pt x="35772" y="182"/>
                  </a:lnTo>
                  <a:lnTo>
                    <a:pt x="39722" y="1362"/>
                  </a:lnTo>
                  <a:lnTo>
                    <a:pt x="87310" y="43623"/>
                  </a:lnTo>
                  <a:lnTo>
                    <a:pt x="122067" y="86377"/>
                  </a:lnTo>
                  <a:lnTo>
                    <a:pt x="158874" y="132582"/>
                  </a:lnTo>
                  <a:lnTo>
                    <a:pt x="203207" y="178270"/>
                  </a:lnTo>
                  <a:lnTo>
                    <a:pt x="240112" y="222793"/>
                  </a:lnTo>
                  <a:lnTo>
                    <a:pt x="285750" y="2799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3524"/>
            <p:cNvSpPr/>
            <p:nvPr>
              <p:custDataLst>
                <p:tags r:id="rId176"/>
              </p:custDataLst>
            </p:nvPr>
          </p:nvSpPr>
          <p:spPr>
            <a:xfrm>
              <a:off x="10310971" y="430734"/>
              <a:ext cx="214155" cy="150292"/>
            </a:xfrm>
            <a:custGeom>
              <a:avLst/>
              <a:gdLst/>
              <a:ahLst/>
              <a:cxnLst/>
              <a:rect l="0" t="0" r="0" b="0"/>
              <a:pathLst>
                <a:path w="214155" h="150292">
                  <a:moveTo>
                    <a:pt x="14129" y="26466"/>
                  </a:moveTo>
                  <a:lnTo>
                    <a:pt x="14129" y="26466"/>
                  </a:lnTo>
                  <a:lnTo>
                    <a:pt x="0" y="2635"/>
                  </a:lnTo>
                  <a:lnTo>
                    <a:pt x="476" y="1054"/>
                  </a:lnTo>
                  <a:lnTo>
                    <a:pt x="1851" y="0"/>
                  </a:lnTo>
                  <a:lnTo>
                    <a:pt x="9028" y="4473"/>
                  </a:lnTo>
                  <a:lnTo>
                    <a:pt x="54369" y="42726"/>
                  </a:lnTo>
                  <a:lnTo>
                    <a:pt x="101365" y="77330"/>
                  </a:lnTo>
                  <a:lnTo>
                    <a:pt x="142682" y="104168"/>
                  </a:lnTo>
                  <a:lnTo>
                    <a:pt x="185763" y="138496"/>
                  </a:lnTo>
                  <a:lnTo>
                    <a:pt x="214154" y="1502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3525"/>
            <p:cNvSpPr/>
            <p:nvPr>
              <p:custDataLst>
                <p:tags r:id="rId177"/>
              </p:custDataLst>
            </p:nvPr>
          </p:nvSpPr>
          <p:spPr>
            <a:xfrm>
              <a:off x="11087100" y="695325"/>
              <a:ext cx="9526" cy="152401"/>
            </a:xfrm>
            <a:custGeom>
              <a:avLst/>
              <a:gdLst/>
              <a:ahLst/>
              <a:cxnLst/>
              <a:rect l="0" t="0" r="0" b="0"/>
              <a:pathLst>
                <a:path w="9526" h="15240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7538" y="10361"/>
                  </a:lnTo>
                  <a:lnTo>
                    <a:pt x="9265" y="49381"/>
                  </a:lnTo>
                  <a:lnTo>
                    <a:pt x="9448" y="89185"/>
                  </a:lnTo>
                  <a:lnTo>
                    <a:pt x="9525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3526"/>
            <p:cNvSpPr/>
            <p:nvPr>
              <p:custDataLst>
                <p:tags r:id="rId178"/>
              </p:custDataLst>
            </p:nvPr>
          </p:nvSpPr>
          <p:spPr>
            <a:xfrm>
              <a:off x="10479119" y="382833"/>
              <a:ext cx="126811" cy="410030"/>
            </a:xfrm>
            <a:custGeom>
              <a:avLst/>
              <a:gdLst/>
              <a:ahLst/>
              <a:cxnLst/>
              <a:rect l="0" t="0" r="0" b="0"/>
              <a:pathLst>
                <a:path w="126811" h="410030">
                  <a:moveTo>
                    <a:pt x="112681" y="26742"/>
                  </a:moveTo>
                  <a:lnTo>
                    <a:pt x="112681" y="26742"/>
                  </a:lnTo>
                  <a:lnTo>
                    <a:pt x="125938" y="13485"/>
                  </a:lnTo>
                  <a:lnTo>
                    <a:pt x="126810" y="10495"/>
                  </a:lnTo>
                  <a:lnTo>
                    <a:pt x="126334" y="7444"/>
                  </a:lnTo>
                  <a:lnTo>
                    <a:pt x="124959" y="4352"/>
                  </a:lnTo>
                  <a:lnTo>
                    <a:pt x="121924" y="2290"/>
                  </a:lnTo>
                  <a:lnTo>
                    <a:pt x="112907" y="0"/>
                  </a:lnTo>
                  <a:lnTo>
                    <a:pt x="107538" y="1505"/>
                  </a:lnTo>
                  <a:lnTo>
                    <a:pt x="82553" y="19786"/>
                  </a:lnTo>
                  <a:lnTo>
                    <a:pt x="48766" y="60847"/>
                  </a:lnTo>
                  <a:lnTo>
                    <a:pt x="15465" y="105011"/>
                  </a:lnTo>
                  <a:lnTo>
                    <a:pt x="809" y="131266"/>
                  </a:lnTo>
                  <a:lnTo>
                    <a:pt x="0" y="134525"/>
                  </a:lnTo>
                  <a:lnTo>
                    <a:pt x="518" y="137756"/>
                  </a:lnTo>
                  <a:lnTo>
                    <a:pt x="6132" y="150545"/>
                  </a:lnTo>
                  <a:lnTo>
                    <a:pt x="10203" y="162908"/>
                  </a:lnTo>
                  <a:lnTo>
                    <a:pt x="27158" y="208800"/>
                  </a:lnTo>
                  <a:lnTo>
                    <a:pt x="36313" y="249997"/>
                  </a:lnTo>
                  <a:lnTo>
                    <a:pt x="44520" y="296998"/>
                  </a:lnTo>
                  <a:lnTo>
                    <a:pt x="58805" y="339849"/>
                  </a:lnTo>
                  <a:lnTo>
                    <a:pt x="66644" y="383434"/>
                  </a:lnTo>
                  <a:lnTo>
                    <a:pt x="75050" y="403362"/>
                  </a:lnTo>
                  <a:lnTo>
                    <a:pt x="78069" y="407997"/>
                  </a:lnTo>
                  <a:lnTo>
                    <a:pt x="81140" y="410029"/>
                  </a:lnTo>
                  <a:lnTo>
                    <a:pt x="93631" y="407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3527"/>
            <p:cNvSpPr/>
            <p:nvPr>
              <p:custDataLst>
                <p:tags r:id="rId179"/>
              </p:custDataLst>
            </p:nvPr>
          </p:nvSpPr>
          <p:spPr>
            <a:xfrm>
              <a:off x="10058400" y="114349"/>
              <a:ext cx="114291" cy="4029027"/>
            </a:xfrm>
            <a:custGeom>
              <a:avLst/>
              <a:gdLst/>
              <a:ahLst/>
              <a:cxnLst/>
              <a:rect l="0" t="0" r="0" b="0"/>
              <a:pathLst>
                <a:path w="114291" h="4029027">
                  <a:moveTo>
                    <a:pt x="19050" y="95201"/>
                  </a:moveTo>
                  <a:lnTo>
                    <a:pt x="19050" y="95201"/>
                  </a:lnTo>
                  <a:lnTo>
                    <a:pt x="19050" y="85088"/>
                  </a:lnTo>
                  <a:lnTo>
                    <a:pt x="16226" y="77301"/>
                  </a:lnTo>
                  <a:lnTo>
                    <a:pt x="12504" y="70312"/>
                  </a:lnTo>
                  <a:lnTo>
                    <a:pt x="10408" y="59369"/>
                  </a:lnTo>
                  <a:lnTo>
                    <a:pt x="9560" y="25749"/>
                  </a:lnTo>
                  <a:lnTo>
                    <a:pt x="6718" y="19178"/>
                  </a:lnTo>
                  <a:lnTo>
                    <a:pt x="2986" y="12730"/>
                  </a:lnTo>
                  <a:lnTo>
                    <a:pt x="10" y="0"/>
                  </a:lnTo>
                  <a:lnTo>
                    <a:pt x="0" y="41709"/>
                  </a:lnTo>
                  <a:lnTo>
                    <a:pt x="2824" y="69544"/>
                  </a:lnTo>
                  <a:lnTo>
                    <a:pt x="8202" y="110359"/>
                  </a:lnTo>
                  <a:lnTo>
                    <a:pt x="9134" y="146729"/>
                  </a:lnTo>
                  <a:lnTo>
                    <a:pt x="9410" y="189373"/>
                  </a:lnTo>
                  <a:lnTo>
                    <a:pt x="9473" y="222780"/>
                  </a:lnTo>
                  <a:lnTo>
                    <a:pt x="9503" y="257736"/>
                  </a:lnTo>
                  <a:lnTo>
                    <a:pt x="9515" y="290911"/>
                  </a:lnTo>
                  <a:lnTo>
                    <a:pt x="9521" y="326117"/>
                  </a:lnTo>
                  <a:lnTo>
                    <a:pt x="9523" y="365047"/>
                  </a:lnTo>
                  <a:lnTo>
                    <a:pt x="9524" y="410571"/>
                  </a:lnTo>
                  <a:lnTo>
                    <a:pt x="12349" y="456205"/>
                  </a:lnTo>
                  <a:lnTo>
                    <a:pt x="16071" y="501180"/>
                  </a:lnTo>
                  <a:lnTo>
                    <a:pt x="17727" y="545864"/>
                  </a:lnTo>
                  <a:lnTo>
                    <a:pt x="18167" y="570268"/>
                  </a:lnTo>
                  <a:lnTo>
                    <a:pt x="18462" y="596062"/>
                  </a:lnTo>
                  <a:lnTo>
                    <a:pt x="18659" y="622784"/>
                  </a:lnTo>
                  <a:lnTo>
                    <a:pt x="19848" y="649064"/>
                  </a:lnTo>
                  <a:lnTo>
                    <a:pt x="21698" y="675052"/>
                  </a:lnTo>
                  <a:lnTo>
                    <a:pt x="23990" y="700843"/>
                  </a:lnTo>
                  <a:lnTo>
                    <a:pt x="25518" y="727562"/>
                  </a:lnTo>
                  <a:lnTo>
                    <a:pt x="26537" y="754900"/>
                  </a:lnTo>
                  <a:lnTo>
                    <a:pt x="27216" y="782650"/>
                  </a:lnTo>
                  <a:lnTo>
                    <a:pt x="28727" y="811734"/>
                  </a:lnTo>
                  <a:lnTo>
                    <a:pt x="30793" y="841706"/>
                  </a:lnTo>
                  <a:lnTo>
                    <a:pt x="33228" y="872271"/>
                  </a:lnTo>
                  <a:lnTo>
                    <a:pt x="34853" y="903231"/>
                  </a:lnTo>
                  <a:lnTo>
                    <a:pt x="35935" y="934454"/>
                  </a:lnTo>
                  <a:lnTo>
                    <a:pt x="36657" y="965853"/>
                  </a:lnTo>
                  <a:lnTo>
                    <a:pt x="38195" y="998428"/>
                  </a:lnTo>
                  <a:lnTo>
                    <a:pt x="40280" y="1031785"/>
                  </a:lnTo>
                  <a:lnTo>
                    <a:pt x="42729" y="1065665"/>
                  </a:lnTo>
                  <a:lnTo>
                    <a:pt x="45420" y="1099894"/>
                  </a:lnTo>
                  <a:lnTo>
                    <a:pt x="48272" y="1134355"/>
                  </a:lnTo>
                  <a:lnTo>
                    <a:pt x="51231" y="1168970"/>
                  </a:lnTo>
                  <a:lnTo>
                    <a:pt x="53204" y="1203689"/>
                  </a:lnTo>
                  <a:lnTo>
                    <a:pt x="54518" y="1238476"/>
                  </a:lnTo>
                  <a:lnTo>
                    <a:pt x="55395" y="1273309"/>
                  </a:lnTo>
                  <a:lnTo>
                    <a:pt x="57038" y="1310290"/>
                  </a:lnTo>
                  <a:lnTo>
                    <a:pt x="59193" y="1348702"/>
                  </a:lnTo>
                  <a:lnTo>
                    <a:pt x="61687" y="1388068"/>
                  </a:lnTo>
                  <a:lnTo>
                    <a:pt x="63349" y="1427012"/>
                  </a:lnTo>
                  <a:lnTo>
                    <a:pt x="64458" y="1465675"/>
                  </a:lnTo>
                  <a:lnTo>
                    <a:pt x="65197" y="1504151"/>
                  </a:lnTo>
                  <a:lnTo>
                    <a:pt x="66749" y="1542501"/>
                  </a:lnTo>
                  <a:lnTo>
                    <a:pt x="68840" y="1580767"/>
                  </a:lnTo>
                  <a:lnTo>
                    <a:pt x="71293" y="1618979"/>
                  </a:lnTo>
                  <a:lnTo>
                    <a:pt x="73987" y="1659269"/>
                  </a:lnTo>
                  <a:lnTo>
                    <a:pt x="76842" y="1700947"/>
                  </a:lnTo>
                  <a:lnTo>
                    <a:pt x="79803" y="1743548"/>
                  </a:lnTo>
                  <a:lnTo>
                    <a:pt x="81777" y="1785708"/>
                  </a:lnTo>
                  <a:lnTo>
                    <a:pt x="83093" y="1827572"/>
                  </a:lnTo>
                  <a:lnTo>
                    <a:pt x="83970" y="1869240"/>
                  </a:lnTo>
                  <a:lnTo>
                    <a:pt x="85613" y="1909719"/>
                  </a:lnTo>
                  <a:lnTo>
                    <a:pt x="87768" y="1949404"/>
                  </a:lnTo>
                  <a:lnTo>
                    <a:pt x="90262" y="1988562"/>
                  </a:lnTo>
                  <a:lnTo>
                    <a:pt x="91924" y="2028425"/>
                  </a:lnTo>
                  <a:lnTo>
                    <a:pt x="93033" y="2068759"/>
                  </a:lnTo>
                  <a:lnTo>
                    <a:pt x="93772" y="2109406"/>
                  </a:lnTo>
                  <a:lnTo>
                    <a:pt x="95324" y="2152379"/>
                  </a:lnTo>
                  <a:lnTo>
                    <a:pt x="97415" y="2196903"/>
                  </a:lnTo>
                  <a:lnTo>
                    <a:pt x="99868" y="2242461"/>
                  </a:lnTo>
                  <a:lnTo>
                    <a:pt x="101504" y="2285532"/>
                  </a:lnTo>
                  <a:lnTo>
                    <a:pt x="102595" y="2326947"/>
                  </a:lnTo>
                  <a:lnTo>
                    <a:pt x="103322" y="2367257"/>
                  </a:lnTo>
                  <a:lnTo>
                    <a:pt x="103805" y="2407888"/>
                  </a:lnTo>
                  <a:lnTo>
                    <a:pt x="104128" y="2448734"/>
                  </a:lnTo>
                  <a:lnTo>
                    <a:pt x="104345" y="2489723"/>
                  </a:lnTo>
                  <a:lnTo>
                    <a:pt x="104487" y="2531866"/>
                  </a:lnTo>
                  <a:lnTo>
                    <a:pt x="104585" y="2574777"/>
                  </a:lnTo>
                  <a:lnTo>
                    <a:pt x="104647" y="2618202"/>
                  </a:lnTo>
                  <a:lnTo>
                    <a:pt x="105749" y="2660910"/>
                  </a:lnTo>
                  <a:lnTo>
                    <a:pt x="107541" y="2703140"/>
                  </a:lnTo>
                  <a:lnTo>
                    <a:pt x="109794" y="2745052"/>
                  </a:lnTo>
                  <a:lnTo>
                    <a:pt x="111296" y="2786751"/>
                  </a:lnTo>
                  <a:lnTo>
                    <a:pt x="112297" y="2828310"/>
                  </a:lnTo>
                  <a:lnTo>
                    <a:pt x="112964" y="2869774"/>
                  </a:lnTo>
                  <a:lnTo>
                    <a:pt x="113409" y="2912233"/>
                  </a:lnTo>
                  <a:lnTo>
                    <a:pt x="113707" y="2955356"/>
                  </a:lnTo>
                  <a:lnTo>
                    <a:pt x="113905" y="2998920"/>
                  </a:lnTo>
                  <a:lnTo>
                    <a:pt x="114036" y="3040664"/>
                  </a:lnTo>
                  <a:lnTo>
                    <a:pt x="114124" y="3081193"/>
                  </a:lnTo>
                  <a:lnTo>
                    <a:pt x="114182" y="3120912"/>
                  </a:lnTo>
                  <a:lnTo>
                    <a:pt x="114222" y="3160092"/>
                  </a:lnTo>
                  <a:lnTo>
                    <a:pt x="114248" y="3198912"/>
                  </a:lnTo>
                  <a:lnTo>
                    <a:pt x="114265" y="3237491"/>
                  </a:lnTo>
                  <a:lnTo>
                    <a:pt x="114278" y="3274853"/>
                  </a:lnTo>
                  <a:lnTo>
                    <a:pt x="114284" y="3311403"/>
                  </a:lnTo>
                  <a:lnTo>
                    <a:pt x="114290" y="3347410"/>
                  </a:lnTo>
                  <a:lnTo>
                    <a:pt x="113233" y="3384116"/>
                  </a:lnTo>
                  <a:lnTo>
                    <a:pt x="111473" y="3421286"/>
                  </a:lnTo>
                  <a:lnTo>
                    <a:pt x="109241" y="3458766"/>
                  </a:lnTo>
                  <a:lnTo>
                    <a:pt x="107752" y="3494336"/>
                  </a:lnTo>
                  <a:lnTo>
                    <a:pt x="106759" y="3528633"/>
                  </a:lnTo>
                  <a:lnTo>
                    <a:pt x="106098" y="3562080"/>
                  </a:lnTo>
                  <a:lnTo>
                    <a:pt x="105658" y="3594962"/>
                  </a:lnTo>
                  <a:lnTo>
                    <a:pt x="105363" y="3627467"/>
                  </a:lnTo>
                  <a:lnTo>
                    <a:pt x="105166" y="3659720"/>
                  </a:lnTo>
                  <a:lnTo>
                    <a:pt x="105035" y="3689689"/>
                  </a:lnTo>
                  <a:lnTo>
                    <a:pt x="104949" y="3718135"/>
                  </a:lnTo>
                  <a:lnTo>
                    <a:pt x="104890" y="3745565"/>
                  </a:lnTo>
                  <a:lnTo>
                    <a:pt x="104852" y="3771260"/>
                  </a:lnTo>
                  <a:lnTo>
                    <a:pt x="104827" y="3795799"/>
                  </a:lnTo>
                  <a:lnTo>
                    <a:pt x="103740" y="3841761"/>
                  </a:lnTo>
                  <a:lnTo>
                    <a:pt x="99730" y="3883355"/>
                  </a:lnTo>
                  <a:lnTo>
                    <a:pt x="97241" y="3920187"/>
                  </a:lnTo>
                  <a:lnTo>
                    <a:pt x="97193" y="3953136"/>
                  </a:lnTo>
                  <a:lnTo>
                    <a:pt x="102058" y="3993370"/>
                  </a:lnTo>
                  <a:lnTo>
                    <a:pt x="104775" y="40290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3528"/>
            <p:cNvSpPr/>
            <p:nvPr>
              <p:custDataLst>
                <p:tags r:id="rId180"/>
              </p:custDataLst>
            </p:nvPr>
          </p:nvSpPr>
          <p:spPr>
            <a:xfrm>
              <a:off x="10410825" y="1347062"/>
              <a:ext cx="190501" cy="367439"/>
            </a:xfrm>
            <a:custGeom>
              <a:avLst/>
              <a:gdLst/>
              <a:ahLst/>
              <a:cxnLst/>
              <a:rect l="0" t="0" r="0" b="0"/>
              <a:pathLst>
                <a:path w="190501" h="367439">
                  <a:moveTo>
                    <a:pt x="190500" y="5488"/>
                  </a:moveTo>
                  <a:lnTo>
                    <a:pt x="190500" y="5488"/>
                  </a:lnTo>
                  <a:lnTo>
                    <a:pt x="185443" y="432"/>
                  </a:lnTo>
                  <a:lnTo>
                    <a:pt x="182894" y="0"/>
                  </a:lnTo>
                  <a:lnTo>
                    <a:pt x="180139" y="771"/>
                  </a:lnTo>
                  <a:lnTo>
                    <a:pt x="168380" y="9735"/>
                  </a:lnTo>
                  <a:lnTo>
                    <a:pt x="157386" y="22192"/>
                  </a:lnTo>
                  <a:lnTo>
                    <a:pt x="135903" y="61861"/>
                  </a:lnTo>
                  <a:lnTo>
                    <a:pt x="118936" y="99449"/>
                  </a:lnTo>
                  <a:lnTo>
                    <a:pt x="96624" y="142337"/>
                  </a:lnTo>
                  <a:lnTo>
                    <a:pt x="75179" y="185272"/>
                  </a:lnTo>
                  <a:lnTo>
                    <a:pt x="59692" y="225386"/>
                  </a:lnTo>
                  <a:lnTo>
                    <a:pt x="37347" y="270156"/>
                  </a:lnTo>
                  <a:lnTo>
                    <a:pt x="27182" y="290335"/>
                  </a:lnTo>
                  <a:lnTo>
                    <a:pt x="19344" y="318487"/>
                  </a:lnTo>
                  <a:lnTo>
                    <a:pt x="0" y="367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SMARTInkShape-Group711"/>
          <p:cNvGrpSpPr/>
          <p:nvPr/>
        </p:nvGrpSpPr>
        <p:grpSpPr>
          <a:xfrm>
            <a:off x="7422178" y="5830624"/>
            <a:ext cx="577886" cy="170127"/>
            <a:chOff x="7422178" y="5830624"/>
            <a:chExt cx="577886" cy="170127"/>
          </a:xfrm>
        </p:grpSpPr>
        <p:sp>
          <p:nvSpPr>
            <p:cNvPr id="845" name="SMARTInkShape-3529"/>
            <p:cNvSpPr/>
            <p:nvPr>
              <p:custDataLst>
                <p:tags r:id="rId166"/>
              </p:custDataLst>
            </p:nvPr>
          </p:nvSpPr>
          <p:spPr>
            <a:xfrm>
              <a:off x="7972425" y="5840149"/>
              <a:ext cx="27639" cy="141552"/>
            </a:xfrm>
            <a:custGeom>
              <a:avLst/>
              <a:gdLst/>
              <a:ahLst/>
              <a:cxnLst/>
              <a:rect l="0" t="0" r="0" b="0"/>
              <a:pathLst>
                <a:path w="27639" h="1415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10113" y="4125"/>
                  </a:lnTo>
                  <a:lnTo>
                    <a:pt x="17900" y="14856"/>
                  </a:lnTo>
                  <a:lnTo>
                    <a:pt x="23831" y="30209"/>
                  </a:lnTo>
                  <a:lnTo>
                    <a:pt x="27638" y="68757"/>
                  </a:lnTo>
                  <a:lnTo>
                    <a:pt x="9525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3530"/>
            <p:cNvSpPr/>
            <p:nvPr>
              <p:custDataLst>
                <p:tags r:id="rId167"/>
              </p:custDataLst>
            </p:nvPr>
          </p:nvSpPr>
          <p:spPr>
            <a:xfrm>
              <a:off x="7422178" y="5830624"/>
              <a:ext cx="45423" cy="170127"/>
            </a:xfrm>
            <a:custGeom>
              <a:avLst/>
              <a:gdLst/>
              <a:ahLst/>
              <a:cxnLst/>
              <a:rect l="0" t="0" r="0" b="0"/>
              <a:pathLst>
                <a:path w="45423" h="170127">
                  <a:moveTo>
                    <a:pt x="16847" y="8201"/>
                  </a:moveTo>
                  <a:lnTo>
                    <a:pt x="16847" y="8201"/>
                  </a:lnTo>
                  <a:lnTo>
                    <a:pt x="16847" y="0"/>
                  </a:lnTo>
                  <a:lnTo>
                    <a:pt x="16847" y="4125"/>
                  </a:lnTo>
                  <a:lnTo>
                    <a:pt x="1659" y="49119"/>
                  </a:lnTo>
                  <a:lnTo>
                    <a:pt x="0" y="84060"/>
                  </a:lnTo>
                  <a:lnTo>
                    <a:pt x="5741" y="124282"/>
                  </a:lnTo>
                  <a:lnTo>
                    <a:pt x="11205" y="143047"/>
                  </a:lnTo>
                  <a:lnTo>
                    <a:pt x="16261" y="149958"/>
                  </a:lnTo>
                  <a:lnTo>
                    <a:pt x="45422" y="170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3531"/>
            <p:cNvSpPr/>
            <p:nvPr>
              <p:custDataLst>
                <p:tags r:id="rId168"/>
              </p:custDataLst>
            </p:nvPr>
          </p:nvSpPr>
          <p:spPr>
            <a:xfrm>
              <a:off x="7896225" y="5857875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2822" y="7539"/>
                  </a:lnTo>
                  <a:lnTo>
                    <a:pt x="5056" y="8201"/>
                  </a:lnTo>
                  <a:lnTo>
                    <a:pt x="6545" y="10759"/>
                  </a:lnTo>
                  <a:lnTo>
                    <a:pt x="8937" y="32895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3532"/>
            <p:cNvSpPr/>
            <p:nvPr>
              <p:custDataLst>
                <p:tags r:id="rId169"/>
              </p:custDataLst>
            </p:nvPr>
          </p:nvSpPr>
          <p:spPr>
            <a:xfrm>
              <a:off x="7762875" y="5849674"/>
              <a:ext cx="57151" cy="141552"/>
            </a:xfrm>
            <a:custGeom>
              <a:avLst/>
              <a:gdLst/>
              <a:ahLst/>
              <a:cxnLst/>
              <a:rect l="0" t="0" r="0" b="0"/>
              <a:pathLst>
                <a:path w="57151" h="141552">
                  <a:moveTo>
                    <a:pt x="57150" y="8201"/>
                  </a:moveTo>
                  <a:lnTo>
                    <a:pt x="57150" y="8201"/>
                  </a:lnTo>
                  <a:lnTo>
                    <a:pt x="48950" y="0"/>
                  </a:lnTo>
                  <a:lnTo>
                    <a:pt x="48508" y="617"/>
                  </a:lnTo>
                  <a:lnTo>
                    <a:pt x="48018" y="4125"/>
                  </a:lnTo>
                  <a:lnTo>
                    <a:pt x="32459" y="31814"/>
                  </a:lnTo>
                  <a:lnTo>
                    <a:pt x="21312" y="76251"/>
                  </a:lnTo>
                  <a:lnTo>
                    <a:pt x="4153" y="123484"/>
                  </a:lnTo>
                  <a:lnTo>
                    <a:pt x="0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3533"/>
            <p:cNvSpPr/>
            <p:nvPr>
              <p:custDataLst>
                <p:tags r:id="rId170"/>
              </p:custDataLst>
            </p:nvPr>
          </p:nvSpPr>
          <p:spPr>
            <a:xfrm>
              <a:off x="7715250" y="5868724"/>
              <a:ext cx="104776" cy="103452"/>
            </a:xfrm>
            <a:custGeom>
              <a:avLst/>
              <a:gdLst/>
              <a:ahLst/>
              <a:cxnLst/>
              <a:rect l="0" t="0" r="0" b="0"/>
              <a:pathLst>
                <a:path w="104776" h="1034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125"/>
                  </a:lnTo>
                  <a:lnTo>
                    <a:pt x="2822" y="9213"/>
                  </a:lnTo>
                  <a:lnTo>
                    <a:pt x="8662" y="14999"/>
                  </a:lnTo>
                  <a:lnTo>
                    <a:pt x="50768" y="47164"/>
                  </a:lnTo>
                  <a:lnTo>
                    <a:pt x="97217" y="86494"/>
                  </a:lnTo>
                  <a:lnTo>
                    <a:pt x="104775" y="103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3534"/>
            <p:cNvSpPr/>
            <p:nvPr>
              <p:custDataLst>
                <p:tags r:id="rId171"/>
              </p:custDataLst>
            </p:nvPr>
          </p:nvSpPr>
          <p:spPr>
            <a:xfrm>
              <a:off x="7524750" y="5850932"/>
              <a:ext cx="104776" cy="121244"/>
            </a:xfrm>
            <a:custGeom>
              <a:avLst/>
              <a:gdLst/>
              <a:ahLst/>
              <a:cxnLst/>
              <a:rect l="0" t="0" r="0" b="0"/>
              <a:pathLst>
                <a:path w="104776" h="121244">
                  <a:moveTo>
                    <a:pt x="0" y="25993"/>
                  </a:moveTo>
                  <a:lnTo>
                    <a:pt x="0" y="25993"/>
                  </a:lnTo>
                  <a:lnTo>
                    <a:pt x="9132" y="25993"/>
                  </a:lnTo>
                  <a:lnTo>
                    <a:pt x="10506" y="41203"/>
                  </a:lnTo>
                  <a:lnTo>
                    <a:pt x="24706" y="83560"/>
                  </a:lnTo>
                  <a:lnTo>
                    <a:pt x="28065" y="107592"/>
                  </a:lnTo>
                  <a:lnTo>
                    <a:pt x="28235" y="107909"/>
                  </a:lnTo>
                  <a:lnTo>
                    <a:pt x="28566" y="62285"/>
                  </a:lnTo>
                  <a:lnTo>
                    <a:pt x="29631" y="36040"/>
                  </a:lnTo>
                  <a:lnTo>
                    <a:pt x="36178" y="15447"/>
                  </a:lnTo>
                  <a:lnTo>
                    <a:pt x="41832" y="6136"/>
                  </a:lnTo>
                  <a:lnTo>
                    <a:pt x="47872" y="1292"/>
                  </a:lnTo>
                  <a:lnTo>
                    <a:pt x="50965" y="0"/>
                  </a:lnTo>
                  <a:lnTo>
                    <a:pt x="54085" y="198"/>
                  </a:lnTo>
                  <a:lnTo>
                    <a:pt x="60374" y="3240"/>
                  </a:lnTo>
                  <a:lnTo>
                    <a:pt x="82524" y="23020"/>
                  </a:lnTo>
                  <a:lnTo>
                    <a:pt x="89833" y="35225"/>
                  </a:lnTo>
                  <a:lnTo>
                    <a:pt x="94536" y="72011"/>
                  </a:lnTo>
                  <a:lnTo>
                    <a:pt x="96214" y="104098"/>
                  </a:lnTo>
                  <a:lnTo>
                    <a:pt x="104775" y="121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" name="SMARTInkShape-Group712"/>
          <p:cNvGrpSpPr/>
          <p:nvPr/>
        </p:nvGrpSpPr>
        <p:grpSpPr>
          <a:xfrm>
            <a:off x="7154600" y="5448300"/>
            <a:ext cx="227276" cy="361951"/>
            <a:chOff x="7154600" y="5448300"/>
            <a:chExt cx="227276" cy="361951"/>
          </a:xfrm>
        </p:grpSpPr>
        <p:sp>
          <p:nvSpPr>
            <p:cNvPr id="852" name="SMARTInkShape-3535"/>
            <p:cNvSpPr/>
            <p:nvPr>
              <p:custDataLst>
                <p:tags r:id="rId164"/>
              </p:custDataLst>
            </p:nvPr>
          </p:nvSpPr>
          <p:spPr>
            <a:xfrm>
              <a:off x="7154600" y="5448300"/>
              <a:ext cx="141551" cy="152401"/>
            </a:xfrm>
            <a:custGeom>
              <a:avLst/>
              <a:gdLst/>
              <a:ahLst/>
              <a:cxnLst/>
              <a:rect l="0" t="0" r="0" b="0"/>
              <a:pathLst>
                <a:path w="141551" h="152401">
                  <a:moveTo>
                    <a:pt x="8200" y="0"/>
                  </a:moveTo>
                  <a:lnTo>
                    <a:pt x="8200" y="0"/>
                  </a:lnTo>
                  <a:lnTo>
                    <a:pt x="0" y="0"/>
                  </a:lnTo>
                  <a:lnTo>
                    <a:pt x="4124" y="0"/>
                  </a:lnTo>
                  <a:lnTo>
                    <a:pt x="9211" y="2822"/>
                  </a:lnTo>
                  <a:lnTo>
                    <a:pt x="16058" y="9721"/>
                  </a:lnTo>
                  <a:lnTo>
                    <a:pt x="48560" y="52166"/>
                  </a:lnTo>
                  <a:lnTo>
                    <a:pt x="88545" y="99112"/>
                  </a:lnTo>
                  <a:lnTo>
                    <a:pt x="105855" y="118737"/>
                  </a:lnTo>
                  <a:lnTo>
                    <a:pt x="118156" y="141015"/>
                  </a:lnTo>
                  <a:lnTo>
                    <a:pt x="125156" y="147340"/>
                  </a:lnTo>
                  <a:lnTo>
                    <a:pt x="14155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3536"/>
            <p:cNvSpPr/>
            <p:nvPr>
              <p:custDataLst>
                <p:tags r:id="rId165"/>
              </p:custDataLst>
            </p:nvPr>
          </p:nvSpPr>
          <p:spPr>
            <a:xfrm>
              <a:off x="7277105" y="5468674"/>
              <a:ext cx="104771" cy="341577"/>
            </a:xfrm>
            <a:custGeom>
              <a:avLst/>
              <a:gdLst/>
              <a:ahLst/>
              <a:cxnLst/>
              <a:rect l="0" t="0" r="0" b="0"/>
              <a:pathLst>
                <a:path w="104771" h="341577">
                  <a:moveTo>
                    <a:pt x="104770" y="8201"/>
                  </a:moveTo>
                  <a:lnTo>
                    <a:pt x="104770" y="8201"/>
                  </a:lnTo>
                  <a:lnTo>
                    <a:pt x="104770" y="0"/>
                  </a:lnTo>
                  <a:lnTo>
                    <a:pt x="94657" y="4125"/>
                  </a:lnTo>
                  <a:lnTo>
                    <a:pt x="47473" y="46637"/>
                  </a:lnTo>
                  <a:lnTo>
                    <a:pt x="36971" y="58092"/>
                  </a:lnTo>
                  <a:lnTo>
                    <a:pt x="7440" y="103819"/>
                  </a:lnTo>
                  <a:lnTo>
                    <a:pt x="3303" y="114550"/>
                  </a:lnTo>
                  <a:lnTo>
                    <a:pt x="0" y="142113"/>
                  </a:lnTo>
                  <a:lnTo>
                    <a:pt x="8637" y="185161"/>
                  </a:lnTo>
                  <a:lnTo>
                    <a:pt x="9346" y="226169"/>
                  </a:lnTo>
                  <a:lnTo>
                    <a:pt x="9486" y="270213"/>
                  </a:lnTo>
                  <a:lnTo>
                    <a:pt x="9515" y="311548"/>
                  </a:lnTo>
                  <a:lnTo>
                    <a:pt x="10577" y="323997"/>
                  </a:lnTo>
                  <a:lnTo>
                    <a:pt x="19045" y="341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9" name="SMARTInkShape-Group713"/>
          <p:cNvGrpSpPr/>
          <p:nvPr/>
        </p:nvGrpSpPr>
        <p:grpSpPr>
          <a:xfrm>
            <a:off x="6396655" y="5238750"/>
            <a:ext cx="508971" cy="485776"/>
            <a:chOff x="6396655" y="5238750"/>
            <a:chExt cx="508971" cy="485776"/>
          </a:xfrm>
        </p:grpSpPr>
        <p:sp>
          <p:nvSpPr>
            <p:cNvPr id="855" name="SMARTInkShape-3537"/>
            <p:cNvSpPr/>
            <p:nvPr>
              <p:custDataLst>
                <p:tags r:id="rId160"/>
              </p:custDataLst>
            </p:nvPr>
          </p:nvSpPr>
          <p:spPr>
            <a:xfrm>
              <a:off x="6396655" y="5410200"/>
              <a:ext cx="213696" cy="314326"/>
            </a:xfrm>
            <a:custGeom>
              <a:avLst/>
              <a:gdLst/>
              <a:ahLst/>
              <a:cxnLst/>
              <a:rect l="0" t="0" r="0" b="0"/>
              <a:pathLst>
                <a:path w="213696" h="314326">
                  <a:moveTo>
                    <a:pt x="213695" y="0"/>
                  </a:moveTo>
                  <a:lnTo>
                    <a:pt x="213695" y="0"/>
                  </a:lnTo>
                  <a:lnTo>
                    <a:pt x="208639" y="0"/>
                  </a:lnTo>
                  <a:lnTo>
                    <a:pt x="195381" y="15170"/>
                  </a:lnTo>
                  <a:lnTo>
                    <a:pt x="168571" y="59787"/>
                  </a:lnTo>
                  <a:lnTo>
                    <a:pt x="137433" y="103398"/>
                  </a:lnTo>
                  <a:lnTo>
                    <a:pt x="114043" y="145425"/>
                  </a:lnTo>
                  <a:lnTo>
                    <a:pt x="91388" y="181730"/>
                  </a:lnTo>
                  <a:lnTo>
                    <a:pt x="64770" y="221812"/>
                  </a:lnTo>
                  <a:lnTo>
                    <a:pt x="34597" y="263208"/>
                  </a:lnTo>
                  <a:lnTo>
                    <a:pt x="0" y="309713"/>
                  </a:lnTo>
                  <a:lnTo>
                    <a:pt x="4145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3538"/>
            <p:cNvSpPr/>
            <p:nvPr>
              <p:custDataLst>
                <p:tags r:id="rId161"/>
              </p:custDataLst>
            </p:nvPr>
          </p:nvSpPr>
          <p:spPr>
            <a:xfrm>
              <a:off x="6410325" y="5429250"/>
              <a:ext cx="219076" cy="266701"/>
            </a:xfrm>
            <a:custGeom>
              <a:avLst/>
              <a:gdLst/>
              <a:ahLst/>
              <a:cxnLst/>
              <a:rect l="0" t="0" r="0" b="0"/>
              <a:pathLst>
                <a:path w="219076" h="266701">
                  <a:moveTo>
                    <a:pt x="0" y="0"/>
                  </a:moveTo>
                  <a:lnTo>
                    <a:pt x="0" y="0"/>
                  </a:lnTo>
                  <a:lnTo>
                    <a:pt x="10113" y="5056"/>
                  </a:lnTo>
                  <a:lnTo>
                    <a:pt x="13092" y="8662"/>
                  </a:lnTo>
                  <a:lnTo>
                    <a:pt x="23517" y="29659"/>
                  </a:lnTo>
                  <a:lnTo>
                    <a:pt x="60618" y="69944"/>
                  </a:lnTo>
                  <a:lnTo>
                    <a:pt x="98081" y="117295"/>
                  </a:lnTo>
                  <a:lnTo>
                    <a:pt x="134491" y="162105"/>
                  </a:lnTo>
                  <a:lnTo>
                    <a:pt x="174447" y="209483"/>
                  </a:lnTo>
                  <a:lnTo>
                    <a:pt x="212161" y="255198"/>
                  </a:lnTo>
                  <a:lnTo>
                    <a:pt x="219075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3539"/>
            <p:cNvSpPr/>
            <p:nvPr>
              <p:custDataLst>
                <p:tags r:id="rId162"/>
              </p:custDataLst>
            </p:nvPr>
          </p:nvSpPr>
          <p:spPr>
            <a:xfrm>
              <a:off x="6734175" y="5238750"/>
              <a:ext cx="171451" cy="38101"/>
            </a:xfrm>
            <a:custGeom>
              <a:avLst/>
              <a:gdLst/>
              <a:ahLst/>
              <a:cxnLst/>
              <a:rect l="0" t="0" r="0" b="0"/>
              <a:pathLst>
                <a:path w="171451" h="38101">
                  <a:moveTo>
                    <a:pt x="0" y="38100"/>
                  </a:moveTo>
                  <a:lnTo>
                    <a:pt x="0" y="38100"/>
                  </a:lnTo>
                  <a:lnTo>
                    <a:pt x="0" y="29899"/>
                  </a:lnTo>
                  <a:lnTo>
                    <a:pt x="5056" y="23911"/>
                  </a:lnTo>
                  <a:lnTo>
                    <a:pt x="18314" y="15434"/>
                  </a:lnTo>
                  <a:lnTo>
                    <a:pt x="63024" y="7481"/>
                  </a:lnTo>
                  <a:lnTo>
                    <a:pt x="80928" y="3325"/>
                  </a:lnTo>
                  <a:lnTo>
                    <a:pt x="118641" y="98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3540"/>
            <p:cNvSpPr/>
            <p:nvPr>
              <p:custDataLst>
                <p:tags r:id="rId163"/>
              </p:custDataLst>
            </p:nvPr>
          </p:nvSpPr>
          <p:spPr>
            <a:xfrm>
              <a:off x="6819900" y="5267325"/>
              <a:ext cx="9526" cy="133351"/>
            </a:xfrm>
            <a:custGeom>
              <a:avLst/>
              <a:gdLst/>
              <a:ahLst/>
              <a:cxnLst/>
              <a:rect l="0" t="0" r="0" b="0"/>
              <a:pathLst>
                <a:path w="9526" h="1333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6" y="13257"/>
                  </a:lnTo>
                  <a:lnTo>
                    <a:pt x="4717" y="27764"/>
                  </a:lnTo>
                  <a:lnTo>
                    <a:pt x="931" y="66515"/>
                  </a:lnTo>
                  <a:lnTo>
                    <a:pt x="122" y="111457"/>
                  </a:lnTo>
                  <a:lnTo>
                    <a:pt x="24" y="129025"/>
                  </a:lnTo>
                  <a:lnTo>
                    <a:pt x="1074" y="130467"/>
                  </a:lnTo>
                  <a:lnTo>
                    <a:pt x="952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5" name="SMARTInkShape-Group714"/>
          <p:cNvGrpSpPr/>
          <p:nvPr/>
        </p:nvGrpSpPr>
        <p:grpSpPr>
          <a:xfrm>
            <a:off x="5372100" y="5086742"/>
            <a:ext cx="704851" cy="618734"/>
            <a:chOff x="5372100" y="5086742"/>
            <a:chExt cx="704851" cy="618734"/>
          </a:xfrm>
        </p:grpSpPr>
        <p:sp>
          <p:nvSpPr>
            <p:cNvPr id="860" name="SMARTInkShape-3541"/>
            <p:cNvSpPr/>
            <p:nvPr>
              <p:custDataLst>
                <p:tags r:id="rId155"/>
              </p:custDataLst>
            </p:nvPr>
          </p:nvSpPr>
          <p:spPr>
            <a:xfrm>
              <a:off x="5372100" y="5362967"/>
              <a:ext cx="190403" cy="302316"/>
            </a:xfrm>
            <a:custGeom>
              <a:avLst/>
              <a:gdLst/>
              <a:ahLst/>
              <a:cxnLst/>
              <a:rect l="0" t="0" r="0" b="0"/>
              <a:pathLst>
                <a:path w="190403" h="302316">
                  <a:moveTo>
                    <a:pt x="0" y="9133"/>
                  </a:moveTo>
                  <a:lnTo>
                    <a:pt x="0" y="9133"/>
                  </a:lnTo>
                  <a:lnTo>
                    <a:pt x="0" y="932"/>
                  </a:lnTo>
                  <a:lnTo>
                    <a:pt x="1058" y="491"/>
                  </a:lnTo>
                  <a:lnTo>
                    <a:pt x="5056" y="0"/>
                  </a:lnTo>
                  <a:lnTo>
                    <a:pt x="10361" y="8249"/>
                  </a:lnTo>
                  <a:lnTo>
                    <a:pt x="22390" y="29301"/>
                  </a:lnTo>
                  <a:lnTo>
                    <a:pt x="40445" y="51256"/>
                  </a:lnTo>
                  <a:lnTo>
                    <a:pt x="61145" y="95128"/>
                  </a:lnTo>
                  <a:lnTo>
                    <a:pt x="84121" y="139514"/>
                  </a:lnTo>
                  <a:lnTo>
                    <a:pt x="114507" y="186895"/>
                  </a:lnTo>
                  <a:lnTo>
                    <a:pt x="146078" y="229039"/>
                  </a:lnTo>
                  <a:lnTo>
                    <a:pt x="177803" y="270886"/>
                  </a:lnTo>
                  <a:lnTo>
                    <a:pt x="186738" y="286127"/>
                  </a:lnTo>
                  <a:lnTo>
                    <a:pt x="190170" y="302315"/>
                  </a:lnTo>
                  <a:lnTo>
                    <a:pt x="190280" y="301954"/>
                  </a:lnTo>
                  <a:lnTo>
                    <a:pt x="190402" y="298732"/>
                  </a:lnTo>
                  <a:lnTo>
                    <a:pt x="180975" y="285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3542"/>
            <p:cNvSpPr/>
            <p:nvPr>
              <p:custDataLst>
                <p:tags r:id="rId156"/>
              </p:custDataLst>
            </p:nvPr>
          </p:nvSpPr>
          <p:spPr>
            <a:xfrm>
              <a:off x="5829300" y="5172075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13183" y="7539"/>
                  </a:lnTo>
                  <a:lnTo>
                    <a:pt x="58308" y="9350"/>
                  </a:lnTo>
                  <a:lnTo>
                    <a:pt x="102434" y="9515"/>
                  </a:lnTo>
                  <a:lnTo>
                    <a:pt x="1143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3543"/>
            <p:cNvSpPr/>
            <p:nvPr>
              <p:custDataLst>
                <p:tags r:id="rId157"/>
              </p:custDataLst>
            </p:nvPr>
          </p:nvSpPr>
          <p:spPr>
            <a:xfrm>
              <a:off x="6057900" y="5086742"/>
              <a:ext cx="19051" cy="132959"/>
            </a:xfrm>
            <a:custGeom>
              <a:avLst/>
              <a:gdLst/>
              <a:ahLst/>
              <a:cxnLst/>
              <a:rect l="0" t="0" r="0" b="0"/>
              <a:pathLst>
                <a:path w="19051" h="13295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6545" y="14894"/>
                  </a:lnTo>
                  <a:lnTo>
                    <a:pt x="9132" y="54512"/>
                  </a:lnTo>
                  <a:lnTo>
                    <a:pt x="9473" y="96549"/>
                  </a:lnTo>
                  <a:lnTo>
                    <a:pt x="10561" y="112543"/>
                  </a:lnTo>
                  <a:lnTo>
                    <a:pt x="19050" y="132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3544"/>
            <p:cNvSpPr/>
            <p:nvPr>
              <p:custDataLst>
                <p:tags r:id="rId158"/>
              </p:custDataLst>
            </p:nvPr>
          </p:nvSpPr>
          <p:spPr>
            <a:xfrm>
              <a:off x="5734050" y="5287699"/>
              <a:ext cx="82368" cy="417777"/>
            </a:xfrm>
            <a:custGeom>
              <a:avLst/>
              <a:gdLst/>
              <a:ahLst/>
              <a:cxnLst/>
              <a:rect l="0" t="0" r="0" b="0"/>
              <a:pathLst>
                <a:path w="82368" h="417777">
                  <a:moveTo>
                    <a:pt x="0" y="8201"/>
                  </a:moveTo>
                  <a:lnTo>
                    <a:pt x="0" y="8201"/>
                  </a:lnTo>
                  <a:lnTo>
                    <a:pt x="5056" y="8201"/>
                  </a:lnTo>
                  <a:lnTo>
                    <a:pt x="6545" y="7143"/>
                  </a:lnTo>
                  <a:lnTo>
                    <a:pt x="7539" y="5379"/>
                  </a:lnTo>
                  <a:lnTo>
                    <a:pt x="8201" y="3145"/>
                  </a:lnTo>
                  <a:lnTo>
                    <a:pt x="9701" y="1656"/>
                  </a:lnTo>
                  <a:lnTo>
                    <a:pt x="14189" y="0"/>
                  </a:lnTo>
                  <a:lnTo>
                    <a:pt x="16868" y="2734"/>
                  </a:lnTo>
                  <a:lnTo>
                    <a:pt x="41558" y="46435"/>
                  </a:lnTo>
                  <a:lnTo>
                    <a:pt x="53118" y="70800"/>
                  </a:lnTo>
                  <a:lnTo>
                    <a:pt x="63246" y="111180"/>
                  </a:lnTo>
                  <a:lnTo>
                    <a:pt x="69737" y="144985"/>
                  </a:lnTo>
                  <a:lnTo>
                    <a:pt x="74284" y="184550"/>
                  </a:lnTo>
                  <a:lnTo>
                    <a:pt x="82367" y="226362"/>
                  </a:lnTo>
                  <a:lnTo>
                    <a:pt x="82239" y="270840"/>
                  </a:lnTo>
                  <a:lnTo>
                    <a:pt x="77394" y="314786"/>
                  </a:lnTo>
                  <a:lnTo>
                    <a:pt x="61226" y="357999"/>
                  </a:lnTo>
                  <a:lnTo>
                    <a:pt x="36507" y="402849"/>
                  </a:lnTo>
                  <a:lnTo>
                    <a:pt x="31747" y="407825"/>
                  </a:lnTo>
                  <a:lnTo>
                    <a:pt x="9525" y="417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SMARTInkShape-3545"/>
            <p:cNvSpPr/>
            <p:nvPr>
              <p:custDataLst>
                <p:tags r:id="rId159"/>
              </p:custDataLst>
            </p:nvPr>
          </p:nvSpPr>
          <p:spPr>
            <a:xfrm>
              <a:off x="5400675" y="5382949"/>
              <a:ext cx="171451" cy="284427"/>
            </a:xfrm>
            <a:custGeom>
              <a:avLst/>
              <a:gdLst/>
              <a:ahLst/>
              <a:cxnLst/>
              <a:rect l="0" t="0" r="0" b="0"/>
              <a:pathLst>
                <a:path w="171451" h="284427">
                  <a:moveTo>
                    <a:pt x="171450" y="8201"/>
                  </a:moveTo>
                  <a:lnTo>
                    <a:pt x="171450" y="8201"/>
                  </a:lnTo>
                  <a:lnTo>
                    <a:pt x="171450" y="3145"/>
                  </a:lnTo>
                  <a:lnTo>
                    <a:pt x="170392" y="1656"/>
                  </a:lnTo>
                  <a:lnTo>
                    <a:pt x="168628" y="662"/>
                  </a:lnTo>
                  <a:lnTo>
                    <a:pt x="166394" y="0"/>
                  </a:lnTo>
                  <a:lnTo>
                    <a:pt x="164905" y="617"/>
                  </a:lnTo>
                  <a:lnTo>
                    <a:pt x="163911" y="2088"/>
                  </a:lnTo>
                  <a:lnTo>
                    <a:pt x="163249" y="4125"/>
                  </a:lnTo>
                  <a:lnTo>
                    <a:pt x="130920" y="49459"/>
                  </a:lnTo>
                  <a:lnTo>
                    <a:pt x="106768" y="88855"/>
                  </a:lnTo>
                  <a:lnTo>
                    <a:pt x="83178" y="127888"/>
                  </a:lnTo>
                  <a:lnTo>
                    <a:pt x="77185" y="142887"/>
                  </a:lnTo>
                  <a:lnTo>
                    <a:pt x="50526" y="183723"/>
                  </a:lnTo>
                  <a:lnTo>
                    <a:pt x="36020" y="208374"/>
                  </a:lnTo>
                  <a:lnTo>
                    <a:pt x="19442" y="247809"/>
                  </a:lnTo>
                  <a:lnTo>
                    <a:pt x="3292" y="273424"/>
                  </a:lnTo>
                  <a:lnTo>
                    <a:pt x="0" y="284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1" name="SMARTInkShape-Group715"/>
          <p:cNvGrpSpPr/>
          <p:nvPr/>
        </p:nvGrpSpPr>
        <p:grpSpPr>
          <a:xfrm>
            <a:off x="4376655" y="5191177"/>
            <a:ext cx="719221" cy="438099"/>
            <a:chOff x="4376655" y="5191177"/>
            <a:chExt cx="719221" cy="438099"/>
          </a:xfrm>
        </p:grpSpPr>
        <p:sp>
          <p:nvSpPr>
            <p:cNvPr id="866" name="SMARTInkShape-3546"/>
            <p:cNvSpPr/>
            <p:nvPr>
              <p:custDataLst>
                <p:tags r:id="rId150"/>
              </p:custDataLst>
            </p:nvPr>
          </p:nvSpPr>
          <p:spPr>
            <a:xfrm>
              <a:off x="4376655" y="5221417"/>
              <a:ext cx="119146" cy="403790"/>
            </a:xfrm>
            <a:custGeom>
              <a:avLst/>
              <a:gdLst/>
              <a:ahLst/>
              <a:cxnLst/>
              <a:rect l="0" t="0" r="0" b="0"/>
              <a:pathLst>
                <a:path w="119146" h="403790">
                  <a:moveTo>
                    <a:pt x="119145" y="17333"/>
                  </a:moveTo>
                  <a:lnTo>
                    <a:pt x="119145" y="17333"/>
                  </a:lnTo>
                  <a:lnTo>
                    <a:pt x="119145" y="12277"/>
                  </a:lnTo>
                  <a:lnTo>
                    <a:pt x="116323" y="6972"/>
                  </a:lnTo>
                  <a:lnTo>
                    <a:pt x="114088" y="4076"/>
                  </a:lnTo>
                  <a:lnTo>
                    <a:pt x="108784" y="858"/>
                  </a:lnTo>
                  <a:lnTo>
                    <a:pt x="105888" y="0"/>
                  </a:lnTo>
                  <a:lnTo>
                    <a:pt x="97025" y="4690"/>
                  </a:lnTo>
                  <a:lnTo>
                    <a:pt x="80135" y="22054"/>
                  </a:lnTo>
                  <a:lnTo>
                    <a:pt x="55466" y="66479"/>
                  </a:lnTo>
                  <a:lnTo>
                    <a:pt x="34234" y="113515"/>
                  </a:lnTo>
                  <a:lnTo>
                    <a:pt x="15824" y="160980"/>
                  </a:lnTo>
                  <a:lnTo>
                    <a:pt x="9724" y="193359"/>
                  </a:lnTo>
                  <a:lnTo>
                    <a:pt x="3468" y="238822"/>
                  </a:lnTo>
                  <a:lnTo>
                    <a:pt x="0" y="263940"/>
                  </a:lnTo>
                  <a:lnTo>
                    <a:pt x="3997" y="306772"/>
                  </a:lnTo>
                  <a:lnTo>
                    <a:pt x="11884" y="345686"/>
                  </a:lnTo>
                  <a:lnTo>
                    <a:pt x="17851" y="367526"/>
                  </a:lnTo>
                  <a:lnTo>
                    <a:pt x="29676" y="384994"/>
                  </a:lnTo>
                  <a:lnTo>
                    <a:pt x="44455" y="397696"/>
                  </a:lnTo>
                  <a:lnTo>
                    <a:pt x="58081" y="403342"/>
                  </a:lnTo>
                  <a:lnTo>
                    <a:pt x="63619" y="403789"/>
                  </a:lnTo>
                  <a:lnTo>
                    <a:pt x="81045" y="398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3547"/>
            <p:cNvSpPr/>
            <p:nvPr>
              <p:custDataLst>
                <p:tags r:id="rId151"/>
              </p:custDataLst>
            </p:nvPr>
          </p:nvSpPr>
          <p:spPr>
            <a:xfrm>
              <a:off x="4928540" y="5191177"/>
              <a:ext cx="167336" cy="28524"/>
            </a:xfrm>
            <a:custGeom>
              <a:avLst/>
              <a:gdLst/>
              <a:ahLst/>
              <a:cxnLst/>
              <a:rect l="0" t="0" r="0" b="0"/>
              <a:pathLst>
                <a:path w="167336" h="28524">
                  <a:moveTo>
                    <a:pt x="14935" y="28523"/>
                  </a:moveTo>
                  <a:lnTo>
                    <a:pt x="14935" y="28523"/>
                  </a:lnTo>
                  <a:lnTo>
                    <a:pt x="9879" y="28523"/>
                  </a:lnTo>
                  <a:lnTo>
                    <a:pt x="8390" y="27465"/>
                  </a:lnTo>
                  <a:lnTo>
                    <a:pt x="7396" y="25701"/>
                  </a:lnTo>
                  <a:lnTo>
                    <a:pt x="5802" y="20322"/>
                  </a:lnTo>
                  <a:lnTo>
                    <a:pt x="470" y="14334"/>
                  </a:lnTo>
                  <a:lnTo>
                    <a:pt x="0" y="12713"/>
                  </a:lnTo>
                  <a:lnTo>
                    <a:pt x="745" y="11633"/>
                  </a:lnTo>
                  <a:lnTo>
                    <a:pt x="4489" y="9900"/>
                  </a:lnTo>
                  <a:lnTo>
                    <a:pt x="49235" y="4427"/>
                  </a:lnTo>
                  <a:lnTo>
                    <a:pt x="93784" y="537"/>
                  </a:lnTo>
                  <a:lnTo>
                    <a:pt x="137007" y="0"/>
                  </a:lnTo>
                  <a:lnTo>
                    <a:pt x="150681" y="1029"/>
                  </a:lnTo>
                  <a:lnTo>
                    <a:pt x="167335" y="9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3548"/>
            <p:cNvSpPr/>
            <p:nvPr>
              <p:custDataLst>
                <p:tags r:id="rId152"/>
              </p:custDataLst>
            </p:nvPr>
          </p:nvSpPr>
          <p:spPr>
            <a:xfrm>
              <a:off x="4642712" y="5343525"/>
              <a:ext cx="195989" cy="247651"/>
            </a:xfrm>
            <a:custGeom>
              <a:avLst/>
              <a:gdLst/>
              <a:ahLst/>
              <a:cxnLst/>
              <a:rect l="0" t="0" r="0" b="0"/>
              <a:pathLst>
                <a:path w="195989" h="24765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2344" y="0"/>
                  </a:lnTo>
                  <a:lnTo>
                    <a:pt x="6913" y="2822"/>
                  </a:lnTo>
                  <a:lnTo>
                    <a:pt x="12471" y="8662"/>
                  </a:lnTo>
                  <a:lnTo>
                    <a:pt x="38548" y="47245"/>
                  </a:lnTo>
                  <a:lnTo>
                    <a:pt x="56676" y="64680"/>
                  </a:lnTo>
                  <a:lnTo>
                    <a:pt x="84587" y="106890"/>
                  </a:lnTo>
                  <a:lnTo>
                    <a:pt x="115545" y="154403"/>
                  </a:lnTo>
                  <a:lnTo>
                    <a:pt x="149606" y="201063"/>
                  </a:lnTo>
                  <a:lnTo>
                    <a:pt x="173966" y="234712"/>
                  </a:lnTo>
                  <a:lnTo>
                    <a:pt x="181114" y="242171"/>
                  </a:lnTo>
                  <a:lnTo>
                    <a:pt x="195988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3549"/>
            <p:cNvSpPr/>
            <p:nvPr>
              <p:custDataLst>
                <p:tags r:id="rId153"/>
              </p:custDataLst>
            </p:nvPr>
          </p:nvSpPr>
          <p:spPr>
            <a:xfrm>
              <a:off x="4661032" y="5308073"/>
              <a:ext cx="187194" cy="321203"/>
            </a:xfrm>
            <a:custGeom>
              <a:avLst/>
              <a:gdLst/>
              <a:ahLst/>
              <a:cxnLst/>
              <a:rect l="0" t="0" r="0" b="0"/>
              <a:pathLst>
                <a:path w="187194" h="321203">
                  <a:moveTo>
                    <a:pt x="187193" y="16402"/>
                  </a:moveTo>
                  <a:lnTo>
                    <a:pt x="187193" y="16402"/>
                  </a:lnTo>
                  <a:lnTo>
                    <a:pt x="187193" y="0"/>
                  </a:lnTo>
                  <a:lnTo>
                    <a:pt x="185076" y="175"/>
                  </a:lnTo>
                  <a:lnTo>
                    <a:pt x="177080" y="3193"/>
                  </a:lnTo>
                  <a:lnTo>
                    <a:pt x="160678" y="20955"/>
                  </a:lnTo>
                  <a:lnTo>
                    <a:pt x="137435" y="67449"/>
                  </a:lnTo>
                  <a:lnTo>
                    <a:pt x="118803" y="105390"/>
                  </a:lnTo>
                  <a:lnTo>
                    <a:pt x="98138" y="141782"/>
                  </a:lnTo>
                  <a:lnTo>
                    <a:pt x="76963" y="181021"/>
                  </a:lnTo>
                  <a:lnTo>
                    <a:pt x="57283" y="219461"/>
                  </a:lnTo>
                  <a:lnTo>
                    <a:pt x="28125" y="265183"/>
                  </a:lnTo>
                  <a:lnTo>
                    <a:pt x="4282" y="308651"/>
                  </a:lnTo>
                  <a:lnTo>
                    <a:pt x="66" y="315624"/>
                  </a:lnTo>
                  <a:lnTo>
                    <a:pt x="0" y="317483"/>
                  </a:lnTo>
                  <a:lnTo>
                    <a:pt x="6218" y="321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3550"/>
            <p:cNvSpPr/>
            <p:nvPr>
              <p:custDataLst>
                <p:tags r:id="rId154"/>
              </p:custDataLst>
            </p:nvPr>
          </p:nvSpPr>
          <p:spPr>
            <a:xfrm>
              <a:off x="5038725" y="5200650"/>
              <a:ext cx="1" cy="123826"/>
            </a:xfrm>
            <a:custGeom>
              <a:avLst/>
              <a:gdLst/>
              <a:ahLst/>
              <a:cxnLst/>
              <a:rect l="0" t="0" r="0" b="0"/>
              <a:pathLst>
                <a:path w="1" h="123826">
                  <a:moveTo>
                    <a:pt x="0" y="0"/>
                  </a:moveTo>
                  <a:lnTo>
                    <a:pt x="0" y="0"/>
                  </a:lnTo>
                  <a:lnTo>
                    <a:pt x="0" y="43873"/>
                  </a:lnTo>
                  <a:lnTo>
                    <a:pt x="0" y="89491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4" name="SMARTInkShape-Group716"/>
          <p:cNvGrpSpPr/>
          <p:nvPr/>
        </p:nvGrpSpPr>
        <p:grpSpPr>
          <a:xfrm>
            <a:off x="3676767" y="5362575"/>
            <a:ext cx="171334" cy="123710"/>
            <a:chOff x="3676767" y="5362575"/>
            <a:chExt cx="171334" cy="123710"/>
          </a:xfrm>
        </p:grpSpPr>
        <p:sp>
          <p:nvSpPr>
            <p:cNvPr id="872" name="SMARTInkShape-3551"/>
            <p:cNvSpPr/>
            <p:nvPr>
              <p:custDataLst>
                <p:tags r:id="rId148"/>
              </p:custDataLst>
            </p:nvPr>
          </p:nvSpPr>
          <p:spPr>
            <a:xfrm>
              <a:off x="3709262" y="5476875"/>
              <a:ext cx="138839" cy="9410"/>
            </a:xfrm>
            <a:custGeom>
              <a:avLst/>
              <a:gdLst/>
              <a:ahLst/>
              <a:cxnLst/>
              <a:rect l="0" t="0" r="0" b="0"/>
              <a:pathLst>
                <a:path w="138839" h="9410">
                  <a:moveTo>
                    <a:pt x="5488" y="0"/>
                  </a:moveTo>
                  <a:lnTo>
                    <a:pt x="5488" y="0"/>
                  </a:lnTo>
                  <a:lnTo>
                    <a:pt x="5488" y="5056"/>
                  </a:lnTo>
                  <a:lnTo>
                    <a:pt x="4430" y="6545"/>
                  </a:lnTo>
                  <a:lnTo>
                    <a:pt x="2666" y="7539"/>
                  </a:lnTo>
                  <a:lnTo>
                    <a:pt x="431" y="8201"/>
                  </a:lnTo>
                  <a:lnTo>
                    <a:pt x="0" y="8642"/>
                  </a:lnTo>
                  <a:lnTo>
                    <a:pt x="771" y="8937"/>
                  </a:lnTo>
                  <a:lnTo>
                    <a:pt x="19726" y="9409"/>
                  </a:lnTo>
                  <a:lnTo>
                    <a:pt x="60437" y="1971"/>
                  </a:lnTo>
                  <a:lnTo>
                    <a:pt x="74360" y="1934"/>
                  </a:lnTo>
                  <a:lnTo>
                    <a:pt x="96215" y="5747"/>
                  </a:lnTo>
                  <a:lnTo>
                    <a:pt x="1388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3552"/>
            <p:cNvSpPr/>
            <p:nvPr>
              <p:custDataLst>
                <p:tags r:id="rId149"/>
              </p:custDataLst>
            </p:nvPr>
          </p:nvSpPr>
          <p:spPr>
            <a:xfrm>
              <a:off x="3676767" y="5362575"/>
              <a:ext cx="161809" cy="9526"/>
            </a:xfrm>
            <a:custGeom>
              <a:avLst/>
              <a:gdLst/>
              <a:ahLst/>
              <a:cxnLst/>
              <a:rect l="0" t="0" r="0" b="0"/>
              <a:pathLst>
                <a:path w="161809" h="9526">
                  <a:moveTo>
                    <a:pt x="9408" y="0"/>
                  </a:moveTo>
                  <a:lnTo>
                    <a:pt x="9408" y="0"/>
                  </a:lnTo>
                  <a:lnTo>
                    <a:pt x="0" y="0"/>
                  </a:lnTo>
                  <a:lnTo>
                    <a:pt x="4974" y="0"/>
                  </a:lnTo>
                  <a:lnTo>
                    <a:pt x="22683" y="5488"/>
                  </a:lnTo>
                  <a:lnTo>
                    <a:pt x="61430" y="621"/>
                  </a:lnTo>
                  <a:lnTo>
                    <a:pt x="107839" y="122"/>
                  </a:lnTo>
                  <a:lnTo>
                    <a:pt x="144039" y="1074"/>
                  </a:lnTo>
                  <a:lnTo>
                    <a:pt x="161808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0" name="SMARTInkShape-Group717"/>
          <p:cNvGrpSpPr/>
          <p:nvPr/>
        </p:nvGrpSpPr>
        <p:grpSpPr>
          <a:xfrm>
            <a:off x="2838450" y="5002959"/>
            <a:ext cx="504826" cy="688150"/>
            <a:chOff x="2838450" y="5002959"/>
            <a:chExt cx="504826" cy="688150"/>
          </a:xfrm>
        </p:grpSpPr>
        <p:sp>
          <p:nvSpPr>
            <p:cNvPr id="875" name="SMARTInkShape-3553"/>
            <p:cNvSpPr/>
            <p:nvPr>
              <p:custDataLst>
                <p:tags r:id="rId143"/>
              </p:custDataLst>
            </p:nvPr>
          </p:nvSpPr>
          <p:spPr>
            <a:xfrm>
              <a:off x="3295650" y="5535476"/>
              <a:ext cx="47626" cy="120482"/>
            </a:xfrm>
            <a:custGeom>
              <a:avLst/>
              <a:gdLst/>
              <a:ahLst/>
              <a:cxnLst/>
              <a:rect l="0" t="0" r="0" b="0"/>
              <a:pathLst>
                <a:path w="47626" h="120482">
                  <a:moveTo>
                    <a:pt x="47625" y="27124"/>
                  </a:moveTo>
                  <a:lnTo>
                    <a:pt x="47625" y="27124"/>
                  </a:lnTo>
                  <a:lnTo>
                    <a:pt x="47625" y="12935"/>
                  </a:lnTo>
                  <a:lnTo>
                    <a:pt x="46567" y="11314"/>
                  </a:lnTo>
                  <a:lnTo>
                    <a:pt x="44803" y="10234"/>
                  </a:lnTo>
                  <a:lnTo>
                    <a:pt x="42568" y="9514"/>
                  </a:lnTo>
                  <a:lnTo>
                    <a:pt x="41079" y="7976"/>
                  </a:lnTo>
                  <a:lnTo>
                    <a:pt x="39424" y="3444"/>
                  </a:lnTo>
                  <a:lnTo>
                    <a:pt x="37924" y="1812"/>
                  </a:lnTo>
                  <a:lnTo>
                    <a:pt x="33436" y="0"/>
                  </a:lnTo>
                  <a:lnTo>
                    <a:pt x="19902" y="4035"/>
                  </a:lnTo>
                  <a:lnTo>
                    <a:pt x="16443" y="6440"/>
                  </a:lnTo>
                  <a:lnTo>
                    <a:pt x="10436" y="15920"/>
                  </a:lnTo>
                  <a:lnTo>
                    <a:pt x="9605" y="30709"/>
                  </a:lnTo>
                  <a:lnTo>
                    <a:pt x="12383" y="36832"/>
                  </a:lnTo>
                  <a:lnTo>
                    <a:pt x="43425" y="78122"/>
                  </a:lnTo>
                  <a:lnTo>
                    <a:pt x="46795" y="93211"/>
                  </a:lnTo>
                  <a:lnTo>
                    <a:pt x="47461" y="106383"/>
                  </a:lnTo>
                  <a:lnTo>
                    <a:pt x="44730" y="112797"/>
                  </a:lnTo>
                  <a:lnTo>
                    <a:pt x="42520" y="115990"/>
                  </a:lnTo>
                  <a:lnTo>
                    <a:pt x="38930" y="118118"/>
                  </a:lnTo>
                  <a:lnTo>
                    <a:pt x="29297" y="120481"/>
                  </a:lnTo>
                  <a:lnTo>
                    <a:pt x="24823" y="120054"/>
                  </a:lnTo>
                  <a:lnTo>
                    <a:pt x="0" y="103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3554"/>
            <p:cNvSpPr/>
            <p:nvPr>
              <p:custDataLst>
                <p:tags r:id="rId144"/>
              </p:custDataLst>
            </p:nvPr>
          </p:nvSpPr>
          <p:spPr>
            <a:xfrm>
              <a:off x="3181350" y="5535349"/>
              <a:ext cx="57151" cy="131926"/>
            </a:xfrm>
            <a:custGeom>
              <a:avLst/>
              <a:gdLst/>
              <a:ahLst/>
              <a:cxnLst/>
              <a:rect l="0" t="0" r="0" b="0"/>
              <a:pathLst>
                <a:path w="57151" h="131926">
                  <a:moveTo>
                    <a:pt x="0" y="8201"/>
                  </a:moveTo>
                  <a:lnTo>
                    <a:pt x="0" y="8201"/>
                  </a:lnTo>
                  <a:lnTo>
                    <a:pt x="5056" y="8201"/>
                  </a:lnTo>
                  <a:lnTo>
                    <a:pt x="6546" y="7143"/>
                  </a:lnTo>
                  <a:lnTo>
                    <a:pt x="7539" y="5379"/>
                  </a:lnTo>
                  <a:lnTo>
                    <a:pt x="9133" y="0"/>
                  </a:lnTo>
                  <a:lnTo>
                    <a:pt x="9520" y="45239"/>
                  </a:lnTo>
                  <a:lnTo>
                    <a:pt x="8466" y="84457"/>
                  </a:lnTo>
                  <a:lnTo>
                    <a:pt x="392" y="128141"/>
                  </a:lnTo>
                  <a:lnTo>
                    <a:pt x="1320" y="129436"/>
                  </a:lnTo>
                  <a:lnTo>
                    <a:pt x="8236" y="131685"/>
                  </a:lnTo>
                  <a:lnTo>
                    <a:pt x="19256" y="131925"/>
                  </a:lnTo>
                  <a:lnTo>
                    <a:pt x="57150" y="122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SMARTInkShape-3555"/>
            <p:cNvSpPr/>
            <p:nvPr>
              <p:custDataLst>
                <p:tags r:id="rId145"/>
              </p:custDataLst>
            </p:nvPr>
          </p:nvSpPr>
          <p:spPr>
            <a:xfrm>
              <a:off x="3057752" y="5544990"/>
              <a:ext cx="64534" cy="110816"/>
            </a:xfrm>
            <a:custGeom>
              <a:avLst/>
              <a:gdLst/>
              <a:ahLst/>
              <a:cxnLst/>
              <a:rect l="0" t="0" r="0" b="0"/>
              <a:pathLst>
                <a:path w="64534" h="110816">
                  <a:moveTo>
                    <a:pt x="28348" y="17610"/>
                  </a:moveTo>
                  <a:lnTo>
                    <a:pt x="28348" y="17610"/>
                  </a:lnTo>
                  <a:lnTo>
                    <a:pt x="28348" y="9409"/>
                  </a:lnTo>
                  <a:lnTo>
                    <a:pt x="20147" y="0"/>
                  </a:lnTo>
                  <a:lnTo>
                    <a:pt x="19706" y="578"/>
                  </a:lnTo>
                  <a:lnTo>
                    <a:pt x="19215" y="4043"/>
                  </a:lnTo>
                  <a:lnTo>
                    <a:pt x="3657" y="31699"/>
                  </a:lnTo>
                  <a:lnTo>
                    <a:pt x="0" y="74842"/>
                  </a:lnTo>
                  <a:lnTo>
                    <a:pt x="933" y="86438"/>
                  </a:lnTo>
                  <a:lnTo>
                    <a:pt x="4874" y="95120"/>
                  </a:lnTo>
                  <a:lnTo>
                    <a:pt x="13044" y="105958"/>
                  </a:lnTo>
                  <a:lnTo>
                    <a:pt x="21899" y="109792"/>
                  </a:lnTo>
                  <a:lnTo>
                    <a:pt x="27223" y="110815"/>
                  </a:lnTo>
                  <a:lnTo>
                    <a:pt x="31832" y="110438"/>
                  </a:lnTo>
                  <a:lnTo>
                    <a:pt x="39774" y="107197"/>
                  </a:lnTo>
                  <a:lnTo>
                    <a:pt x="46832" y="96585"/>
                  </a:lnTo>
                  <a:lnTo>
                    <a:pt x="62140" y="67913"/>
                  </a:lnTo>
                  <a:lnTo>
                    <a:pt x="64533" y="52667"/>
                  </a:lnTo>
                  <a:lnTo>
                    <a:pt x="62775" y="40952"/>
                  </a:lnTo>
                  <a:lnTo>
                    <a:pt x="55835" y="28406"/>
                  </a:lnTo>
                  <a:lnTo>
                    <a:pt x="50089" y="22409"/>
                  </a:lnTo>
                  <a:lnTo>
                    <a:pt x="44008" y="19742"/>
                  </a:lnTo>
                  <a:lnTo>
                    <a:pt x="40905" y="20090"/>
                  </a:lnTo>
                  <a:lnTo>
                    <a:pt x="34634" y="23298"/>
                  </a:lnTo>
                  <a:lnTo>
                    <a:pt x="32539" y="25636"/>
                  </a:lnTo>
                  <a:lnTo>
                    <a:pt x="28348" y="36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3556"/>
            <p:cNvSpPr/>
            <p:nvPr>
              <p:custDataLst>
                <p:tags r:id="rId146"/>
              </p:custDataLst>
            </p:nvPr>
          </p:nvSpPr>
          <p:spPr>
            <a:xfrm>
              <a:off x="2848010" y="5002959"/>
              <a:ext cx="104741" cy="131017"/>
            </a:xfrm>
            <a:custGeom>
              <a:avLst/>
              <a:gdLst/>
              <a:ahLst/>
              <a:cxnLst/>
              <a:rect l="0" t="0" r="0" b="0"/>
              <a:pathLst>
                <a:path w="104741" h="131017">
                  <a:moveTo>
                    <a:pt x="9490" y="45291"/>
                  </a:moveTo>
                  <a:lnTo>
                    <a:pt x="9490" y="45291"/>
                  </a:lnTo>
                  <a:lnTo>
                    <a:pt x="8432" y="69142"/>
                  </a:lnTo>
                  <a:lnTo>
                    <a:pt x="848" y="104700"/>
                  </a:lnTo>
                  <a:lnTo>
                    <a:pt x="81" y="119071"/>
                  </a:lnTo>
                  <a:lnTo>
                    <a:pt x="0" y="115718"/>
                  </a:lnTo>
                  <a:lnTo>
                    <a:pt x="8169" y="72522"/>
                  </a:lnTo>
                  <a:lnTo>
                    <a:pt x="14547" y="57041"/>
                  </a:lnTo>
                  <a:lnTo>
                    <a:pt x="24394" y="39247"/>
                  </a:lnTo>
                  <a:lnTo>
                    <a:pt x="35598" y="13804"/>
                  </a:lnTo>
                  <a:lnTo>
                    <a:pt x="45802" y="0"/>
                  </a:lnTo>
                  <a:lnTo>
                    <a:pt x="47456" y="1339"/>
                  </a:lnTo>
                  <a:lnTo>
                    <a:pt x="63732" y="31355"/>
                  </a:lnTo>
                  <a:lnTo>
                    <a:pt x="81480" y="77294"/>
                  </a:lnTo>
                  <a:lnTo>
                    <a:pt x="90192" y="116885"/>
                  </a:lnTo>
                  <a:lnTo>
                    <a:pt x="104740" y="131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3557"/>
            <p:cNvSpPr/>
            <p:nvPr>
              <p:custDataLst>
                <p:tags r:id="rId147"/>
              </p:custDataLst>
            </p:nvPr>
          </p:nvSpPr>
          <p:spPr>
            <a:xfrm>
              <a:off x="2838450" y="5215243"/>
              <a:ext cx="164979" cy="475866"/>
            </a:xfrm>
            <a:custGeom>
              <a:avLst/>
              <a:gdLst/>
              <a:ahLst/>
              <a:cxnLst/>
              <a:rect l="0" t="0" r="0" b="0"/>
              <a:pathLst>
                <a:path w="164979" h="475866">
                  <a:moveTo>
                    <a:pt x="0" y="185432"/>
                  </a:moveTo>
                  <a:lnTo>
                    <a:pt x="0" y="185432"/>
                  </a:lnTo>
                  <a:lnTo>
                    <a:pt x="9133" y="185432"/>
                  </a:lnTo>
                  <a:lnTo>
                    <a:pt x="9515" y="228048"/>
                  </a:lnTo>
                  <a:lnTo>
                    <a:pt x="14578" y="265204"/>
                  </a:lnTo>
                  <a:lnTo>
                    <a:pt x="17725" y="308081"/>
                  </a:lnTo>
                  <a:lnTo>
                    <a:pt x="18788" y="349281"/>
                  </a:lnTo>
                  <a:lnTo>
                    <a:pt x="18998" y="393167"/>
                  </a:lnTo>
                  <a:lnTo>
                    <a:pt x="16212" y="423019"/>
                  </a:lnTo>
                  <a:lnTo>
                    <a:pt x="10406" y="467936"/>
                  </a:lnTo>
                  <a:lnTo>
                    <a:pt x="9786" y="475865"/>
                  </a:lnTo>
                  <a:lnTo>
                    <a:pt x="9548" y="433711"/>
                  </a:lnTo>
                  <a:lnTo>
                    <a:pt x="9532" y="387995"/>
                  </a:lnTo>
                  <a:lnTo>
                    <a:pt x="9528" y="349191"/>
                  </a:lnTo>
                  <a:lnTo>
                    <a:pt x="9526" y="305919"/>
                  </a:lnTo>
                  <a:lnTo>
                    <a:pt x="9525" y="274965"/>
                  </a:lnTo>
                  <a:lnTo>
                    <a:pt x="9525" y="227482"/>
                  </a:lnTo>
                  <a:lnTo>
                    <a:pt x="12347" y="189424"/>
                  </a:lnTo>
                  <a:lnTo>
                    <a:pt x="17726" y="153178"/>
                  </a:lnTo>
                  <a:lnTo>
                    <a:pt x="23714" y="112023"/>
                  </a:lnTo>
                  <a:lnTo>
                    <a:pt x="29732" y="69527"/>
                  </a:lnTo>
                  <a:lnTo>
                    <a:pt x="49108" y="25385"/>
                  </a:lnTo>
                  <a:lnTo>
                    <a:pt x="59926" y="8466"/>
                  </a:lnTo>
                  <a:lnTo>
                    <a:pt x="68262" y="947"/>
                  </a:lnTo>
                  <a:lnTo>
                    <a:pt x="71966" y="0"/>
                  </a:lnTo>
                  <a:lnTo>
                    <a:pt x="75494" y="428"/>
                  </a:lnTo>
                  <a:lnTo>
                    <a:pt x="78904" y="1771"/>
                  </a:lnTo>
                  <a:lnTo>
                    <a:pt x="93817" y="13774"/>
                  </a:lnTo>
                  <a:lnTo>
                    <a:pt x="99905" y="22002"/>
                  </a:lnTo>
                  <a:lnTo>
                    <a:pt x="110679" y="53333"/>
                  </a:lnTo>
                  <a:lnTo>
                    <a:pt x="112691" y="67102"/>
                  </a:lnTo>
                  <a:lnTo>
                    <a:pt x="108766" y="86754"/>
                  </a:lnTo>
                  <a:lnTo>
                    <a:pt x="94939" y="123440"/>
                  </a:lnTo>
                  <a:lnTo>
                    <a:pt x="78063" y="145167"/>
                  </a:lnTo>
                  <a:lnTo>
                    <a:pt x="78500" y="145889"/>
                  </a:lnTo>
                  <a:lnTo>
                    <a:pt x="81809" y="146691"/>
                  </a:lnTo>
                  <a:lnTo>
                    <a:pt x="100160" y="148263"/>
                  </a:lnTo>
                  <a:lnTo>
                    <a:pt x="111896" y="152332"/>
                  </a:lnTo>
                  <a:lnTo>
                    <a:pt x="130403" y="165629"/>
                  </a:lnTo>
                  <a:lnTo>
                    <a:pt x="163238" y="209720"/>
                  </a:lnTo>
                  <a:lnTo>
                    <a:pt x="164978" y="225861"/>
                  </a:lnTo>
                  <a:lnTo>
                    <a:pt x="157472" y="262092"/>
                  </a:lnTo>
                  <a:lnTo>
                    <a:pt x="149010" y="275242"/>
                  </a:lnTo>
                  <a:lnTo>
                    <a:pt x="137135" y="284615"/>
                  </a:lnTo>
                  <a:lnTo>
                    <a:pt x="112599" y="294782"/>
                  </a:lnTo>
                  <a:lnTo>
                    <a:pt x="94494" y="297532"/>
                  </a:lnTo>
                  <a:lnTo>
                    <a:pt x="87338" y="295090"/>
                  </a:lnTo>
                  <a:lnTo>
                    <a:pt x="57150" y="261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1" name="SMARTInkShape-3558"/>
          <p:cNvSpPr/>
          <p:nvPr>
            <p:custDataLst>
              <p:tags r:id="rId3"/>
            </p:custDataLst>
          </p:nvPr>
        </p:nvSpPr>
        <p:spPr>
          <a:xfrm>
            <a:off x="2905125" y="4553071"/>
            <a:ext cx="8315326" cy="285630"/>
          </a:xfrm>
          <a:custGeom>
            <a:avLst/>
            <a:gdLst/>
            <a:ahLst/>
            <a:cxnLst/>
            <a:rect l="0" t="0" r="0" b="0"/>
            <a:pathLst>
              <a:path w="8315326" h="285630">
                <a:moveTo>
                  <a:pt x="0" y="85604"/>
                </a:moveTo>
                <a:lnTo>
                  <a:pt x="0" y="85604"/>
                </a:lnTo>
                <a:lnTo>
                  <a:pt x="33484" y="85604"/>
                </a:lnTo>
                <a:lnTo>
                  <a:pt x="80477" y="85604"/>
                </a:lnTo>
                <a:lnTo>
                  <a:pt x="121845" y="82782"/>
                </a:lnTo>
                <a:lnTo>
                  <a:pt x="144730" y="80548"/>
                </a:lnTo>
                <a:lnTo>
                  <a:pt x="169512" y="79059"/>
                </a:lnTo>
                <a:lnTo>
                  <a:pt x="195558" y="78065"/>
                </a:lnTo>
                <a:lnTo>
                  <a:pt x="222447" y="77403"/>
                </a:lnTo>
                <a:lnTo>
                  <a:pt x="253073" y="75903"/>
                </a:lnTo>
                <a:lnTo>
                  <a:pt x="286190" y="73845"/>
                </a:lnTo>
                <a:lnTo>
                  <a:pt x="320969" y="71415"/>
                </a:lnTo>
                <a:lnTo>
                  <a:pt x="358971" y="68736"/>
                </a:lnTo>
                <a:lnTo>
                  <a:pt x="399122" y="65892"/>
                </a:lnTo>
                <a:lnTo>
                  <a:pt x="440706" y="62938"/>
                </a:lnTo>
                <a:lnTo>
                  <a:pt x="486421" y="60968"/>
                </a:lnTo>
                <a:lnTo>
                  <a:pt x="534889" y="59655"/>
                </a:lnTo>
                <a:lnTo>
                  <a:pt x="585193" y="58780"/>
                </a:lnTo>
                <a:lnTo>
                  <a:pt x="636720" y="57138"/>
                </a:lnTo>
                <a:lnTo>
                  <a:pt x="689063" y="54985"/>
                </a:lnTo>
                <a:lnTo>
                  <a:pt x="741950" y="52491"/>
                </a:lnTo>
                <a:lnTo>
                  <a:pt x="795200" y="49770"/>
                </a:lnTo>
                <a:lnTo>
                  <a:pt x="848692" y="46898"/>
                </a:lnTo>
                <a:lnTo>
                  <a:pt x="902345" y="43925"/>
                </a:lnTo>
                <a:lnTo>
                  <a:pt x="957163" y="40885"/>
                </a:lnTo>
                <a:lnTo>
                  <a:pt x="1012759" y="37800"/>
                </a:lnTo>
                <a:lnTo>
                  <a:pt x="1068872" y="34685"/>
                </a:lnTo>
                <a:lnTo>
                  <a:pt x="1126390" y="32607"/>
                </a:lnTo>
                <a:lnTo>
                  <a:pt x="1184844" y="31223"/>
                </a:lnTo>
                <a:lnTo>
                  <a:pt x="1243921" y="30300"/>
                </a:lnTo>
                <a:lnTo>
                  <a:pt x="1301297" y="28626"/>
                </a:lnTo>
                <a:lnTo>
                  <a:pt x="1357540" y="26452"/>
                </a:lnTo>
                <a:lnTo>
                  <a:pt x="1413027" y="23944"/>
                </a:lnTo>
                <a:lnTo>
                  <a:pt x="1469067" y="21214"/>
                </a:lnTo>
                <a:lnTo>
                  <a:pt x="1525479" y="18336"/>
                </a:lnTo>
                <a:lnTo>
                  <a:pt x="1582136" y="15358"/>
                </a:lnTo>
                <a:lnTo>
                  <a:pt x="1638957" y="13374"/>
                </a:lnTo>
                <a:lnTo>
                  <a:pt x="1695888" y="12050"/>
                </a:lnTo>
                <a:lnTo>
                  <a:pt x="1752892" y="11168"/>
                </a:lnTo>
                <a:lnTo>
                  <a:pt x="1808886" y="10580"/>
                </a:lnTo>
                <a:lnTo>
                  <a:pt x="1864208" y="10187"/>
                </a:lnTo>
                <a:lnTo>
                  <a:pt x="1919080" y="9926"/>
                </a:lnTo>
                <a:lnTo>
                  <a:pt x="1973653" y="8694"/>
                </a:lnTo>
                <a:lnTo>
                  <a:pt x="2028027" y="6814"/>
                </a:lnTo>
                <a:lnTo>
                  <a:pt x="2082268" y="4502"/>
                </a:lnTo>
                <a:lnTo>
                  <a:pt x="2137479" y="2961"/>
                </a:lnTo>
                <a:lnTo>
                  <a:pt x="2193336" y="1934"/>
                </a:lnTo>
                <a:lnTo>
                  <a:pt x="2249624" y="1248"/>
                </a:lnTo>
                <a:lnTo>
                  <a:pt x="2305141" y="792"/>
                </a:lnTo>
                <a:lnTo>
                  <a:pt x="2360144" y="488"/>
                </a:lnTo>
                <a:lnTo>
                  <a:pt x="2414805" y="285"/>
                </a:lnTo>
                <a:lnTo>
                  <a:pt x="2470294" y="149"/>
                </a:lnTo>
                <a:lnTo>
                  <a:pt x="2526338" y="59"/>
                </a:lnTo>
                <a:lnTo>
                  <a:pt x="2582750" y="0"/>
                </a:lnTo>
                <a:lnTo>
                  <a:pt x="2642583" y="1017"/>
                </a:lnTo>
                <a:lnTo>
                  <a:pt x="2704697" y="2754"/>
                </a:lnTo>
                <a:lnTo>
                  <a:pt x="2768331" y="4971"/>
                </a:lnTo>
                <a:lnTo>
                  <a:pt x="2831921" y="6448"/>
                </a:lnTo>
                <a:lnTo>
                  <a:pt x="2895481" y="7434"/>
                </a:lnTo>
                <a:lnTo>
                  <a:pt x="2959021" y="8091"/>
                </a:lnTo>
                <a:lnTo>
                  <a:pt x="3023605" y="8528"/>
                </a:lnTo>
                <a:lnTo>
                  <a:pt x="3088887" y="8820"/>
                </a:lnTo>
                <a:lnTo>
                  <a:pt x="3154632" y="9015"/>
                </a:lnTo>
                <a:lnTo>
                  <a:pt x="3219630" y="9145"/>
                </a:lnTo>
                <a:lnTo>
                  <a:pt x="3284127" y="9232"/>
                </a:lnTo>
                <a:lnTo>
                  <a:pt x="3348294" y="9289"/>
                </a:lnTo>
                <a:lnTo>
                  <a:pt x="3413297" y="10385"/>
                </a:lnTo>
                <a:lnTo>
                  <a:pt x="3478855" y="12175"/>
                </a:lnTo>
                <a:lnTo>
                  <a:pt x="3544787" y="14427"/>
                </a:lnTo>
                <a:lnTo>
                  <a:pt x="3610966" y="15928"/>
                </a:lnTo>
                <a:lnTo>
                  <a:pt x="3677311" y="16928"/>
                </a:lnTo>
                <a:lnTo>
                  <a:pt x="3743766" y="17595"/>
                </a:lnTo>
                <a:lnTo>
                  <a:pt x="3809236" y="19098"/>
                </a:lnTo>
                <a:lnTo>
                  <a:pt x="3874049" y="21158"/>
                </a:lnTo>
                <a:lnTo>
                  <a:pt x="3938424" y="23590"/>
                </a:lnTo>
                <a:lnTo>
                  <a:pt x="4003566" y="25212"/>
                </a:lnTo>
                <a:lnTo>
                  <a:pt x="4069219" y="26293"/>
                </a:lnTo>
                <a:lnTo>
                  <a:pt x="4135213" y="27013"/>
                </a:lnTo>
                <a:lnTo>
                  <a:pt x="4199317" y="28552"/>
                </a:lnTo>
                <a:lnTo>
                  <a:pt x="4262161" y="30636"/>
                </a:lnTo>
                <a:lnTo>
                  <a:pt x="4324165" y="33083"/>
                </a:lnTo>
                <a:lnTo>
                  <a:pt x="4385611" y="35774"/>
                </a:lnTo>
                <a:lnTo>
                  <a:pt x="4446682" y="38625"/>
                </a:lnTo>
                <a:lnTo>
                  <a:pt x="4507505" y="41585"/>
                </a:lnTo>
                <a:lnTo>
                  <a:pt x="4568162" y="44616"/>
                </a:lnTo>
                <a:lnTo>
                  <a:pt x="4628707" y="47696"/>
                </a:lnTo>
                <a:lnTo>
                  <a:pt x="4689180" y="50807"/>
                </a:lnTo>
                <a:lnTo>
                  <a:pt x="4749603" y="53940"/>
                </a:lnTo>
                <a:lnTo>
                  <a:pt x="4809994" y="57086"/>
                </a:lnTo>
                <a:lnTo>
                  <a:pt x="4870362" y="60242"/>
                </a:lnTo>
                <a:lnTo>
                  <a:pt x="4930717" y="63404"/>
                </a:lnTo>
                <a:lnTo>
                  <a:pt x="4991060" y="66571"/>
                </a:lnTo>
                <a:lnTo>
                  <a:pt x="5051399" y="69740"/>
                </a:lnTo>
                <a:lnTo>
                  <a:pt x="5110674" y="72911"/>
                </a:lnTo>
                <a:lnTo>
                  <a:pt x="5169241" y="76084"/>
                </a:lnTo>
                <a:lnTo>
                  <a:pt x="5227336" y="79257"/>
                </a:lnTo>
                <a:lnTo>
                  <a:pt x="5284057" y="82431"/>
                </a:lnTo>
                <a:lnTo>
                  <a:pt x="5339863" y="85605"/>
                </a:lnTo>
                <a:lnTo>
                  <a:pt x="5395059" y="88780"/>
                </a:lnTo>
                <a:lnTo>
                  <a:pt x="5450905" y="91954"/>
                </a:lnTo>
                <a:lnTo>
                  <a:pt x="5507187" y="95129"/>
                </a:lnTo>
                <a:lnTo>
                  <a:pt x="5563757" y="98304"/>
                </a:lnTo>
                <a:lnTo>
                  <a:pt x="5619463" y="101479"/>
                </a:lnTo>
                <a:lnTo>
                  <a:pt x="5674592" y="104654"/>
                </a:lnTo>
                <a:lnTo>
                  <a:pt x="5729336" y="107829"/>
                </a:lnTo>
                <a:lnTo>
                  <a:pt x="5783824" y="111004"/>
                </a:lnTo>
                <a:lnTo>
                  <a:pt x="5838142" y="114179"/>
                </a:lnTo>
                <a:lnTo>
                  <a:pt x="5892344" y="117354"/>
                </a:lnTo>
                <a:lnTo>
                  <a:pt x="5947529" y="120529"/>
                </a:lnTo>
                <a:lnTo>
                  <a:pt x="6003370" y="123704"/>
                </a:lnTo>
                <a:lnTo>
                  <a:pt x="6059646" y="126879"/>
                </a:lnTo>
                <a:lnTo>
                  <a:pt x="6115156" y="130054"/>
                </a:lnTo>
                <a:lnTo>
                  <a:pt x="6170154" y="133229"/>
                </a:lnTo>
                <a:lnTo>
                  <a:pt x="6224813" y="136404"/>
                </a:lnTo>
                <a:lnTo>
                  <a:pt x="6278182" y="139579"/>
                </a:lnTo>
                <a:lnTo>
                  <a:pt x="6330698" y="142754"/>
                </a:lnTo>
                <a:lnTo>
                  <a:pt x="6382640" y="145929"/>
                </a:lnTo>
                <a:lnTo>
                  <a:pt x="6436318" y="149104"/>
                </a:lnTo>
                <a:lnTo>
                  <a:pt x="6491154" y="152279"/>
                </a:lnTo>
                <a:lnTo>
                  <a:pt x="6546761" y="155454"/>
                </a:lnTo>
                <a:lnTo>
                  <a:pt x="6602883" y="159687"/>
                </a:lnTo>
                <a:lnTo>
                  <a:pt x="6659346" y="164626"/>
                </a:lnTo>
                <a:lnTo>
                  <a:pt x="6716040" y="170036"/>
                </a:lnTo>
                <a:lnTo>
                  <a:pt x="6772885" y="174700"/>
                </a:lnTo>
                <a:lnTo>
                  <a:pt x="6829831" y="178868"/>
                </a:lnTo>
                <a:lnTo>
                  <a:pt x="6886846" y="182705"/>
                </a:lnTo>
                <a:lnTo>
                  <a:pt x="6941788" y="186321"/>
                </a:lnTo>
                <a:lnTo>
                  <a:pt x="6995352" y="189791"/>
                </a:lnTo>
                <a:lnTo>
                  <a:pt x="7047994" y="193161"/>
                </a:lnTo>
                <a:lnTo>
                  <a:pt x="7100020" y="196467"/>
                </a:lnTo>
                <a:lnTo>
                  <a:pt x="7151639" y="199729"/>
                </a:lnTo>
                <a:lnTo>
                  <a:pt x="7202984" y="202963"/>
                </a:lnTo>
                <a:lnTo>
                  <a:pt x="7253089" y="206176"/>
                </a:lnTo>
                <a:lnTo>
                  <a:pt x="7302367" y="209377"/>
                </a:lnTo>
                <a:lnTo>
                  <a:pt x="7351095" y="212570"/>
                </a:lnTo>
                <a:lnTo>
                  <a:pt x="7398397" y="215756"/>
                </a:lnTo>
                <a:lnTo>
                  <a:pt x="7444748" y="218938"/>
                </a:lnTo>
                <a:lnTo>
                  <a:pt x="7490464" y="222119"/>
                </a:lnTo>
                <a:lnTo>
                  <a:pt x="7536817" y="225297"/>
                </a:lnTo>
                <a:lnTo>
                  <a:pt x="7583595" y="228474"/>
                </a:lnTo>
                <a:lnTo>
                  <a:pt x="7630656" y="231651"/>
                </a:lnTo>
                <a:lnTo>
                  <a:pt x="7674728" y="234827"/>
                </a:lnTo>
                <a:lnTo>
                  <a:pt x="7716810" y="238003"/>
                </a:lnTo>
                <a:lnTo>
                  <a:pt x="7757564" y="241178"/>
                </a:lnTo>
                <a:lnTo>
                  <a:pt x="7795319" y="243295"/>
                </a:lnTo>
                <a:lnTo>
                  <a:pt x="7831072" y="244707"/>
                </a:lnTo>
                <a:lnTo>
                  <a:pt x="7865490" y="245648"/>
                </a:lnTo>
                <a:lnTo>
                  <a:pt x="7896902" y="246275"/>
                </a:lnTo>
                <a:lnTo>
                  <a:pt x="7926309" y="246693"/>
                </a:lnTo>
                <a:lnTo>
                  <a:pt x="7954380" y="246971"/>
                </a:lnTo>
                <a:lnTo>
                  <a:pt x="7981562" y="248216"/>
                </a:lnTo>
                <a:lnTo>
                  <a:pt x="8008150" y="250104"/>
                </a:lnTo>
                <a:lnTo>
                  <a:pt x="8034341" y="252421"/>
                </a:lnTo>
                <a:lnTo>
                  <a:pt x="8060270" y="255024"/>
                </a:lnTo>
                <a:lnTo>
                  <a:pt x="8086022" y="257817"/>
                </a:lnTo>
                <a:lnTo>
                  <a:pt x="8111656" y="260738"/>
                </a:lnTo>
                <a:lnTo>
                  <a:pt x="8136155" y="262685"/>
                </a:lnTo>
                <a:lnTo>
                  <a:pt x="8183129" y="264848"/>
                </a:lnTo>
                <a:lnTo>
                  <a:pt x="8223058" y="268633"/>
                </a:lnTo>
                <a:lnTo>
                  <a:pt x="8257384" y="273842"/>
                </a:lnTo>
                <a:lnTo>
                  <a:pt x="8315325" y="28562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8" name="SMARTInkShape-Group719"/>
          <p:cNvGrpSpPr/>
          <p:nvPr/>
        </p:nvGrpSpPr>
        <p:grpSpPr>
          <a:xfrm>
            <a:off x="8515350" y="3088600"/>
            <a:ext cx="561712" cy="445176"/>
            <a:chOff x="8515350" y="3088600"/>
            <a:chExt cx="561712" cy="445176"/>
          </a:xfrm>
        </p:grpSpPr>
        <p:sp>
          <p:nvSpPr>
            <p:cNvPr id="882" name="SMARTInkShape-3559"/>
            <p:cNvSpPr/>
            <p:nvPr>
              <p:custDataLst>
                <p:tags r:id="rId137"/>
              </p:custDataLst>
            </p:nvPr>
          </p:nvSpPr>
          <p:spPr>
            <a:xfrm>
              <a:off x="9001125" y="3133725"/>
              <a:ext cx="75937" cy="400051"/>
            </a:xfrm>
            <a:custGeom>
              <a:avLst/>
              <a:gdLst/>
              <a:ahLst/>
              <a:cxnLst/>
              <a:rect l="0" t="0" r="0" b="0"/>
              <a:pathLst>
                <a:path w="75937" h="4000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8314" y="5056"/>
                  </a:lnTo>
                  <a:lnTo>
                    <a:pt x="26836" y="13183"/>
                  </a:lnTo>
                  <a:lnTo>
                    <a:pt x="50767" y="51478"/>
                  </a:lnTo>
                  <a:lnTo>
                    <a:pt x="62549" y="89806"/>
                  </a:lnTo>
                  <a:lnTo>
                    <a:pt x="71686" y="125387"/>
                  </a:lnTo>
                  <a:lnTo>
                    <a:pt x="74194" y="157328"/>
                  </a:lnTo>
                  <a:lnTo>
                    <a:pt x="75308" y="192690"/>
                  </a:lnTo>
                  <a:lnTo>
                    <a:pt x="75936" y="239832"/>
                  </a:lnTo>
                  <a:lnTo>
                    <a:pt x="71091" y="284206"/>
                  </a:lnTo>
                  <a:lnTo>
                    <a:pt x="56895" y="325632"/>
                  </a:lnTo>
                  <a:lnTo>
                    <a:pt x="39343" y="362302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3560"/>
            <p:cNvSpPr/>
            <p:nvPr>
              <p:custDataLst>
                <p:tags r:id="rId138"/>
              </p:custDataLst>
            </p:nvPr>
          </p:nvSpPr>
          <p:spPr>
            <a:xfrm>
              <a:off x="8763000" y="3088600"/>
              <a:ext cx="114301" cy="71407"/>
            </a:xfrm>
            <a:custGeom>
              <a:avLst/>
              <a:gdLst/>
              <a:ahLst/>
              <a:cxnLst/>
              <a:rect l="0" t="0" r="0" b="0"/>
              <a:pathLst>
                <a:path w="114301" h="71407">
                  <a:moveTo>
                    <a:pt x="0" y="16550"/>
                  </a:moveTo>
                  <a:lnTo>
                    <a:pt x="0" y="16550"/>
                  </a:lnTo>
                  <a:lnTo>
                    <a:pt x="0" y="62088"/>
                  </a:lnTo>
                  <a:lnTo>
                    <a:pt x="0" y="71406"/>
                  </a:lnTo>
                  <a:lnTo>
                    <a:pt x="0" y="41137"/>
                  </a:lnTo>
                  <a:lnTo>
                    <a:pt x="5644" y="27125"/>
                  </a:lnTo>
                  <a:lnTo>
                    <a:pt x="15077" y="10159"/>
                  </a:lnTo>
                  <a:lnTo>
                    <a:pt x="18266" y="0"/>
                  </a:lnTo>
                  <a:lnTo>
                    <a:pt x="19586" y="225"/>
                  </a:lnTo>
                  <a:lnTo>
                    <a:pt x="23874" y="3297"/>
                  </a:lnTo>
                  <a:lnTo>
                    <a:pt x="26485" y="8191"/>
                  </a:lnTo>
                  <a:lnTo>
                    <a:pt x="37671" y="47928"/>
                  </a:lnTo>
                  <a:lnTo>
                    <a:pt x="38873" y="50169"/>
                  </a:lnTo>
                  <a:lnTo>
                    <a:pt x="40732" y="51662"/>
                  </a:lnTo>
                  <a:lnTo>
                    <a:pt x="43029" y="52658"/>
                  </a:lnTo>
                  <a:lnTo>
                    <a:pt x="44562" y="52264"/>
                  </a:lnTo>
                  <a:lnTo>
                    <a:pt x="45582" y="50942"/>
                  </a:lnTo>
                  <a:lnTo>
                    <a:pt x="55706" y="24007"/>
                  </a:lnTo>
                  <a:lnTo>
                    <a:pt x="62152" y="17042"/>
                  </a:lnTo>
                  <a:lnTo>
                    <a:pt x="71015" y="11477"/>
                  </a:lnTo>
                  <a:lnTo>
                    <a:pt x="78481" y="9004"/>
                  </a:lnTo>
                  <a:lnTo>
                    <a:pt x="80897" y="9402"/>
                  </a:lnTo>
                  <a:lnTo>
                    <a:pt x="82506" y="10727"/>
                  </a:lnTo>
                  <a:lnTo>
                    <a:pt x="87592" y="17647"/>
                  </a:lnTo>
                  <a:lnTo>
                    <a:pt x="90146" y="20456"/>
                  </a:lnTo>
                  <a:lnTo>
                    <a:pt x="114300" y="64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3561"/>
            <p:cNvSpPr/>
            <p:nvPr>
              <p:custDataLst>
                <p:tags r:id="rId139"/>
              </p:custDataLst>
            </p:nvPr>
          </p:nvSpPr>
          <p:spPr>
            <a:xfrm>
              <a:off x="8716699" y="3371850"/>
              <a:ext cx="36582" cy="45367"/>
            </a:xfrm>
            <a:custGeom>
              <a:avLst/>
              <a:gdLst/>
              <a:ahLst/>
              <a:cxnLst/>
              <a:rect l="0" t="0" r="0" b="0"/>
              <a:pathLst>
                <a:path w="36582" h="45367">
                  <a:moveTo>
                    <a:pt x="8201" y="0"/>
                  </a:moveTo>
                  <a:lnTo>
                    <a:pt x="8201" y="0"/>
                  </a:lnTo>
                  <a:lnTo>
                    <a:pt x="3144" y="5057"/>
                  </a:lnTo>
                  <a:lnTo>
                    <a:pt x="661" y="10361"/>
                  </a:lnTo>
                  <a:lnTo>
                    <a:pt x="0" y="13257"/>
                  </a:lnTo>
                  <a:lnTo>
                    <a:pt x="4125" y="27446"/>
                  </a:lnTo>
                  <a:lnTo>
                    <a:pt x="12033" y="36187"/>
                  </a:lnTo>
                  <a:lnTo>
                    <a:pt x="21546" y="42541"/>
                  </a:lnTo>
                  <a:lnTo>
                    <a:pt x="29301" y="45366"/>
                  </a:lnTo>
                  <a:lnTo>
                    <a:pt x="31793" y="45060"/>
                  </a:lnTo>
                  <a:lnTo>
                    <a:pt x="33454" y="43798"/>
                  </a:lnTo>
                  <a:lnTo>
                    <a:pt x="34560" y="41899"/>
                  </a:lnTo>
                  <a:lnTo>
                    <a:pt x="36581" y="16975"/>
                  </a:lnTo>
                  <a:lnTo>
                    <a:pt x="33868" y="10014"/>
                  </a:lnTo>
                  <a:lnTo>
                    <a:pt x="272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3562"/>
            <p:cNvSpPr/>
            <p:nvPr>
              <p:custDataLst>
                <p:tags r:id="rId140"/>
              </p:custDataLst>
            </p:nvPr>
          </p:nvSpPr>
          <p:spPr>
            <a:xfrm>
              <a:off x="8738462" y="3486150"/>
              <a:ext cx="5489" cy="47626"/>
            </a:xfrm>
            <a:custGeom>
              <a:avLst/>
              <a:gdLst/>
              <a:ahLst/>
              <a:cxnLst/>
              <a:rect l="0" t="0" r="0" b="0"/>
              <a:pathLst>
                <a:path w="5489" h="47626">
                  <a:moveTo>
                    <a:pt x="5488" y="0"/>
                  </a:moveTo>
                  <a:lnTo>
                    <a:pt x="5488" y="0"/>
                  </a:lnTo>
                  <a:lnTo>
                    <a:pt x="5488" y="5057"/>
                  </a:lnTo>
                  <a:lnTo>
                    <a:pt x="2666" y="10361"/>
                  </a:lnTo>
                  <a:lnTo>
                    <a:pt x="431" y="13257"/>
                  </a:lnTo>
                  <a:lnTo>
                    <a:pt x="0" y="16247"/>
                  </a:lnTo>
                  <a:lnTo>
                    <a:pt x="5488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3563"/>
            <p:cNvSpPr/>
            <p:nvPr>
              <p:custDataLst>
                <p:tags r:id="rId141"/>
              </p:custDataLst>
            </p:nvPr>
          </p:nvSpPr>
          <p:spPr>
            <a:xfrm>
              <a:off x="8517176" y="3230807"/>
              <a:ext cx="160100" cy="245819"/>
            </a:xfrm>
            <a:custGeom>
              <a:avLst/>
              <a:gdLst/>
              <a:ahLst/>
              <a:cxnLst/>
              <a:rect l="0" t="0" r="0" b="0"/>
              <a:pathLst>
                <a:path w="160100" h="245819">
                  <a:moveTo>
                    <a:pt x="160099" y="26743"/>
                  </a:moveTo>
                  <a:lnTo>
                    <a:pt x="160099" y="26743"/>
                  </a:lnTo>
                  <a:lnTo>
                    <a:pt x="160099" y="4353"/>
                  </a:lnTo>
                  <a:lnTo>
                    <a:pt x="159041" y="2291"/>
                  </a:lnTo>
                  <a:lnTo>
                    <a:pt x="157277" y="917"/>
                  </a:lnTo>
                  <a:lnTo>
                    <a:pt x="155042" y="0"/>
                  </a:lnTo>
                  <a:lnTo>
                    <a:pt x="153553" y="1506"/>
                  </a:lnTo>
                  <a:lnTo>
                    <a:pt x="149339" y="13739"/>
                  </a:lnTo>
                  <a:lnTo>
                    <a:pt x="114028" y="58636"/>
                  </a:lnTo>
                  <a:lnTo>
                    <a:pt x="88403" y="98663"/>
                  </a:lnTo>
                  <a:lnTo>
                    <a:pt x="54332" y="140198"/>
                  </a:lnTo>
                  <a:lnTo>
                    <a:pt x="23574" y="182912"/>
                  </a:lnTo>
                  <a:lnTo>
                    <a:pt x="4338" y="226958"/>
                  </a:lnTo>
                  <a:lnTo>
                    <a:pt x="0" y="238584"/>
                  </a:lnTo>
                  <a:lnTo>
                    <a:pt x="1508" y="240995"/>
                  </a:lnTo>
                  <a:lnTo>
                    <a:pt x="17224" y="2458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3564"/>
            <p:cNvSpPr/>
            <p:nvPr>
              <p:custDataLst>
                <p:tags r:id="rId142"/>
              </p:custDataLst>
            </p:nvPr>
          </p:nvSpPr>
          <p:spPr>
            <a:xfrm>
              <a:off x="8515350" y="3259267"/>
              <a:ext cx="142876" cy="198309"/>
            </a:xfrm>
            <a:custGeom>
              <a:avLst/>
              <a:gdLst/>
              <a:ahLst/>
              <a:cxnLst/>
              <a:rect l="0" t="0" r="0" b="0"/>
              <a:pathLst>
                <a:path w="142876" h="198309">
                  <a:moveTo>
                    <a:pt x="0" y="17333"/>
                  </a:moveTo>
                  <a:lnTo>
                    <a:pt x="0" y="17333"/>
                  </a:lnTo>
                  <a:lnTo>
                    <a:pt x="0" y="4076"/>
                  </a:lnTo>
                  <a:lnTo>
                    <a:pt x="1058" y="2145"/>
                  </a:lnTo>
                  <a:lnTo>
                    <a:pt x="2822" y="858"/>
                  </a:lnTo>
                  <a:lnTo>
                    <a:pt x="5056" y="0"/>
                  </a:lnTo>
                  <a:lnTo>
                    <a:pt x="7604" y="486"/>
                  </a:lnTo>
                  <a:lnTo>
                    <a:pt x="16246" y="6226"/>
                  </a:lnTo>
                  <a:lnTo>
                    <a:pt x="31471" y="23292"/>
                  </a:lnTo>
                  <a:lnTo>
                    <a:pt x="59937" y="67955"/>
                  </a:lnTo>
                  <a:lnTo>
                    <a:pt x="79494" y="109137"/>
                  </a:lnTo>
                  <a:lnTo>
                    <a:pt x="98023" y="151693"/>
                  </a:lnTo>
                  <a:lnTo>
                    <a:pt x="111046" y="173774"/>
                  </a:lnTo>
                  <a:lnTo>
                    <a:pt x="121685" y="184924"/>
                  </a:lnTo>
                  <a:lnTo>
                    <a:pt x="142875" y="198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1" name="SMARTInkShape-Group720"/>
          <p:cNvGrpSpPr/>
          <p:nvPr/>
        </p:nvGrpSpPr>
        <p:grpSpPr>
          <a:xfrm>
            <a:off x="8001000" y="2929900"/>
            <a:ext cx="274227" cy="612809"/>
            <a:chOff x="8001000" y="2929900"/>
            <a:chExt cx="274227" cy="612809"/>
          </a:xfrm>
        </p:grpSpPr>
        <p:sp>
          <p:nvSpPr>
            <p:cNvPr id="889" name="SMARTInkShape-3565"/>
            <p:cNvSpPr/>
            <p:nvPr>
              <p:custDataLst>
                <p:tags r:id="rId135"/>
              </p:custDataLst>
            </p:nvPr>
          </p:nvSpPr>
          <p:spPr>
            <a:xfrm>
              <a:off x="8001000" y="2929900"/>
              <a:ext cx="104776" cy="152906"/>
            </a:xfrm>
            <a:custGeom>
              <a:avLst/>
              <a:gdLst/>
              <a:ahLst/>
              <a:cxnLst/>
              <a:rect l="0" t="0" r="0" b="0"/>
              <a:pathLst>
                <a:path w="104776" h="152906">
                  <a:moveTo>
                    <a:pt x="0" y="80000"/>
                  </a:moveTo>
                  <a:lnTo>
                    <a:pt x="0" y="80000"/>
                  </a:lnTo>
                  <a:lnTo>
                    <a:pt x="5056" y="74944"/>
                  </a:lnTo>
                  <a:lnTo>
                    <a:pt x="6545" y="74512"/>
                  </a:lnTo>
                  <a:lnTo>
                    <a:pt x="7538" y="75283"/>
                  </a:lnTo>
                  <a:lnTo>
                    <a:pt x="8642" y="78962"/>
                  </a:lnTo>
                  <a:lnTo>
                    <a:pt x="9409" y="98038"/>
                  </a:lnTo>
                  <a:lnTo>
                    <a:pt x="390" y="144880"/>
                  </a:lnTo>
                  <a:lnTo>
                    <a:pt x="115" y="152846"/>
                  </a:lnTo>
                  <a:lnTo>
                    <a:pt x="78" y="152905"/>
                  </a:lnTo>
                  <a:lnTo>
                    <a:pt x="3" y="112264"/>
                  </a:lnTo>
                  <a:lnTo>
                    <a:pt x="7605" y="80964"/>
                  </a:lnTo>
                  <a:lnTo>
                    <a:pt x="15189" y="64175"/>
                  </a:lnTo>
                  <a:lnTo>
                    <a:pt x="20023" y="41092"/>
                  </a:lnTo>
                  <a:lnTo>
                    <a:pt x="42327" y="1275"/>
                  </a:lnTo>
                  <a:lnTo>
                    <a:pt x="45152" y="0"/>
                  </a:lnTo>
                  <a:lnTo>
                    <a:pt x="48092" y="209"/>
                  </a:lnTo>
                  <a:lnTo>
                    <a:pt x="51112" y="1406"/>
                  </a:lnTo>
                  <a:lnTo>
                    <a:pt x="57289" y="8380"/>
                  </a:lnTo>
                  <a:lnTo>
                    <a:pt x="82555" y="52682"/>
                  </a:lnTo>
                  <a:lnTo>
                    <a:pt x="92429" y="79621"/>
                  </a:lnTo>
                  <a:lnTo>
                    <a:pt x="95938" y="110642"/>
                  </a:lnTo>
                  <a:lnTo>
                    <a:pt x="104775" y="12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3566"/>
            <p:cNvSpPr/>
            <p:nvPr>
              <p:custDataLst>
                <p:tags r:id="rId136"/>
              </p:custDataLst>
            </p:nvPr>
          </p:nvSpPr>
          <p:spPr>
            <a:xfrm>
              <a:off x="8134350" y="3444067"/>
              <a:ext cx="140877" cy="98642"/>
            </a:xfrm>
            <a:custGeom>
              <a:avLst/>
              <a:gdLst/>
              <a:ahLst/>
              <a:cxnLst/>
              <a:rect l="0" t="0" r="0" b="0"/>
              <a:pathLst>
                <a:path w="140877" h="98642">
                  <a:moveTo>
                    <a:pt x="0" y="42083"/>
                  </a:moveTo>
                  <a:lnTo>
                    <a:pt x="0" y="42083"/>
                  </a:lnTo>
                  <a:lnTo>
                    <a:pt x="5056" y="42083"/>
                  </a:lnTo>
                  <a:lnTo>
                    <a:pt x="6545" y="41025"/>
                  </a:lnTo>
                  <a:lnTo>
                    <a:pt x="7538" y="39261"/>
                  </a:lnTo>
                  <a:lnTo>
                    <a:pt x="9132" y="33882"/>
                  </a:lnTo>
                  <a:lnTo>
                    <a:pt x="12173" y="33147"/>
                  </a:lnTo>
                  <a:lnTo>
                    <a:pt x="17691" y="32675"/>
                  </a:lnTo>
                  <a:lnTo>
                    <a:pt x="18144" y="33694"/>
                  </a:lnTo>
                  <a:lnTo>
                    <a:pt x="19045" y="78219"/>
                  </a:lnTo>
                  <a:lnTo>
                    <a:pt x="19050" y="98641"/>
                  </a:lnTo>
                  <a:lnTo>
                    <a:pt x="20108" y="63551"/>
                  </a:lnTo>
                  <a:lnTo>
                    <a:pt x="26654" y="42094"/>
                  </a:lnTo>
                  <a:lnTo>
                    <a:pt x="35525" y="24290"/>
                  </a:lnTo>
                  <a:lnTo>
                    <a:pt x="38013" y="17241"/>
                  </a:lnTo>
                  <a:lnTo>
                    <a:pt x="42648" y="10581"/>
                  </a:lnTo>
                  <a:lnTo>
                    <a:pt x="45365" y="9440"/>
                  </a:lnTo>
                  <a:lnTo>
                    <a:pt x="48235" y="9738"/>
                  </a:lnTo>
                  <a:lnTo>
                    <a:pt x="51207" y="10995"/>
                  </a:lnTo>
                  <a:lnTo>
                    <a:pt x="53187" y="12891"/>
                  </a:lnTo>
                  <a:lnTo>
                    <a:pt x="55389" y="17820"/>
                  </a:lnTo>
                  <a:lnTo>
                    <a:pt x="57136" y="50667"/>
                  </a:lnTo>
                  <a:lnTo>
                    <a:pt x="62202" y="46273"/>
                  </a:lnTo>
                  <a:lnTo>
                    <a:pt x="64687" y="41123"/>
                  </a:lnTo>
                  <a:lnTo>
                    <a:pt x="65349" y="38268"/>
                  </a:lnTo>
                  <a:lnTo>
                    <a:pt x="98163" y="1184"/>
                  </a:lnTo>
                  <a:lnTo>
                    <a:pt x="102484" y="0"/>
                  </a:lnTo>
                  <a:lnTo>
                    <a:pt x="125653" y="3250"/>
                  </a:lnTo>
                  <a:lnTo>
                    <a:pt x="129277" y="6669"/>
                  </a:lnTo>
                  <a:lnTo>
                    <a:pt x="138375" y="24535"/>
                  </a:lnTo>
                  <a:lnTo>
                    <a:pt x="140876" y="33578"/>
                  </a:lnTo>
                  <a:lnTo>
                    <a:pt x="139164" y="43947"/>
                  </a:lnTo>
                  <a:lnTo>
                    <a:pt x="133058" y="65416"/>
                  </a:lnTo>
                  <a:lnTo>
                    <a:pt x="123825" y="70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5" name="SMARTInkShape-Group721"/>
          <p:cNvGrpSpPr/>
          <p:nvPr/>
        </p:nvGrpSpPr>
        <p:grpSpPr>
          <a:xfrm>
            <a:off x="7572375" y="3203114"/>
            <a:ext cx="498779" cy="521162"/>
            <a:chOff x="7572375" y="3203114"/>
            <a:chExt cx="498779" cy="521162"/>
          </a:xfrm>
        </p:grpSpPr>
        <p:sp>
          <p:nvSpPr>
            <p:cNvPr id="892" name="SMARTInkShape-3567"/>
            <p:cNvSpPr/>
            <p:nvPr>
              <p:custDataLst>
                <p:tags r:id="rId132"/>
              </p:custDataLst>
            </p:nvPr>
          </p:nvSpPr>
          <p:spPr>
            <a:xfrm>
              <a:off x="7643519" y="3286125"/>
              <a:ext cx="24107" cy="190501"/>
            </a:xfrm>
            <a:custGeom>
              <a:avLst/>
              <a:gdLst/>
              <a:ahLst/>
              <a:cxnLst/>
              <a:rect l="0" t="0" r="0" b="0"/>
              <a:pathLst>
                <a:path w="24107" h="190501">
                  <a:moveTo>
                    <a:pt x="5056" y="0"/>
                  </a:moveTo>
                  <a:lnTo>
                    <a:pt x="5056" y="0"/>
                  </a:lnTo>
                  <a:lnTo>
                    <a:pt x="0" y="10113"/>
                  </a:lnTo>
                  <a:lnTo>
                    <a:pt x="339" y="20722"/>
                  </a:lnTo>
                  <a:lnTo>
                    <a:pt x="5493" y="59683"/>
                  </a:lnTo>
                  <a:lnTo>
                    <a:pt x="12472" y="103080"/>
                  </a:lnTo>
                  <a:lnTo>
                    <a:pt x="19221" y="142540"/>
                  </a:lnTo>
                  <a:lnTo>
                    <a:pt x="24106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SMARTInkShape-3568"/>
            <p:cNvSpPr/>
            <p:nvPr>
              <p:custDataLst>
                <p:tags r:id="rId133"/>
              </p:custDataLst>
            </p:nvPr>
          </p:nvSpPr>
          <p:spPr>
            <a:xfrm>
              <a:off x="7925193" y="3203114"/>
              <a:ext cx="145961" cy="521162"/>
            </a:xfrm>
            <a:custGeom>
              <a:avLst/>
              <a:gdLst/>
              <a:ahLst/>
              <a:cxnLst/>
              <a:rect l="0" t="0" r="0" b="0"/>
              <a:pathLst>
                <a:path w="145961" h="521162">
                  <a:moveTo>
                    <a:pt x="9132" y="521161"/>
                  </a:moveTo>
                  <a:lnTo>
                    <a:pt x="9132" y="521161"/>
                  </a:lnTo>
                  <a:lnTo>
                    <a:pt x="932" y="521161"/>
                  </a:lnTo>
                  <a:lnTo>
                    <a:pt x="490" y="520103"/>
                  </a:lnTo>
                  <a:lnTo>
                    <a:pt x="0" y="516104"/>
                  </a:lnTo>
                  <a:lnTo>
                    <a:pt x="2604" y="510800"/>
                  </a:lnTo>
                  <a:lnTo>
                    <a:pt x="4780" y="507904"/>
                  </a:lnTo>
                  <a:lnTo>
                    <a:pt x="8272" y="464176"/>
                  </a:lnTo>
                  <a:lnTo>
                    <a:pt x="8877" y="416788"/>
                  </a:lnTo>
                  <a:lnTo>
                    <a:pt x="11904" y="370722"/>
                  </a:lnTo>
                  <a:lnTo>
                    <a:pt x="17323" y="325992"/>
                  </a:lnTo>
                  <a:lnTo>
                    <a:pt x="18262" y="288944"/>
                  </a:lnTo>
                  <a:lnTo>
                    <a:pt x="18540" y="251155"/>
                  </a:lnTo>
                  <a:lnTo>
                    <a:pt x="18634" y="207006"/>
                  </a:lnTo>
                  <a:lnTo>
                    <a:pt x="21475" y="164262"/>
                  </a:lnTo>
                  <a:lnTo>
                    <a:pt x="26195" y="130369"/>
                  </a:lnTo>
                  <a:lnTo>
                    <a:pt x="27593" y="91398"/>
                  </a:lnTo>
                  <a:lnTo>
                    <a:pt x="33122" y="49155"/>
                  </a:lnTo>
                  <a:lnTo>
                    <a:pt x="53706" y="6448"/>
                  </a:lnTo>
                  <a:lnTo>
                    <a:pt x="55781" y="3394"/>
                  </a:lnTo>
                  <a:lnTo>
                    <a:pt x="58223" y="1358"/>
                  </a:lnTo>
                  <a:lnTo>
                    <a:pt x="60909" y="0"/>
                  </a:lnTo>
                  <a:lnTo>
                    <a:pt x="69538" y="1315"/>
                  </a:lnTo>
                  <a:lnTo>
                    <a:pt x="74803" y="3147"/>
                  </a:lnTo>
                  <a:lnTo>
                    <a:pt x="78313" y="7543"/>
                  </a:lnTo>
                  <a:lnTo>
                    <a:pt x="82212" y="20894"/>
                  </a:lnTo>
                  <a:lnTo>
                    <a:pt x="83657" y="61882"/>
                  </a:lnTo>
                  <a:lnTo>
                    <a:pt x="74849" y="101651"/>
                  </a:lnTo>
                  <a:lnTo>
                    <a:pt x="65998" y="124870"/>
                  </a:lnTo>
                  <a:lnTo>
                    <a:pt x="58582" y="137140"/>
                  </a:lnTo>
                  <a:lnTo>
                    <a:pt x="60090" y="139206"/>
                  </a:lnTo>
                  <a:lnTo>
                    <a:pt x="100225" y="166677"/>
                  </a:lnTo>
                  <a:lnTo>
                    <a:pt x="122906" y="182708"/>
                  </a:lnTo>
                  <a:lnTo>
                    <a:pt x="137269" y="201921"/>
                  </a:lnTo>
                  <a:lnTo>
                    <a:pt x="144752" y="218410"/>
                  </a:lnTo>
                  <a:lnTo>
                    <a:pt x="145960" y="233499"/>
                  </a:lnTo>
                  <a:lnTo>
                    <a:pt x="144801" y="240487"/>
                  </a:lnTo>
                  <a:lnTo>
                    <a:pt x="137868" y="253894"/>
                  </a:lnTo>
                  <a:lnTo>
                    <a:pt x="133056" y="260433"/>
                  </a:lnTo>
                  <a:lnTo>
                    <a:pt x="122065" y="267699"/>
                  </a:lnTo>
                  <a:lnTo>
                    <a:pt x="102819" y="272363"/>
                  </a:lnTo>
                  <a:lnTo>
                    <a:pt x="99107" y="270629"/>
                  </a:lnTo>
                  <a:lnTo>
                    <a:pt x="92160" y="263058"/>
                  </a:lnTo>
                  <a:lnTo>
                    <a:pt x="94857" y="2449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SMARTInkShape-3569"/>
            <p:cNvSpPr/>
            <p:nvPr>
              <p:custDataLst>
                <p:tags r:id="rId134"/>
              </p:custDataLst>
            </p:nvPr>
          </p:nvSpPr>
          <p:spPr>
            <a:xfrm>
              <a:off x="7572375" y="3371850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3"/>
                  </a:lnTo>
                  <a:lnTo>
                    <a:pt x="2117" y="12504"/>
                  </a:lnTo>
                  <a:lnTo>
                    <a:pt x="20723" y="10114"/>
                  </a:lnTo>
                  <a:lnTo>
                    <a:pt x="59951" y="4585"/>
                  </a:lnTo>
                  <a:lnTo>
                    <a:pt x="103446" y="639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9" name="SMARTInkShape-Group722"/>
          <p:cNvGrpSpPr/>
          <p:nvPr/>
        </p:nvGrpSpPr>
        <p:grpSpPr>
          <a:xfrm>
            <a:off x="6896493" y="3381375"/>
            <a:ext cx="361558" cy="43158"/>
            <a:chOff x="6896493" y="3381375"/>
            <a:chExt cx="361558" cy="43158"/>
          </a:xfrm>
        </p:grpSpPr>
        <p:sp>
          <p:nvSpPr>
            <p:cNvPr id="896" name="SMARTInkShape-3570"/>
            <p:cNvSpPr/>
            <p:nvPr>
              <p:custDataLst>
                <p:tags r:id="rId129"/>
              </p:custDataLst>
            </p:nvPr>
          </p:nvSpPr>
          <p:spPr>
            <a:xfrm>
              <a:off x="7086600" y="3381375"/>
              <a:ext cx="38101" cy="17727"/>
            </a:xfrm>
            <a:custGeom>
              <a:avLst/>
              <a:gdLst/>
              <a:ahLst/>
              <a:cxnLst/>
              <a:rect l="0" t="0" r="0" b="0"/>
              <a:pathLst>
                <a:path w="38101" h="17727">
                  <a:moveTo>
                    <a:pt x="0" y="9525"/>
                  </a:moveTo>
                  <a:lnTo>
                    <a:pt x="0" y="9525"/>
                  </a:lnTo>
                  <a:lnTo>
                    <a:pt x="0" y="14582"/>
                  </a:lnTo>
                  <a:lnTo>
                    <a:pt x="1058" y="16071"/>
                  </a:lnTo>
                  <a:lnTo>
                    <a:pt x="2822" y="17064"/>
                  </a:lnTo>
                  <a:lnTo>
                    <a:pt x="5056" y="17726"/>
                  </a:lnTo>
                  <a:lnTo>
                    <a:pt x="6545" y="17109"/>
                  </a:lnTo>
                  <a:lnTo>
                    <a:pt x="7538" y="15639"/>
                  </a:lnTo>
                  <a:lnTo>
                    <a:pt x="8200" y="13601"/>
                  </a:lnTo>
                  <a:lnTo>
                    <a:pt x="9701" y="12243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3571"/>
            <p:cNvSpPr/>
            <p:nvPr>
              <p:custDataLst>
                <p:tags r:id="rId130"/>
              </p:custDataLst>
            </p:nvPr>
          </p:nvSpPr>
          <p:spPr>
            <a:xfrm>
              <a:off x="6896493" y="3400425"/>
              <a:ext cx="18658" cy="24108"/>
            </a:xfrm>
            <a:custGeom>
              <a:avLst/>
              <a:gdLst/>
              <a:ahLst/>
              <a:cxnLst/>
              <a:rect l="0" t="0" r="0" b="0"/>
              <a:pathLst>
                <a:path w="18658" h="24108">
                  <a:moveTo>
                    <a:pt x="9132" y="19050"/>
                  </a:moveTo>
                  <a:lnTo>
                    <a:pt x="9132" y="19050"/>
                  </a:lnTo>
                  <a:lnTo>
                    <a:pt x="4076" y="19050"/>
                  </a:lnTo>
                  <a:lnTo>
                    <a:pt x="2587" y="20108"/>
                  </a:lnTo>
                  <a:lnTo>
                    <a:pt x="1594" y="21872"/>
                  </a:lnTo>
                  <a:lnTo>
                    <a:pt x="932" y="24107"/>
                  </a:lnTo>
                  <a:lnTo>
                    <a:pt x="490" y="23480"/>
                  </a:lnTo>
                  <a:lnTo>
                    <a:pt x="0" y="17138"/>
                  </a:lnTo>
                  <a:lnTo>
                    <a:pt x="186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SMARTInkShape-3572"/>
            <p:cNvSpPr/>
            <p:nvPr>
              <p:custDataLst>
                <p:tags r:id="rId131"/>
              </p:custDataLst>
            </p:nvPr>
          </p:nvSpPr>
          <p:spPr>
            <a:xfrm>
              <a:off x="7248525" y="33813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SMARTInkShape-Group723"/>
          <p:cNvGrpSpPr/>
          <p:nvPr/>
        </p:nvGrpSpPr>
        <p:grpSpPr>
          <a:xfrm>
            <a:off x="4667367" y="2985252"/>
            <a:ext cx="1809634" cy="653299"/>
            <a:chOff x="4667367" y="2985252"/>
            <a:chExt cx="1809634" cy="653299"/>
          </a:xfrm>
        </p:grpSpPr>
        <p:sp>
          <p:nvSpPr>
            <p:cNvPr id="900" name="SMARTInkShape-3573"/>
            <p:cNvSpPr/>
            <p:nvPr>
              <p:custDataLst>
                <p:tags r:id="rId112"/>
              </p:custDataLst>
            </p:nvPr>
          </p:nvSpPr>
          <p:spPr>
            <a:xfrm>
              <a:off x="6143625" y="3059000"/>
              <a:ext cx="152401" cy="92148"/>
            </a:xfrm>
            <a:custGeom>
              <a:avLst/>
              <a:gdLst/>
              <a:ahLst/>
              <a:cxnLst/>
              <a:rect l="0" t="0" r="0" b="0"/>
              <a:pathLst>
                <a:path w="152401" h="92148">
                  <a:moveTo>
                    <a:pt x="0" y="27100"/>
                  </a:moveTo>
                  <a:lnTo>
                    <a:pt x="0" y="27100"/>
                  </a:lnTo>
                  <a:lnTo>
                    <a:pt x="0" y="22044"/>
                  </a:lnTo>
                  <a:lnTo>
                    <a:pt x="2822" y="16739"/>
                  </a:lnTo>
                  <a:lnTo>
                    <a:pt x="5056" y="13843"/>
                  </a:lnTo>
                  <a:lnTo>
                    <a:pt x="10361" y="10624"/>
                  </a:lnTo>
                  <a:lnTo>
                    <a:pt x="45057" y="0"/>
                  </a:lnTo>
                  <a:lnTo>
                    <a:pt x="54597" y="2003"/>
                  </a:lnTo>
                  <a:lnTo>
                    <a:pt x="58623" y="4018"/>
                  </a:lnTo>
                  <a:lnTo>
                    <a:pt x="61307" y="7479"/>
                  </a:lnTo>
                  <a:lnTo>
                    <a:pt x="64289" y="16969"/>
                  </a:lnTo>
                  <a:lnTo>
                    <a:pt x="65968" y="39267"/>
                  </a:lnTo>
                  <a:lnTo>
                    <a:pt x="63539" y="51205"/>
                  </a:lnTo>
                  <a:lnTo>
                    <a:pt x="48758" y="82997"/>
                  </a:lnTo>
                  <a:lnTo>
                    <a:pt x="48128" y="88279"/>
                  </a:lnTo>
                  <a:lnTo>
                    <a:pt x="50077" y="90111"/>
                  </a:lnTo>
                  <a:lnTo>
                    <a:pt x="57887" y="92147"/>
                  </a:lnTo>
                  <a:lnTo>
                    <a:pt x="68414" y="90229"/>
                  </a:lnTo>
                  <a:lnTo>
                    <a:pt x="83323" y="86907"/>
                  </a:lnTo>
                  <a:lnTo>
                    <a:pt x="152400" y="84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SMARTInkShape-3574"/>
            <p:cNvSpPr/>
            <p:nvPr>
              <p:custDataLst>
                <p:tags r:id="rId113"/>
              </p:custDataLst>
            </p:nvPr>
          </p:nvSpPr>
          <p:spPr>
            <a:xfrm>
              <a:off x="6144133" y="3362325"/>
              <a:ext cx="34717" cy="28068"/>
            </a:xfrm>
            <a:custGeom>
              <a:avLst/>
              <a:gdLst/>
              <a:ahLst/>
              <a:cxnLst/>
              <a:rect l="0" t="0" r="0" b="0"/>
              <a:pathLst>
                <a:path w="34717" h="28068">
                  <a:moveTo>
                    <a:pt x="18542" y="9525"/>
                  </a:moveTo>
                  <a:lnTo>
                    <a:pt x="18542" y="9525"/>
                  </a:lnTo>
                  <a:lnTo>
                    <a:pt x="1209" y="9525"/>
                  </a:lnTo>
                  <a:lnTo>
                    <a:pt x="637" y="10583"/>
                  </a:lnTo>
                  <a:lnTo>
                    <a:pt x="0" y="14582"/>
                  </a:lnTo>
                  <a:lnTo>
                    <a:pt x="1948" y="17130"/>
                  </a:lnTo>
                  <a:lnTo>
                    <a:pt x="15939" y="26858"/>
                  </a:lnTo>
                  <a:lnTo>
                    <a:pt x="27884" y="28067"/>
                  </a:lnTo>
                  <a:lnTo>
                    <a:pt x="31120" y="27178"/>
                  </a:lnTo>
                  <a:lnTo>
                    <a:pt x="33277" y="25527"/>
                  </a:lnTo>
                  <a:lnTo>
                    <a:pt x="34716" y="23368"/>
                  </a:lnTo>
                  <a:lnTo>
                    <a:pt x="34616" y="20870"/>
                  </a:lnTo>
                  <a:lnTo>
                    <a:pt x="280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SMARTInkShape-3575"/>
            <p:cNvSpPr/>
            <p:nvPr>
              <p:custDataLst>
                <p:tags r:id="rId114"/>
              </p:custDataLst>
            </p:nvPr>
          </p:nvSpPr>
          <p:spPr>
            <a:xfrm>
              <a:off x="6162675" y="3471568"/>
              <a:ext cx="9526" cy="52683"/>
            </a:xfrm>
            <a:custGeom>
              <a:avLst/>
              <a:gdLst/>
              <a:ahLst/>
              <a:cxnLst/>
              <a:rect l="0" t="0" r="0" b="0"/>
              <a:pathLst>
                <a:path w="9526" h="52683">
                  <a:moveTo>
                    <a:pt x="0" y="5057"/>
                  </a:moveTo>
                  <a:lnTo>
                    <a:pt x="0" y="5057"/>
                  </a:lnTo>
                  <a:lnTo>
                    <a:pt x="5056" y="5057"/>
                  </a:lnTo>
                  <a:lnTo>
                    <a:pt x="6545" y="3999"/>
                  </a:lnTo>
                  <a:lnTo>
                    <a:pt x="7539" y="2235"/>
                  </a:lnTo>
                  <a:lnTo>
                    <a:pt x="8201" y="0"/>
                  </a:lnTo>
                  <a:lnTo>
                    <a:pt x="8642" y="627"/>
                  </a:lnTo>
                  <a:lnTo>
                    <a:pt x="9525" y="52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SMARTInkShape-3576"/>
            <p:cNvSpPr/>
            <p:nvPr>
              <p:custDataLst>
                <p:tags r:id="rId115"/>
              </p:custDataLst>
            </p:nvPr>
          </p:nvSpPr>
          <p:spPr>
            <a:xfrm>
              <a:off x="5972175" y="3240216"/>
              <a:ext cx="119357" cy="226885"/>
            </a:xfrm>
            <a:custGeom>
              <a:avLst/>
              <a:gdLst/>
              <a:ahLst/>
              <a:cxnLst/>
              <a:rect l="0" t="0" r="0" b="0"/>
              <a:pathLst>
                <a:path w="119357" h="226885">
                  <a:moveTo>
                    <a:pt x="114300" y="17334"/>
                  </a:moveTo>
                  <a:lnTo>
                    <a:pt x="114300" y="17334"/>
                  </a:lnTo>
                  <a:lnTo>
                    <a:pt x="114300" y="4077"/>
                  </a:lnTo>
                  <a:lnTo>
                    <a:pt x="115358" y="2146"/>
                  </a:lnTo>
                  <a:lnTo>
                    <a:pt x="117122" y="858"/>
                  </a:lnTo>
                  <a:lnTo>
                    <a:pt x="119356" y="0"/>
                  </a:lnTo>
                  <a:lnTo>
                    <a:pt x="108792" y="7286"/>
                  </a:lnTo>
                  <a:lnTo>
                    <a:pt x="78235" y="50967"/>
                  </a:lnTo>
                  <a:lnTo>
                    <a:pt x="46967" y="97636"/>
                  </a:lnTo>
                  <a:lnTo>
                    <a:pt x="34025" y="127205"/>
                  </a:lnTo>
                  <a:lnTo>
                    <a:pt x="28880" y="142366"/>
                  </a:lnTo>
                  <a:lnTo>
                    <a:pt x="4957" y="187749"/>
                  </a:lnTo>
                  <a:lnTo>
                    <a:pt x="0" y="2268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SMARTInkShape-3577"/>
            <p:cNvSpPr/>
            <p:nvPr>
              <p:custDataLst>
                <p:tags r:id="rId116"/>
              </p:custDataLst>
            </p:nvPr>
          </p:nvSpPr>
          <p:spPr>
            <a:xfrm>
              <a:off x="5953125" y="3248451"/>
              <a:ext cx="114301" cy="171025"/>
            </a:xfrm>
            <a:custGeom>
              <a:avLst/>
              <a:gdLst/>
              <a:ahLst/>
              <a:cxnLst/>
              <a:rect l="0" t="0" r="0" b="0"/>
              <a:pathLst>
                <a:path w="114301" h="171025">
                  <a:moveTo>
                    <a:pt x="0" y="18624"/>
                  </a:moveTo>
                  <a:lnTo>
                    <a:pt x="0" y="18624"/>
                  </a:lnTo>
                  <a:lnTo>
                    <a:pt x="0" y="1014"/>
                  </a:lnTo>
                  <a:lnTo>
                    <a:pt x="1058" y="534"/>
                  </a:lnTo>
                  <a:lnTo>
                    <a:pt x="5056" y="0"/>
                  </a:lnTo>
                  <a:lnTo>
                    <a:pt x="18314" y="9813"/>
                  </a:lnTo>
                  <a:lnTo>
                    <a:pt x="59409" y="56089"/>
                  </a:lnTo>
                  <a:lnTo>
                    <a:pt x="71813" y="72646"/>
                  </a:lnTo>
                  <a:lnTo>
                    <a:pt x="88740" y="114716"/>
                  </a:lnTo>
                  <a:lnTo>
                    <a:pt x="101569" y="148965"/>
                  </a:lnTo>
                  <a:lnTo>
                    <a:pt x="114300" y="1710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SMARTInkShape-3578"/>
            <p:cNvSpPr/>
            <p:nvPr>
              <p:custDataLst>
                <p:tags r:id="rId117"/>
              </p:custDataLst>
            </p:nvPr>
          </p:nvSpPr>
          <p:spPr>
            <a:xfrm>
              <a:off x="5481894" y="2985252"/>
              <a:ext cx="128332" cy="133292"/>
            </a:xfrm>
            <a:custGeom>
              <a:avLst/>
              <a:gdLst/>
              <a:ahLst/>
              <a:cxnLst/>
              <a:rect l="0" t="0" r="0" b="0"/>
              <a:pathLst>
                <a:path w="128332" h="133292">
                  <a:moveTo>
                    <a:pt x="23556" y="62748"/>
                  </a:moveTo>
                  <a:lnTo>
                    <a:pt x="23556" y="62748"/>
                  </a:lnTo>
                  <a:lnTo>
                    <a:pt x="23556" y="57692"/>
                  </a:lnTo>
                  <a:lnTo>
                    <a:pt x="26378" y="52387"/>
                  </a:lnTo>
                  <a:lnTo>
                    <a:pt x="31757" y="45414"/>
                  </a:lnTo>
                  <a:lnTo>
                    <a:pt x="32493" y="50105"/>
                  </a:lnTo>
                  <a:lnTo>
                    <a:pt x="32689" y="54320"/>
                  </a:lnTo>
                  <a:lnTo>
                    <a:pt x="25399" y="76292"/>
                  </a:lnTo>
                  <a:lnTo>
                    <a:pt x="16590" y="101015"/>
                  </a:lnTo>
                  <a:lnTo>
                    <a:pt x="14110" y="112564"/>
                  </a:lnTo>
                  <a:lnTo>
                    <a:pt x="6763" y="125016"/>
                  </a:lnTo>
                  <a:lnTo>
                    <a:pt x="0" y="133291"/>
                  </a:lnTo>
                  <a:lnTo>
                    <a:pt x="443" y="133060"/>
                  </a:lnTo>
                  <a:lnTo>
                    <a:pt x="1798" y="131848"/>
                  </a:lnTo>
                  <a:lnTo>
                    <a:pt x="14510" y="91119"/>
                  </a:lnTo>
                  <a:lnTo>
                    <a:pt x="29970" y="44730"/>
                  </a:lnTo>
                  <a:lnTo>
                    <a:pt x="45789" y="9327"/>
                  </a:lnTo>
                  <a:lnTo>
                    <a:pt x="51078" y="4909"/>
                  </a:lnTo>
                  <a:lnTo>
                    <a:pt x="65422" y="0"/>
                  </a:lnTo>
                  <a:lnTo>
                    <a:pt x="76735" y="641"/>
                  </a:lnTo>
                  <a:lnTo>
                    <a:pt x="81233" y="2293"/>
                  </a:lnTo>
                  <a:lnTo>
                    <a:pt x="89054" y="9774"/>
                  </a:lnTo>
                  <a:lnTo>
                    <a:pt x="109178" y="39348"/>
                  </a:lnTo>
                  <a:lnTo>
                    <a:pt x="128331" y="91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3579"/>
            <p:cNvSpPr/>
            <p:nvPr>
              <p:custDataLst>
                <p:tags r:id="rId118"/>
              </p:custDataLst>
            </p:nvPr>
          </p:nvSpPr>
          <p:spPr>
            <a:xfrm>
              <a:off x="5677292" y="3429426"/>
              <a:ext cx="113909" cy="83649"/>
            </a:xfrm>
            <a:custGeom>
              <a:avLst/>
              <a:gdLst/>
              <a:ahLst/>
              <a:cxnLst/>
              <a:rect l="0" t="0" r="0" b="0"/>
              <a:pathLst>
                <a:path w="113909" h="83649">
                  <a:moveTo>
                    <a:pt x="9133" y="18624"/>
                  </a:moveTo>
                  <a:lnTo>
                    <a:pt x="9133" y="18624"/>
                  </a:lnTo>
                  <a:lnTo>
                    <a:pt x="932" y="18624"/>
                  </a:lnTo>
                  <a:lnTo>
                    <a:pt x="491" y="17566"/>
                  </a:lnTo>
                  <a:lnTo>
                    <a:pt x="0" y="13567"/>
                  </a:lnTo>
                  <a:lnTo>
                    <a:pt x="928" y="12078"/>
                  </a:lnTo>
                  <a:lnTo>
                    <a:pt x="2605" y="11085"/>
                  </a:lnTo>
                  <a:lnTo>
                    <a:pt x="4781" y="10423"/>
                  </a:lnTo>
                  <a:lnTo>
                    <a:pt x="16937" y="2815"/>
                  </a:lnTo>
                  <a:lnTo>
                    <a:pt x="44667" y="0"/>
                  </a:lnTo>
                  <a:lnTo>
                    <a:pt x="48698" y="1975"/>
                  </a:lnTo>
                  <a:lnTo>
                    <a:pt x="51384" y="5408"/>
                  </a:lnTo>
                  <a:lnTo>
                    <a:pt x="54369" y="14867"/>
                  </a:lnTo>
                  <a:lnTo>
                    <a:pt x="55696" y="26126"/>
                  </a:lnTo>
                  <a:lnTo>
                    <a:pt x="51387" y="44365"/>
                  </a:lnTo>
                  <a:lnTo>
                    <a:pt x="38350" y="63175"/>
                  </a:lnTo>
                  <a:lnTo>
                    <a:pt x="29879" y="70175"/>
                  </a:lnTo>
                  <a:lnTo>
                    <a:pt x="26139" y="72041"/>
                  </a:lnTo>
                  <a:lnTo>
                    <a:pt x="24704" y="74343"/>
                  </a:lnTo>
                  <a:lnTo>
                    <a:pt x="24805" y="76937"/>
                  </a:lnTo>
                  <a:lnTo>
                    <a:pt x="25932" y="79724"/>
                  </a:lnTo>
                  <a:lnTo>
                    <a:pt x="27740" y="81583"/>
                  </a:lnTo>
                  <a:lnTo>
                    <a:pt x="32572" y="83648"/>
                  </a:lnTo>
                  <a:lnTo>
                    <a:pt x="75655" y="74720"/>
                  </a:lnTo>
                  <a:lnTo>
                    <a:pt x="113908" y="56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SMARTInkShape-3580"/>
            <p:cNvSpPr/>
            <p:nvPr>
              <p:custDataLst>
                <p:tags r:id="rId119"/>
              </p:custDataLst>
            </p:nvPr>
          </p:nvSpPr>
          <p:spPr>
            <a:xfrm>
              <a:off x="5505450" y="3191925"/>
              <a:ext cx="121796" cy="446626"/>
            </a:xfrm>
            <a:custGeom>
              <a:avLst/>
              <a:gdLst/>
              <a:ahLst/>
              <a:cxnLst/>
              <a:rect l="0" t="0" r="0" b="0"/>
              <a:pathLst>
                <a:path w="121796" h="446626">
                  <a:moveTo>
                    <a:pt x="0" y="446625"/>
                  </a:moveTo>
                  <a:lnTo>
                    <a:pt x="0" y="446625"/>
                  </a:lnTo>
                  <a:lnTo>
                    <a:pt x="0" y="404009"/>
                  </a:lnTo>
                  <a:lnTo>
                    <a:pt x="0" y="366853"/>
                  </a:lnTo>
                  <a:lnTo>
                    <a:pt x="0" y="336029"/>
                  </a:lnTo>
                  <a:lnTo>
                    <a:pt x="0" y="291442"/>
                  </a:lnTo>
                  <a:lnTo>
                    <a:pt x="2822" y="255300"/>
                  </a:lnTo>
                  <a:lnTo>
                    <a:pt x="8201" y="210218"/>
                  </a:lnTo>
                  <a:lnTo>
                    <a:pt x="10321" y="164193"/>
                  </a:lnTo>
                  <a:lnTo>
                    <a:pt x="17013" y="120608"/>
                  </a:lnTo>
                  <a:lnTo>
                    <a:pt x="21268" y="84033"/>
                  </a:lnTo>
                  <a:lnTo>
                    <a:pt x="29232" y="46385"/>
                  </a:lnTo>
                  <a:lnTo>
                    <a:pt x="38295" y="16885"/>
                  </a:lnTo>
                  <a:lnTo>
                    <a:pt x="45782" y="2493"/>
                  </a:lnTo>
                  <a:lnTo>
                    <a:pt x="47454" y="1312"/>
                  </a:lnTo>
                  <a:lnTo>
                    <a:pt x="52135" y="0"/>
                  </a:lnTo>
                  <a:lnTo>
                    <a:pt x="53806" y="2825"/>
                  </a:lnTo>
                  <a:lnTo>
                    <a:pt x="56857" y="47751"/>
                  </a:lnTo>
                  <a:lnTo>
                    <a:pt x="57111" y="94355"/>
                  </a:lnTo>
                  <a:lnTo>
                    <a:pt x="57139" y="112708"/>
                  </a:lnTo>
                  <a:lnTo>
                    <a:pt x="54323" y="121123"/>
                  </a:lnTo>
                  <a:lnTo>
                    <a:pt x="52090" y="124849"/>
                  </a:lnTo>
                  <a:lnTo>
                    <a:pt x="51660" y="127332"/>
                  </a:lnTo>
                  <a:lnTo>
                    <a:pt x="52432" y="128988"/>
                  </a:lnTo>
                  <a:lnTo>
                    <a:pt x="75188" y="145364"/>
                  </a:lnTo>
                  <a:lnTo>
                    <a:pt x="92716" y="149576"/>
                  </a:lnTo>
                  <a:lnTo>
                    <a:pt x="97794" y="153343"/>
                  </a:lnTo>
                  <a:lnTo>
                    <a:pt x="116974" y="185910"/>
                  </a:lnTo>
                  <a:lnTo>
                    <a:pt x="121795" y="200160"/>
                  </a:lnTo>
                  <a:lnTo>
                    <a:pt x="118168" y="221199"/>
                  </a:lnTo>
                  <a:lnTo>
                    <a:pt x="110389" y="237427"/>
                  </a:lnTo>
                  <a:lnTo>
                    <a:pt x="96326" y="248939"/>
                  </a:lnTo>
                  <a:lnTo>
                    <a:pt x="91734" y="250276"/>
                  </a:lnTo>
                  <a:lnTo>
                    <a:pt x="87614" y="250109"/>
                  </a:lnTo>
                  <a:lnTo>
                    <a:pt x="71157" y="246004"/>
                  </a:lnTo>
                  <a:lnTo>
                    <a:pt x="76200" y="227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SMARTInkShape-3581"/>
            <p:cNvSpPr/>
            <p:nvPr>
              <p:custDataLst>
                <p:tags r:id="rId120"/>
              </p:custDataLst>
            </p:nvPr>
          </p:nvSpPr>
          <p:spPr>
            <a:xfrm>
              <a:off x="5229225" y="3276600"/>
              <a:ext cx="28576" cy="190501"/>
            </a:xfrm>
            <a:custGeom>
              <a:avLst/>
              <a:gdLst/>
              <a:ahLst/>
              <a:cxnLst/>
              <a:rect l="0" t="0" r="0" b="0"/>
              <a:pathLst>
                <a:path w="28576" h="190501">
                  <a:moveTo>
                    <a:pt x="0" y="0"/>
                  </a:moveTo>
                  <a:lnTo>
                    <a:pt x="0" y="0"/>
                  </a:lnTo>
                  <a:lnTo>
                    <a:pt x="1058" y="30397"/>
                  </a:lnTo>
                  <a:lnTo>
                    <a:pt x="7539" y="65349"/>
                  </a:lnTo>
                  <a:lnTo>
                    <a:pt x="14189" y="112156"/>
                  </a:lnTo>
                  <a:lnTo>
                    <a:pt x="18765" y="157019"/>
                  </a:lnTo>
                  <a:lnTo>
                    <a:pt x="2857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SMARTInkShape-3582"/>
            <p:cNvSpPr/>
            <p:nvPr>
              <p:custDataLst>
                <p:tags r:id="rId121"/>
              </p:custDataLst>
            </p:nvPr>
          </p:nvSpPr>
          <p:spPr>
            <a:xfrm>
              <a:off x="5185637" y="3362325"/>
              <a:ext cx="100739" cy="9526"/>
            </a:xfrm>
            <a:custGeom>
              <a:avLst/>
              <a:gdLst/>
              <a:ahLst/>
              <a:cxnLst/>
              <a:rect l="0" t="0" r="0" b="0"/>
              <a:pathLst>
                <a:path w="100739" h="9526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5179" y="0"/>
                  </a:lnTo>
                  <a:lnTo>
                    <a:pt x="100738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SMARTInkShape-3583"/>
            <p:cNvSpPr/>
            <p:nvPr>
              <p:custDataLst>
                <p:tags r:id="rId122"/>
              </p:custDataLst>
            </p:nvPr>
          </p:nvSpPr>
          <p:spPr>
            <a:xfrm>
              <a:off x="4933950" y="3028950"/>
              <a:ext cx="9526" cy="133351"/>
            </a:xfrm>
            <a:custGeom>
              <a:avLst/>
              <a:gdLst/>
              <a:ahLst/>
              <a:cxnLst/>
              <a:rect l="0" t="0" r="0" b="0"/>
              <a:pathLst>
                <a:path w="9526" h="133351">
                  <a:moveTo>
                    <a:pt x="0" y="0"/>
                  </a:moveTo>
                  <a:lnTo>
                    <a:pt x="0" y="0"/>
                  </a:lnTo>
                  <a:lnTo>
                    <a:pt x="7539" y="17900"/>
                  </a:lnTo>
                  <a:lnTo>
                    <a:pt x="9409" y="59522"/>
                  </a:lnTo>
                  <a:lnTo>
                    <a:pt x="952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SMARTInkShape-3584"/>
            <p:cNvSpPr/>
            <p:nvPr>
              <p:custDataLst>
                <p:tags r:id="rId123"/>
              </p:custDataLst>
            </p:nvPr>
          </p:nvSpPr>
          <p:spPr>
            <a:xfrm>
              <a:off x="4934110" y="3371850"/>
              <a:ext cx="28416" cy="37591"/>
            </a:xfrm>
            <a:custGeom>
              <a:avLst/>
              <a:gdLst/>
              <a:ahLst/>
              <a:cxnLst/>
              <a:rect l="0" t="0" r="0" b="0"/>
              <a:pathLst>
                <a:path w="28416" h="37591">
                  <a:moveTo>
                    <a:pt x="28415" y="19050"/>
                  </a:moveTo>
                  <a:lnTo>
                    <a:pt x="28415" y="19050"/>
                  </a:lnTo>
                  <a:lnTo>
                    <a:pt x="23359" y="13993"/>
                  </a:lnTo>
                  <a:lnTo>
                    <a:pt x="20811" y="13562"/>
                  </a:lnTo>
                  <a:lnTo>
                    <a:pt x="18054" y="14333"/>
                  </a:lnTo>
                  <a:lnTo>
                    <a:pt x="12168" y="16954"/>
                  </a:lnTo>
                  <a:lnTo>
                    <a:pt x="1672" y="18774"/>
                  </a:lnTo>
                  <a:lnTo>
                    <a:pt x="1062" y="19924"/>
                  </a:lnTo>
                  <a:lnTo>
                    <a:pt x="0" y="32283"/>
                  </a:lnTo>
                  <a:lnTo>
                    <a:pt x="2064" y="34222"/>
                  </a:lnTo>
                  <a:lnTo>
                    <a:pt x="16256" y="37590"/>
                  </a:lnTo>
                  <a:lnTo>
                    <a:pt x="20541" y="35051"/>
                  </a:lnTo>
                  <a:lnTo>
                    <a:pt x="23167" y="32893"/>
                  </a:lnTo>
                  <a:lnTo>
                    <a:pt x="26082" y="27672"/>
                  </a:lnTo>
                  <a:lnTo>
                    <a:pt x="26860" y="24798"/>
                  </a:lnTo>
                  <a:lnTo>
                    <a:pt x="26320" y="21824"/>
                  </a:lnTo>
                  <a:lnTo>
                    <a:pt x="20503" y="12581"/>
                  </a:lnTo>
                  <a:lnTo>
                    <a:pt x="93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SMARTInkShape-3585"/>
            <p:cNvSpPr/>
            <p:nvPr>
              <p:custDataLst>
                <p:tags r:id="rId124"/>
              </p:custDataLst>
            </p:nvPr>
          </p:nvSpPr>
          <p:spPr>
            <a:xfrm>
              <a:off x="4933950" y="3480662"/>
              <a:ext cx="9526" cy="81689"/>
            </a:xfrm>
            <a:custGeom>
              <a:avLst/>
              <a:gdLst/>
              <a:ahLst/>
              <a:cxnLst/>
              <a:rect l="0" t="0" r="0" b="0"/>
              <a:pathLst>
                <a:path w="9526" h="8168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9613"/>
                  </a:lnTo>
                  <a:lnTo>
                    <a:pt x="8642" y="53736"/>
                  </a:lnTo>
                  <a:lnTo>
                    <a:pt x="9525" y="81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SMARTInkShape-3586"/>
            <p:cNvSpPr/>
            <p:nvPr>
              <p:custDataLst>
                <p:tags r:id="rId125"/>
              </p:custDataLst>
            </p:nvPr>
          </p:nvSpPr>
          <p:spPr>
            <a:xfrm>
              <a:off x="4705350" y="3211249"/>
              <a:ext cx="123826" cy="246327"/>
            </a:xfrm>
            <a:custGeom>
              <a:avLst/>
              <a:gdLst/>
              <a:ahLst/>
              <a:cxnLst/>
              <a:rect l="0" t="0" r="0" b="0"/>
              <a:pathLst>
                <a:path w="123826" h="246327">
                  <a:moveTo>
                    <a:pt x="123825" y="8201"/>
                  </a:moveTo>
                  <a:lnTo>
                    <a:pt x="123825" y="8201"/>
                  </a:lnTo>
                  <a:lnTo>
                    <a:pt x="123825" y="0"/>
                  </a:lnTo>
                  <a:lnTo>
                    <a:pt x="101031" y="45397"/>
                  </a:lnTo>
                  <a:lnTo>
                    <a:pt x="83418" y="81400"/>
                  </a:lnTo>
                  <a:lnTo>
                    <a:pt x="64926" y="109208"/>
                  </a:lnTo>
                  <a:lnTo>
                    <a:pt x="44991" y="156551"/>
                  </a:lnTo>
                  <a:lnTo>
                    <a:pt x="22074" y="198363"/>
                  </a:lnTo>
                  <a:lnTo>
                    <a:pt x="4988" y="223760"/>
                  </a:lnTo>
                  <a:lnTo>
                    <a:pt x="0" y="2463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SMARTInkShape-3587"/>
            <p:cNvSpPr/>
            <p:nvPr>
              <p:custDataLst>
                <p:tags r:id="rId126"/>
              </p:custDataLst>
            </p:nvPr>
          </p:nvSpPr>
          <p:spPr>
            <a:xfrm>
              <a:off x="6410752" y="3295650"/>
              <a:ext cx="37674" cy="142876"/>
            </a:xfrm>
            <a:custGeom>
              <a:avLst/>
              <a:gdLst/>
              <a:ahLst/>
              <a:cxnLst/>
              <a:rect l="0" t="0" r="0" b="0"/>
              <a:pathLst>
                <a:path w="37674" h="142876">
                  <a:moveTo>
                    <a:pt x="18623" y="0"/>
                  </a:moveTo>
                  <a:lnTo>
                    <a:pt x="18623" y="0"/>
                  </a:lnTo>
                  <a:lnTo>
                    <a:pt x="10422" y="8201"/>
                  </a:lnTo>
                  <a:lnTo>
                    <a:pt x="8922" y="7584"/>
                  </a:lnTo>
                  <a:lnTo>
                    <a:pt x="4434" y="4076"/>
                  </a:lnTo>
                  <a:lnTo>
                    <a:pt x="2813" y="4834"/>
                  </a:lnTo>
                  <a:lnTo>
                    <a:pt x="1013" y="11321"/>
                  </a:lnTo>
                  <a:lnTo>
                    <a:pt x="0" y="21816"/>
                  </a:lnTo>
                  <a:lnTo>
                    <a:pt x="9298" y="68277"/>
                  </a:lnTo>
                  <a:lnTo>
                    <a:pt x="22243" y="114511"/>
                  </a:lnTo>
                  <a:lnTo>
                    <a:pt x="37673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SMARTInkShape-3588"/>
            <p:cNvSpPr/>
            <p:nvPr>
              <p:custDataLst>
                <p:tags r:id="rId127"/>
              </p:custDataLst>
            </p:nvPr>
          </p:nvSpPr>
          <p:spPr>
            <a:xfrm>
              <a:off x="6381750" y="3325568"/>
              <a:ext cx="95251" cy="17708"/>
            </a:xfrm>
            <a:custGeom>
              <a:avLst/>
              <a:gdLst/>
              <a:ahLst/>
              <a:cxnLst/>
              <a:rect l="0" t="0" r="0" b="0"/>
              <a:pathLst>
                <a:path w="95251" h="17708">
                  <a:moveTo>
                    <a:pt x="0" y="17707"/>
                  </a:moveTo>
                  <a:lnTo>
                    <a:pt x="0" y="17707"/>
                  </a:lnTo>
                  <a:lnTo>
                    <a:pt x="0" y="9506"/>
                  </a:lnTo>
                  <a:lnTo>
                    <a:pt x="10113" y="3518"/>
                  </a:lnTo>
                  <a:lnTo>
                    <a:pt x="26515" y="97"/>
                  </a:lnTo>
                  <a:lnTo>
                    <a:pt x="57567" y="0"/>
                  </a:lnTo>
                  <a:lnTo>
                    <a:pt x="95250" y="8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SMARTInkShape-3589"/>
            <p:cNvSpPr/>
            <p:nvPr>
              <p:custDataLst>
                <p:tags r:id="rId128"/>
              </p:custDataLst>
            </p:nvPr>
          </p:nvSpPr>
          <p:spPr>
            <a:xfrm>
              <a:off x="4667367" y="3223565"/>
              <a:ext cx="142759" cy="224486"/>
            </a:xfrm>
            <a:custGeom>
              <a:avLst/>
              <a:gdLst/>
              <a:ahLst/>
              <a:cxnLst/>
              <a:rect l="0" t="0" r="0" b="0"/>
              <a:pathLst>
                <a:path w="142759" h="224486">
                  <a:moveTo>
                    <a:pt x="9408" y="14935"/>
                  </a:moveTo>
                  <a:lnTo>
                    <a:pt x="9408" y="14935"/>
                  </a:lnTo>
                  <a:lnTo>
                    <a:pt x="275" y="5802"/>
                  </a:lnTo>
                  <a:lnTo>
                    <a:pt x="0" y="470"/>
                  </a:lnTo>
                  <a:lnTo>
                    <a:pt x="1019" y="0"/>
                  </a:lnTo>
                  <a:lnTo>
                    <a:pt x="4974" y="2300"/>
                  </a:lnTo>
                  <a:lnTo>
                    <a:pt x="35534" y="44910"/>
                  </a:lnTo>
                  <a:lnTo>
                    <a:pt x="56569" y="89437"/>
                  </a:lnTo>
                  <a:lnTo>
                    <a:pt x="83143" y="135714"/>
                  </a:lnTo>
                  <a:lnTo>
                    <a:pt x="111980" y="179415"/>
                  </a:lnTo>
                  <a:lnTo>
                    <a:pt x="126448" y="205352"/>
                  </a:lnTo>
                  <a:lnTo>
                    <a:pt x="142758" y="224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8" name="SMARTInkShape-3590"/>
          <p:cNvSpPr/>
          <p:nvPr>
            <p:custDataLst>
              <p:tags r:id="rId4"/>
            </p:custDataLst>
          </p:nvPr>
        </p:nvSpPr>
        <p:spPr>
          <a:xfrm>
            <a:off x="3876675" y="1790012"/>
            <a:ext cx="123826" cy="105464"/>
          </a:xfrm>
          <a:custGeom>
            <a:avLst/>
            <a:gdLst/>
            <a:ahLst/>
            <a:cxnLst/>
            <a:rect l="0" t="0" r="0" b="0"/>
            <a:pathLst>
              <a:path w="123826" h="105464">
                <a:moveTo>
                  <a:pt x="0" y="67363"/>
                </a:moveTo>
                <a:lnTo>
                  <a:pt x="0" y="67363"/>
                </a:lnTo>
                <a:lnTo>
                  <a:pt x="27446" y="25727"/>
                </a:lnTo>
                <a:lnTo>
                  <a:pt x="49088" y="1244"/>
                </a:lnTo>
                <a:lnTo>
                  <a:pt x="51775" y="0"/>
                </a:lnTo>
                <a:lnTo>
                  <a:pt x="53567" y="230"/>
                </a:lnTo>
                <a:lnTo>
                  <a:pt x="61145" y="5609"/>
                </a:lnTo>
                <a:lnTo>
                  <a:pt x="75149" y="24018"/>
                </a:lnTo>
                <a:lnTo>
                  <a:pt x="81025" y="37868"/>
                </a:lnTo>
                <a:lnTo>
                  <a:pt x="92710" y="75905"/>
                </a:lnTo>
                <a:lnTo>
                  <a:pt x="123825" y="10546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7" name="SMARTInkShape-Group725"/>
          <p:cNvGrpSpPr/>
          <p:nvPr/>
        </p:nvGrpSpPr>
        <p:grpSpPr>
          <a:xfrm>
            <a:off x="3476625" y="3058555"/>
            <a:ext cx="1009651" cy="614878"/>
            <a:chOff x="3476625" y="3058555"/>
            <a:chExt cx="1009651" cy="614878"/>
          </a:xfrm>
        </p:grpSpPr>
        <p:sp>
          <p:nvSpPr>
            <p:cNvPr id="919" name="SMARTInkShape-3591"/>
            <p:cNvSpPr/>
            <p:nvPr>
              <p:custDataLst>
                <p:tags r:id="rId104"/>
              </p:custDataLst>
            </p:nvPr>
          </p:nvSpPr>
          <p:spPr>
            <a:xfrm>
              <a:off x="3476625" y="3253177"/>
              <a:ext cx="136473" cy="420256"/>
            </a:xfrm>
            <a:custGeom>
              <a:avLst/>
              <a:gdLst/>
              <a:ahLst/>
              <a:cxnLst/>
              <a:rect l="0" t="0" r="0" b="0"/>
              <a:pathLst>
                <a:path w="136473" h="420256">
                  <a:moveTo>
                    <a:pt x="0" y="109148"/>
                  </a:moveTo>
                  <a:lnTo>
                    <a:pt x="0" y="109148"/>
                  </a:lnTo>
                  <a:lnTo>
                    <a:pt x="5057" y="114205"/>
                  </a:lnTo>
                  <a:lnTo>
                    <a:pt x="7539" y="122331"/>
                  </a:lnTo>
                  <a:lnTo>
                    <a:pt x="15809" y="159567"/>
                  </a:lnTo>
                  <a:lnTo>
                    <a:pt x="18410" y="202755"/>
                  </a:lnTo>
                  <a:lnTo>
                    <a:pt x="23980" y="247230"/>
                  </a:lnTo>
                  <a:lnTo>
                    <a:pt x="27213" y="289291"/>
                  </a:lnTo>
                  <a:lnTo>
                    <a:pt x="28306" y="331273"/>
                  </a:lnTo>
                  <a:lnTo>
                    <a:pt x="28495" y="370167"/>
                  </a:lnTo>
                  <a:lnTo>
                    <a:pt x="28568" y="416232"/>
                  </a:lnTo>
                  <a:lnTo>
                    <a:pt x="28572" y="420255"/>
                  </a:lnTo>
                  <a:lnTo>
                    <a:pt x="28575" y="377699"/>
                  </a:lnTo>
                  <a:lnTo>
                    <a:pt x="28575" y="336977"/>
                  </a:lnTo>
                  <a:lnTo>
                    <a:pt x="28575" y="304597"/>
                  </a:lnTo>
                  <a:lnTo>
                    <a:pt x="28575" y="269039"/>
                  </a:lnTo>
                  <a:lnTo>
                    <a:pt x="28575" y="228490"/>
                  </a:lnTo>
                  <a:lnTo>
                    <a:pt x="22029" y="186344"/>
                  </a:lnTo>
                  <a:lnTo>
                    <a:pt x="22461" y="138978"/>
                  </a:lnTo>
                  <a:lnTo>
                    <a:pt x="26763" y="96114"/>
                  </a:lnTo>
                  <a:lnTo>
                    <a:pt x="28038" y="60483"/>
                  </a:lnTo>
                  <a:lnTo>
                    <a:pt x="33525" y="15574"/>
                  </a:lnTo>
                  <a:lnTo>
                    <a:pt x="38889" y="4059"/>
                  </a:lnTo>
                  <a:lnTo>
                    <a:pt x="41801" y="989"/>
                  </a:lnTo>
                  <a:lnTo>
                    <a:pt x="45859" y="0"/>
                  </a:lnTo>
                  <a:lnTo>
                    <a:pt x="56012" y="1724"/>
                  </a:lnTo>
                  <a:lnTo>
                    <a:pt x="73628" y="8644"/>
                  </a:lnTo>
                  <a:lnTo>
                    <a:pt x="83171" y="20030"/>
                  </a:lnTo>
                  <a:lnTo>
                    <a:pt x="91671" y="38645"/>
                  </a:lnTo>
                  <a:lnTo>
                    <a:pt x="94543" y="64530"/>
                  </a:lnTo>
                  <a:lnTo>
                    <a:pt x="87618" y="111439"/>
                  </a:lnTo>
                  <a:lnTo>
                    <a:pt x="85508" y="121808"/>
                  </a:lnTo>
                  <a:lnTo>
                    <a:pt x="78370" y="133595"/>
                  </a:lnTo>
                  <a:lnTo>
                    <a:pt x="72579" y="140474"/>
                  </a:lnTo>
                  <a:lnTo>
                    <a:pt x="71669" y="142732"/>
                  </a:lnTo>
                  <a:lnTo>
                    <a:pt x="72121" y="144238"/>
                  </a:lnTo>
                  <a:lnTo>
                    <a:pt x="73480" y="145241"/>
                  </a:lnTo>
                  <a:lnTo>
                    <a:pt x="83267" y="147910"/>
                  </a:lnTo>
                  <a:lnTo>
                    <a:pt x="121236" y="174679"/>
                  </a:lnTo>
                  <a:lnTo>
                    <a:pt x="134817" y="192300"/>
                  </a:lnTo>
                  <a:lnTo>
                    <a:pt x="136472" y="210310"/>
                  </a:lnTo>
                  <a:lnTo>
                    <a:pt x="132621" y="230309"/>
                  </a:lnTo>
                  <a:lnTo>
                    <a:pt x="115724" y="257573"/>
                  </a:lnTo>
                  <a:lnTo>
                    <a:pt x="112075" y="262073"/>
                  </a:lnTo>
                  <a:lnTo>
                    <a:pt x="107524" y="264015"/>
                  </a:lnTo>
                  <a:lnTo>
                    <a:pt x="95250" y="252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SMARTInkShape-3592"/>
            <p:cNvSpPr/>
            <p:nvPr>
              <p:custDataLst>
                <p:tags r:id="rId105"/>
              </p:custDataLst>
            </p:nvPr>
          </p:nvSpPr>
          <p:spPr>
            <a:xfrm>
              <a:off x="4230967" y="3058555"/>
              <a:ext cx="102909" cy="93170"/>
            </a:xfrm>
            <a:custGeom>
              <a:avLst/>
              <a:gdLst/>
              <a:ahLst/>
              <a:cxnLst/>
              <a:rect l="0" t="0" r="0" b="0"/>
              <a:pathLst>
                <a:path w="102909" h="93170">
                  <a:moveTo>
                    <a:pt x="36233" y="46595"/>
                  </a:moveTo>
                  <a:lnTo>
                    <a:pt x="36233" y="46595"/>
                  </a:lnTo>
                  <a:lnTo>
                    <a:pt x="28628" y="55258"/>
                  </a:lnTo>
                  <a:lnTo>
                    <a:pt x="10723" y="86235"/>
                  </a:lnTo>
                  <a:lnTo>
                    <a:pt x="0" y="93169"/>
                  </a:lnTo>
                  <a:lnTo>
                    <a:pt x="11554" y="67613"/>
                  </a:lnTo>
                  <a:lnTo>
                    <a:pt x="42800" y="22203"/>
                  </a:lnTo>
                  <a:lnTo>
                    <a:pt x="58405" y="6795"/>
                  </a:lnTo>
                  <a:lnTo>
                    <a:pt x="66549" y="2447"/>
                  </a:lnTo>
                  <a:lnTo>
                    <a:pt x="77083" y="0"/>
                  </a:lnTo>
                  <a:lnTo>
                    <a:pt x="80400" y="715"/>
                  </a:lnTo>
                  <a:lnTo>
                    <a:pt x="90124" y="6778"/>
                  </a:lnTo>
                  <a:lnTo>
                    <a:pt x="96521" y="12318"/>
                  </a:lnTo>
                  <a:lnTo>
                    <a:pt x="100069" y="23952"/>
                  </a:lnTo>
                  <a:lnTo>
                    <a:pt x="102908" y="75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SMARTInkShape-3593"/>
            <p:cNvSpPr/>
            <p:nvPr>
              <p:custDataLst>
                <p:tags r:id="rId106"/>
              </p:custDataLst>
            </p:nvPr>
          </p:nvSpPr>
          <p:spPr>
            <a:xfrm>
              <a:off x="4000500" y="3333750"/>
              <a:ext cx="9526" cy="171451"/>
            </a:xfrm>
            <a:custGeom>
              <a:avLst/>
              <a:gdLst/>
              <a:ahLst/>
              <a:cxnLst/>
              <a:rect l="0" t="0" r="0" b="0"/>
              <a:pathLst>
                <a:path w="9526" h="171451">
                  <a:moveTo>
                    <a:pt x="0" y="0"/>
                  </a:moveTo>
                  <a:lnTo>
                    <a:pt x="0" y="0"/>
                  </a:lnTo>
                  <a:lnTo>
                    <a:pt x="5488" y="46644"/>
                  </a:lnTo>
                  <a:lnTo>
                    <a:pt x="932" y="90065"/>
                  </a:lnTo>
                  <a:lnTo>
                    <a:pt x="122" y="136744"/>
                  </a:lnTo>
                  <a:lnTo>
                    <a:pt x="1112" y="156025"/>
                  </a:lnTo>
                  <a:lnTo>
                    <a:pt x="9525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SMARTInkShape-3594"/>
            <p:cNvSpPr/>
            <p:nvPr>
              <p:custDataLst>
                <p:tags r:id="rId107"/>
              </p:custDataLst>
            </p:nvPr>
          </p:nvSpPr>
          <p:spPr>
            <a:xfrm>
              <a:off x="4457700" y="3439849"/>
              <a:ext cx="28576" cy="93927"/>
            </a:xfrm>
            <a:custGeom>
              <a:avLst/>
              <a:gdLst/>
              <a:ahLst/>
              <a:cxnLst/>
              <a:rect l="0" t="0" r="0" b="0"/>
              <a:pathLst>
                <a:path w="28576" h="93927">
                  <a:moveTo>
                    <a:pt x="0" y="8201"/>
                  </a:moveTo>
                  <a:lnTo>
                    <a:pt x="0" y="8201"/>
                  </a:lnTo>
                  <a:lnTo>
                    <a:pt x="0" y="3144"/>
                  </a:lnTo>
                  <a:lnTo>
                    <a:pt x="1058" y="1655"/>
                  </a:lnTo>
                  <a:lnTo>
                    <a:pt x="2822" y="662"/>
                  </a:lnTo>
                  <a:lnTo>
                    <a:pt x="5057" y="0"/>
                  </a:lnTo>
                  <a:lnTo>
                    <a:pt x="6546" y="617"/>
                  </a:lnTo>
                  <a:lnTo>
                    <a:pt x="7539" y="2087"/>
                  </a:lnTo>
                  <a:lnTo>
                    <a:pt x="8201" y="4125"/>
                  </a:lnTo>
                  <a:lnTo>
                    <a:pt x="15810" y="16059"/>
                  </a:lnTo>
                  <a:lnTo>
                    <a:pt x="26400" y="58922"/>
                  </a:lnTo>
                  <a:lnTo>
                    <a:pt x="28575" y="93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SMARTInkShape-3595"/>
            <p:cNvSpPr/>
            <p:nvPr>
              <p:custDataLst>
                <p:tags r:id="rId108"/>
              </p:custDataLst>
            </p:nvPr>
          </p:nvSpPr>
          <p:spPr>
            <a:xfrm>
              <a:off x="4229100" y="3240264"/>
              <a:ext cx="140501" cy="361380"/>
            </a:xfrm>
            <a:custGeom>
              <a:avLst/>
              <a:gdLst/>
              <a:ahLst/>
              <a:cxnLst/>
              <a:rect l="0" t="0" r="0" b="0"/>
              <a:pathLst>
                <a:path w="140501" h="361380">
                  <a:moveTo>
                    <a:pt x="0" y="122061"/>
                  </a:moveTo>
                  <a:lnTo>
                    <a:pt x="0" y="122061"/>
                  </a:lnTo>
                  <a:lnTo>
                    <a:pt x="0" y="117004"/>
                  </a:lnTo>
                  <a:lnTo>
                    <a:pt x="1058" y="116573"/>
                  </a:lnTo>
                  <a:lnTo>
                    <a:pt x="5057" y="118917"/>
                  </a:lnTo>
                  <a:lnTo>
                    <a:pt x="7539" y="129130"/>
                  </a:lnTo>
                  <a:lnTo>
                    <a:pt x="9350" y="175115"/>
                  </a:lnTo>
                  <a:lnTo>
                    <a:pt x="12295" y="203750"/>
                  </a:lnTo>
                  <a:lnTo>
                    <a:pt x="17049" y="231285"/>
                  </a:lnTo>
                  <a:lnTo>
                    <a:pt x="23711" y="278515"/>
                  </a:lnTo>
                  <a:lnTo>
                    <a:pt x="27134" y="315996"/>
                  </a:lnTo>
                  <a:lnTo>
                    <a:pt x="28491" y="361379"/>
                  </a:lnTo>
                  <a:lnTo>
                    <a:pt x="28570" y="317568"/>
                  </a:lnTo>
                  <a:lnTo>
                    <a:pt x="28574" y="275450"/>
                  </a:lnTo>
                  <a:lnTo>
                    <a:pt x="28575" y="231010"/>
                  </a:lnTo>
                  <a:lnTo>
                    <a:pt x="23518" y="192795"/>
                  </a:lnTo>
                  <a:lnTo>
                    <a:pt x="20374" y="146194"/>
                  </a:lnTo>
                  <a:lnTo>
                    <a:pt x="24499" y="107339"/>
                  </a:lnTo>
                  <a:lnTo>
                    <a:pt x="28038" y="60673"/>
                  </a:lnTo>
                  <a:lnTo>
                    <a:pt x="30453" y="38685"/>
                  </a:lnTo>
                  <a:lnTo>
                    <a:pt x="42654" y="11632"/>
                  </a:lnTo>
                  <a:lnTo>
                    <a:pt x="50002" y="4190"/>
                  </a:lnTo>
                  <a:lnTo>
                    <a:pt x="56795" y="882"/>
                  </a:lnTo>
                  <a:lnTo>
                    <a:pt x="60089" y="0"/>
                  </a:lnTo>
                  <a:lnTo>
                    <a:pt x="69392" y="4664"/>
                  </a:lnTo>
                  <a:lnTo>
                    <a:pt x="92612" y="24906"/>
                  </a:lnTo>
                  <a:lnTo>
                    <a:pt x="99369" y="39723"/>
                  </a:lnTo>
                  <a:lnTo>
                    <a:pt x="103707" y="70048"/>
                  </a:lnTo>
                  <a:lnTo>
                    <a:pt x="101478" y="80600"/>
                  </a:lnTo>
                  <a:lnTo>
                    <a:pt x="94273" y="92490"/>
                  </a:lnTo>
                  <a:lnTo>
                    <a:pt x="87414" y="100933"/>
                  </a:lnTo>
                  <a:lnTo>
                    <a:pt x="85873" y="111030"/>
                  </a:lnTo>
                  <a:lnTo>
                    <a:pt x="126426" y="154266"/>
                  </a:lnTo>
                  <a:lnTo>
                    <a:pt x="137531" y="172996"/>
                  </a:lnTo>
                  <a:lnTo>
                    <a:pt x="140500" y="185621"/>
                  </a:lnTo>
                  <a:lnTo>
                    <a:pt x="138997" y="198288"/>
                  </a:lnTo>
                  <a:lnTo>
                    <a:pt x="134801" y="209915"/>
                  </a:lnTo>
                  <a:lnTo>
                    <a:pt x="129409" y="218610"/>
                  </a:lnTo>
                  <a:lnTo>
                    <a:pt x="125431" y="221352"/>
                  </a:lnTo>
                  <a:lnTo>
                    <a:pt x="115367" y="224399"/>
                  </a:lnTo>
                  <a:lnTo>
                    <a:pt x="110778" y="224153"/>
                  </a:lnTo>
                  <a:lnTo>
                    <a:pt x="102857" y="221057"/>
                  </a:lnTo>
                  <a:lnTo>
                    <a:pt x="100321" y="218750"/>
                  </a:lnTo>
                  <a:lnTo>
                    <a:pt x="95250" y="207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SMARTInkShape-3596"/>
            <p:cNvSpPr/>
            <p:nvPr>
              <p:custDataLst>
                <p:tags r:id="rId109"/>
              </p:custDataLst>
            </p:nvPr>
          </p:nvSpPr>
          <p:spPr>
            <a:xfrm>
              <a:off x="3924300" y="3400425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10361" y="6703"/>
                  </a:lnTo>
                  <a:lnTo>
                    <a:pt x="13257" y="4468"/>
                  </a:lnTo>
                  <a:lnTo>
                    <a:pt x="56910" y="589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SMARTInkShape-3597"/>
            <p:cNvSpPr/>
            <p:nvPr>
              <p:custDataLst>
                <p:tags r:id="rId110"/>
              </p:custDataLst>
            </p:nvPr>
          </p:nvSpPr>
          <p:spPr>
            <a:xfrm>
              <a:off x="3669245" y="3438525"/>
              <a:ext cx="74081" cy="81982"/>
            </a:xfrm>
            <a:custGeom>
              <a:avLst/>
              <a:gdLst/>
              <a:ahLst/>
              <a:cxnLst/>
              <a:rect l="0" t="0" r="0" b="0"/>
              <a:pathLst>
                <a:path w="74081" h="81982">
                  <a:moveTo>
                    <a:pt x="74080" y="0"/>
                  </a:moveTo>
                  <a:lnTo>
                    <a:pt x="74080" y="0"/>
                  </a:lnTo>
                  <a:lnTo>
                    <a:pt x="47074" y="1058"/>
                  </a:lnTo>
                  <a:lnTo>
                    <a:pt x="32444" y="5057"/>
                  </a:lnTo>
                  <a:lnTo>
                    <a:pt x="21003" y="13183"/>
                  </a:lnTo>
                  <a:lnTo>
                    <a:pt x="5035" y="35648"/>
                  </a:lnTo>
                  <a:lnTo>
                    <a:pt x="0" y="54189"/>
                  </a:lnTo>
                  <a:lnTo>
                    <a:pt x="1644" y="66770"/>
                  </a:lnTo>
                  <a:lnTo>
                    <a:pt x="3565" y="73088"/>
                  </a:lnTo>
                  <a:lnTo>
                    <a:pt x="6961" y="77300"/>
                  </a:lnTo>
                  <a:lnTo>
                    <a:pt x="16380" y="81981"/>
                  </a:lnTo>
                  <a:lnTo>
                    <a:pt x="27622" y="81239"/>
                  </a:lnTo>
                  <a:lnTo>
                    <a:pt x="52086" y="72139"/>
                  </a:lnTo>
                  <a:lnTo>
                    <a:pt x="61835" y="60637"/>
                  </a:lnTo>
                  <a:lnTo>
                    <a:pt x="65917" y="53125"/>
                  </a:lnTo>
                  <a:lnTo>
                    <a:pt x="67630" y="39133"/>
                  </a:lnTo>
                  <a:lnTo>
                    <a:pt x="66605" y="32439"/>
                  </a:lnTo>
                  <a:lnTo>
                    <a:pt x="63805" y="26917"/>
                  </a:lnTo>
                  <a:lnTo>
                    <a:pt x="55049" y="17961"/>
                  </a:lnTo>
                  <a:lnTo>
                    <a:pt x="44102" y="13274"/>
                  </a:lnTo>
                  <a:lnTo>
                    <a:pt x="33240" y="10133"/>
                  </a:lnTo>
                  <a:lnTo>
                    <a:pt x="16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SMARTInkShape-3598"/>
            <p:cNvSpPr/>
            <p:nvPr>
              <p:custDataLst>
                <p:tags r:id="rId111"/>
              </p:custDataLst>
            </p:nvPr>
          </p:nvSpPr>
          <p:spPr>
            <a:xfrm>
              <a:off x="3516557" y="3060888"/>
              <a:ext cx="102944" cy="85422"/>
            </a:xfrm>
            <a:custGeom>
              <a:avLst/>
              <a:gdLst/>
              <a:ahLst/>
              <a:cxnLst/>
              <a:rect l="0" t="0" r="0" b="0"/>
              <a:pathLst>
                <a:path w="102944" h="85422">
                  <a:moveTo>
                    <a:pt x="26743" y="15687"/>
                  </a:moveTo>
                  <a:lnTo>
                    <a:pt x="26743" y="15687"/>
                  </a:lnTo>
                  <a:lnTo>
                    <a:pt x="26743" y="7486"/>
                  </a:lnTo>
                  <a:lnTo>
                    <a:pt x="25685" y="38733"/>
                  </a:lnTo>
                  <a:lnTo>
                    <a:pt x="13486" y="69770"/>
                  </a:lnTo>
                  <a:lnTo>
                    <a:pt x="4353" y="83688"/>
                  </a:lnTo>
                  <a:lnTo>
                    <a:pt x="2291" y="85362"/>
                  </a:lnTo>
                  <a:lnTo>
                    <a:pt x="917" y="85421"/>
                  </a:lnTo>
                  <a:lnTo>
                    <a:pt x="0" y="84401"/>
                  </a:lnTo>
                  <a:lnTo>
                    <a:pt x="1805" y="77624"/>
                  </a:lnTo>
                  <a:lnTo>
                    <a:pt x="5076" y="67556"/>
                  </a:lnTo>
                  <a:lnTo>
                    <a:pt x="6530" y="56026"/>
                  </a:lnTo>
                  <a:lnTo>
                    <a:pt x="12821" y="43846"/>
                  </a:lnTo>
                  <a:lnTo>
                    <a:pt x="22618" y="27911"/>
                  </a:lnTo>
                  <a:lnTo>
                    <a:pt x="23993" y="23836"/>
                  </a:lnTo>
                  <a:lnTo>
                    <a:pt x="36041" y="7989"/>
                  </a:lnTo>
                  <a:lnTo>
                    <a:pt x="44281" y="1682"/>
                  </a:lnTo>
                  <a:lnTo>
                    <a:pt x="47960" y="0"/>
                  </a:lnTo>
                  <a:lnTo>
                    <a:pt x="52529" y="996"/>
                  </a:lnTo>
                  <a:lnTo>
                    <a:pt x="63250" y="7747"/>
                  </a:lnTo>
                  <a:lnTo>
                    <a:pt x="102943" y="537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0" name="SMARTInkShape-Group726"/>
          <p:cNvGrpSpPr/>
          <p:nvPr/>
        </p:nvGrpSpPr>
        <p:grpSpPr>
          <a:xfrm>
            <a:off x="2800350" y="3229600"/>
            <a:ext cx="494908" cy="351801"/>
            <a:chOff x="2800350" y="3229600"/>
            <a:chExt cx="494908" cy="351801"/>
          </a:xfrm>
        </p:grpSpPr>
        <p:sp>
          <p:nvSpPr>
            <p:cNvPr id="928" name="SMARTInkShape-3599"/>
            <p:cNvSpPr/>
            <p:nvPr>
              <p:custDataLst>
                <p:tags r:id="rId102"/>
              </p:custDataLst>
            </p:nvPr>
          </p:nvSpPr>
          <p:spPr>
            <a:xfrm>
              <a:off x="2800350" y="3457575"/>
              <a:ext cx="133351" cy="15014"/>
            </a:xfrm>
            <a:custGeom>
              <a:avLst/>
              <a:gdLst/>
              <a:ahLst/>
              <a:cxnLst/>
              <a:rect l="0" t="0" r="0" b="0"/>
              <a:pathLst>
                <a:path w="133351" h="15014">
                  <a:moveTo>
                    <a:pt x="0" y="9525"/>
                  </a:moveTo>
                  <a:lnTo>
                    <a:pt x="0" y="9525"/>
                  </a:lnTo>
                  <a:lnTo>
                    <a:pt x="0" y="15013"/>
                  </a:lnTo>
                  <a:lnTo>
                    <a:pt x="0" y="12669"/>
                  </a:lnTo>
                  <a:lnTo>
                    <a:pt x="1058" y="11621"/>
                  </a:lnTo>
                  <a:lnTo>
                    <a:pt x="5056" y="10457"/>
                  </a:lnTo>
                  <a:lnTo>
                    <a:pt x="48201" y="1348"/>
                  </a:lnTo>
                  <a:lnTo>
                    <a:pt x="87055" y="17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SMARTInkShape-3600"/>
            <p:cNvSpPr/>
            <p:nvPr>
              <p:custDataLst>
                <p:tags r:id="rId103"/>
              </p:custDataLst>
            </p:nvPr>
          </p:nvSpPr>
          <p:spPr>
            <a:xfrm>
              <a:off x="3202769" y="3229600"/>
              <a:ext cx="92489" cy="351801"/>
            </a:xfrm>
            <a:custGeom>
              <a:avLst/>
              <a:gdLst/>
              <a:ahLst/>
              <a:cxnLst/>
              <a:rect l="0" t="0" r="0" b="0"/>
              <a:pathLst>
                <a:path w="92489" h="351801">
                  <a:moveTo>
                    <a:pt x="83356" y="27950"/>
                  </a:moveTo>
                  <a:lnTo>
                    <a:pt x="83356" y="27950"/>
                  </a:lnTo>
                  <a:lnTo>
                    <a:pt x="90895" y="10050"/>
                  </a:lnTo>
                  <a:lnTo>
                    <a:pt x="92488" y="1483"/>
                  </a:lnTo>
                  <a:lnTo>
                    <a:pt x="87062" y="312"/>
                  </a:lnTo>
                  <a:lnTo>
                    <a:pt x="82652" y="0"/>
                  </a:lnTo>
                  <a:lnTo>
                    <a:pt x="74929" y="2475"/>
                  </a:lnTo>
                  <a:lnTo>
                    <a:pt x="56291" y="17744"/>
                  </a:lnTo>
                  <a:lnTo>
                    <a:pt x="43469" y="40095"/>
                  </a:lnTo>
                  <a:lnTo>
                    <a:pt x="26297" y="83510"/>
                  </a:lnTo>
                  <a:lnTo>
                    <a:pt x="14474" y="123317"/>
                  </a:lnTo>
                  <a:lnTo>
                    <a:pt x="4268" y="168626"/>
                  </a:lnTo>
                  <a:lnTo>
                    <a:pt x="0" y="211705"/>
                  </a:lnTo>
                  <a:lnTo>
                    <a:pt x="5624" y="250788"/>
                  </a:lnTo>
                  <a:lnTo>
                    <a:pt x="20072" y="298359"/>
                  </a:lnTo>
                  <a:lnTo>
                    <a:pt x="33657" y="325878"/>
                  </a:lnTo>
                  <a:lnTo>
                    <a:pt x="43981" y="338868"/>
                  </a:lnTo>
                  <a:lnTo>
                    <a:pt x="73831" y="35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" name="SMARTInkShape-Group727"/>
          <p:cNvGrpSpPr/>
          <p:nvPr/>
        </p:nvGrpSpPr>
        <p:grpSpPr>
          <a:xfrm>
            <a:off x="2305050" y="3240608"/>
            <a:ext cx="237973" cy="359843"/>
            <a:chOff x="2305050" y="3240608"/>
            <a:chExt cx="237973" cy="359843"/>
          </a:xfrm>
        </p:grpSpPr>
        <p:sp>
          <p:nvSpPr>
            <p:cNvPr id="931" name="SMARTInkShape-3601"/>
            <p:cNvSpPr/>
            <p:nvPr>
              <p:custDataLst>
                <p:tags r:id="rId98"/>
              </p:custDataLst>
            </p:nvPr>
          </p:nvSpPr>
          <p:spPr>
            <a:xfrm>
              <a:off x="2514600" y="3402291"/>
              <a:ext cx="28423" cy="35723"/>
            </a:xfrm>
            <a:custGeom>
              <a:avLst/>
              <a:gdLst/>
              <a:ahLst/>
              <a:cxnLst/>
              <a:rect l="0" t="0" r="0" b="0"/>
              <a:pathLst>
                <a:path w="28423" h="35723">
                  <a:moveTo>
                    <a:pt x="19050" y="7659"/>
                  </a:moveTo>
                  <a:lnTo>
                    <a:pt x="19050" y="7659"/>
                  </a:lnTo>
                  <a:lnTo>
                    <a:pt x="10849" y="15860"/>
                  </a:lnTo>
                  <a:lnTo>
                    <a:pt x="4861" y="16791"/>
                  </a:lnTo>
                  <a:lnTo>
                    <a:pt x="4299" y="17981"/>
                  </a:lnTo>
                  <a:lnTo>
                    <a:pt x="4983" y="19832"/>
                  </a:lnTo>
                  <a:lnTo>
                    <a:pt x="7506" y="24711"/>
                  </a:lnTo>
                  <a:lnTo>
                    <a:pt x="8628" y="30407"/>
                  </a:lnTo>
                  <a:lnTo>
                    <a:pt x="9985" y="32349"/>
                  </a:lnTo>
                  <a:lnTo>
                    <a:pt x="11949" y="33644"/>
                  </a:lnTo>
                  <a:lnTo>
                    <a:pt x="19768" y="35467"/>
                  </a:lnTo>
                  <a:lnTo>
                    <a:pt x="22703" y="35722"/>
                  </a:lnTo>
                  <a:lnTo>
                    <a:pt x="24661" y="34834"/>
                  </a:lnTo>
                  <a:lnTo>
                    <a:pt x="25966" y="33185"/>
                  </a:lnTo>
                  <a:lnTo>
                    <a:pt x="27415" y="28529"/>
                  </a:lnTo>
                  <a:lnTo>
                    <a:pt x="28422" y="13830"/>
                  </a:lnTo>
                  <a:lnTo>
                    <a:pt x="26356" y="10715"/>
                  </a:lnTo>
                  <a:lnTo>
                    <a:pt x="12160" y="0"/>
                  </a:lnTo>
                  <a:lnTo>
                    <a:pt x="10223" y="436"/>
                  </a:lnTo>
                  <a:lnTo>
                    <a:pt x="0" y="7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SMARTInkShape-3602"/>
            <p:cNvSpPr/>
            <p:nvPr>
              <p:custDataLst>
                <p:tags r:id="rId99"/>
              </p:custDataLst>
            </p:nvPr>
          </p:nvSpPr>
          <p:spPr>
            <a:xfrm>
              <a:off x="2525449" y="3543300"/>
              <a:ext cx="8202" cy="57151"/>
            </a:xfrm>
            <a:custGeom>
              <a:avLst/>
              <a:gdLst/>
              <a:ahLst/>
              <a:cxnLst/>
              <a:rect l="0" t="0" r="0" b="0"/>
              <a:pathLst>
                <a:path w="8202" h="57151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5" y="3175"/>
                  </a:lnTo>
                  <a:lnTo>
                    <a:pt x="0" y="15169"/>
                  </a:lnTo>
                  <a:lnTo>
                    <a:pt x="8201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SMARTInkShape-3603"/>
            <p:cNvSpPr/>
            <p:nvPr>
              <p:custDataLst>
                <p:tags r:id="rId100"/>
              </p:custDataLst>
            </p:nvPr>
          </p:nvSpPr>
          <p:spPr>
            <a:xfrm>
              <a:off x="2392268" y="3240608"/>
              <a:ext cx="111484" cy="312218"/>
            </a:xfrm>
            <a:custGeom>
              <a:avLst/>
              <a:gdLst/>
              <a:ahLst/>
              <a:cxnLst/>
              <a:rect l="0" t="0" r="0" b="0"/>
              <a:pathLst>
                <a:path w="111484" h="312218">
                  <a:moveTo>
                    <a:pt x="103282" y="26467"/>
                  </a:moveTo>
                  <a:lnTo>
                    <a:pt x="103282" y="26467"/>
                  </a:lnTo>
                  <a:lnTo>
                    <a:pt x="110821" y="8567"/>
                  </a:lnTo>
                  <a:lnTo>
                    <a:pt x="111483" y="5008"/>
                  </a:lnTo>
                  <a:lnTo>
                    <a:pt x="110866" y="2636"/>
                  </a:lnTo>
                  <a:lnTo>
                    <a:pt x="109396" y="1055"/>
                  </a:lnTo>
                  <a:lnTo>
                    <a:pt x="107358" y="0"/>
                  </a:lnTo>
                  <a:lnTo>
                    <a:pt x="99449" y="1651"/>
                  </a:lnTo>
                  <a:lnTo>
                    <a:pt x="94377" y="3573"/>
                  </a:lnTo>
                  <a:lnTo>
                    <a:pt x="85919" y="11353"/>
                  </a:lnTo>
                  <a:lnTo>
                    <a:pt x="48848" y="57154"/>
                  </a:lnTo>
                  <a:lnTo>
                    <a:pt x="17787" y="103090"/>
                  </a:lnTo>
                  <a:lnTo>
                    <a:pt x="10922" y="119020"/>
                  </a:lnTo>
                  <a:lnTo>
                    <a:pt x="8258" y="126868"/>
                  </a:lnTo>
                  <a:lnTo>
                    <a:pt x="0" y="138728"/>
                  </a:lnTo>
                  <a:lnTo>
                    <a:pt x="561" y="140465"/>
                  </a:lnTo>
                  <a:lnTo>
                    <a:pt x="4006" y="145219"/>
                  </a:lnTo>
                  <a:lnTo>
                    <a:pt x="6243" y="153682"/>
                  </a:lnTo>
                  <a:lnTo>
                    <a:pt x="12984" y="199997"/>
                  </a:lnTo>
                  <a:lnTo>
                    <a:pt x="17289" y="247429"/>
                  </a:lnTo>
                  <a:lnTo>
                    <a:pt x="20326" y="281193"/>
                  </a:lnTo>
                  <a:lnTo>
                    <a:pt x="36607" y="312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SMARTInkShape-3604"/>
            <p:cNvSpPr/>
            <p:nvPr>
              <p:custDataLst>
                <p:tags r:id="rId101"/>
              </p:custDataLst>
            </p:nvPr>
          </p:nvSpPr>
          <p:spPr>
            <a:xfrm>
              <a:off x="2305050" y="3267075"/>
              <a:ext cx="95251" cy="114301"/>
            </a:xfrm>
            <a:custGeom>
              <a:avLst/>
              <a:gdLst/>
              <a:ahLst/>
              <a:cxnLst/>
              <a:rect l="0" t="0" r="0" b="0"/>
              <a:pathLst>
                <a:path w="95251" h="11430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9721" y="17305"/>
                  </a:lnTo>
                  <a:lnTo>
                    <a:pt x="49341" y="51204"/>
                  </a:lnTo>
                  <a:lnTo>
                    <a:pt x="952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8" name="SMARTInkShape-Group728"/>
          <p:cNvGrpSpPr/>
          <p:nvPr/>
        </p:nvGrpSpPr>
        <p:grpSpPr>
          <a:xfrm>
            <a:off x="1704975" y="3419475"/>
            <a:ext cx="133351" cy="104776"/>
            <a:chOff x="1704975" y="3419475"/>
            <a:chExt cx="133351" cy="104776"/>
          </a:xfrm>
        </p:grpSpPr>
        <p:sp>
          <p:nvSpPr>
            <p:cNvPr id="936" name="SMARTInkShape-3605"/>
            <p:cNvSpPr/>
            <p:nvPr>
              <p:custDataLst>
                <p:tags r:id="rId96"/>
              </p:custDataLst>
            </p:nvPr>
          </p:nvSpPr>
          <p:spPr>
            <a:xfrm>
              <a:off x="1728886" y="3505200"/>
              <a:ext cx="109440" cy="19051"/>
            </a:xfrm>
            <a:custGeom>
              <a:avLst/>
              <a:gdLst/>
              <a:ahLst/>
              <a:cxnLst/>
              <a:rect l="0" t="0" r="0" b="0"/>
              <a:pathLst>
                <a:path w="109440" h="19051">
                  <a:moveTo>
                    <a:pt x="14189" y="0"/>
                  </a:moveTo>
                  <a:lnTo>
                    <a:pt x="14189" y="0"/>
                  </a:lnTo>
                  <a:lnTo>
                    <a:pt x="9133" y="0"/>
                  </a:lnTo>
                  <a:lnTo>
                    <a:pt x="7643" y="1058"/>
                  </a:lnTo>
                  <a:lnTo>
                    <a:pt x="6650" y="2822"/>
                  </a:lnTo>
                  <a:lnTo>
                    <a:pt x="5988" y="5057"/>
                  </a:lnTo>
                  <a:lnTo>
                    <a:pt x="4488" y="6546"/>
                  </a:lnTo>
                  <a:lnTo>
                    <a:pt x="0" y="8201"/>
                  </a:lnTo>
                  <a:lnTo>
                    <a:pt x="496" y="8642"/>
                  </a:lnTo>
                  <a:lnTo>
                    <a:pt x="41463" y="17013"/>
                  </a:lnTo>
                  <a:lnTo>
                    <a:pt x="86376" y="18782"/>
                  </a:lnTo>
                  <a:lnTo>
                    <a:pt x="109439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SMARTInkShape-3606"/>
            <p:cNvSpPr/>
            <p:nvPr>
              <p:custDataLst>
                <p:tags r:id="rId97"/>
              </p:custDataLst>
            </p:nvPr>
          </p:nvSpPr>
          <p:spPr>
            <a:xfrm>
              <a:off x="1704975" y="3419475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9525"/>
                  </a:moveTo>
                  <a:lnTo>
                    <a:pt x="0" y="9525"/>
                  </a:lnTo>
                  <a:lnTo>
                    <a:pt x="43873" y="8467"/>
                  </a:lnTo>
                  <a:lnTo>
                    <a:pt x="89490" y="1324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9" name="SMARTInkShape-3607"/>
          <p:cNvSpPr/>
          <p:nvPr>
            <p:custDataLst>
              <p:tags r:id="rId5"/>
            </p:custDataLst>
          </p:nvPr>
        </p:nvSpPr>
        <p:spPr>
          <a:xfrm>
            <a:off x="2790941" y="2305050"/>
            <a:ext cx="152285" cy="27252"/>
          </a:xfrm>
          <a:custGeom>
            <a:avLst/>
            <a:gdLst/>
            <a:ahLst/>
            <a:cxnLst/>
            <a:rect l="0" t="0" r="0" b="0"/>
            <a:pathLst>
              <a:path w="152285" h="27252">
                <a:moveTo>
                  <a:pt x="9409" y="19050"/>
                </a:moveTo>
                <a:lnTo>
                  <a:pt x="9409" y="19050"/>
                </a:lnTo>
                <a:lnTo>
                  <a:pt x="276" y="19050"/>
                </a:lnTo>
                <a:lnTo>
                  <a:pt x="0" y="24106"/>
                </a:lnTo>
                <a:lnTo>
                  <a:pt x="2078" y="25596"/>
                </a:lnTo>
                <a:lnTo>
                  <a:pt x="10032" y="27251"/>
                </a:lnTo>
                <a:lnTo>
                  <a:pt x="46951" y="20862"/>
                </a:lnTo>
                <a:lnTo>
                  <a:pt x="93142" y="14352"/>
                </a:lnTo>
                <a:lnTo>
                  <a:pt x="15228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4" name="SMARTInkShape-Group730"/>
          <p:cNvGrpSpPr/>
          <p:nvPr/>
        </p:nvGrpSpPr>
        <p:grpSpPr>
          <a:xfrm>
            <a:off x="2209800" y="2105417"/>
            <a:ext cx="256623" cy="323459"/>
            <a:chOff x="2209800" y="2105417"/>
            <a:chExt cx="256623" cy="323459"/>
          </a:xfrm>
        </p:grpSpPr>
        <p:sp>
          <p:nvSpPr>
            <p:cNvPr id="940" name="SMARTInkShape-3608"/>
            <p:cNvSpPr/>
            <p:nvPr>
              <p:custDataLst>
                <p:tags r:id="rId92"/>
              </p:custDataLst>
            </p:nvPr>
          </p:nvSpPr>
          <p:spPr>
            <a:xfrm>
              <a:off x="2333791" y="2105417"/>
              <a:ext cx="95085" cy="266309"/>
            </a:xfrm>
            <a:custGeom>
              <a:avLst/>
              <a:gdLst/>
              <a:ahLst/>
              <a:cxnLst/>
              <a:rect l="0" t="0" r="0" b="0"/>
              <a:pathLst>
                <a:path w="95085" h="266309">
                  <a:moveTo>
                    <a:pt x="95084" y="9133"/>
                  </a:moveTo>
                  <a:lnTo>
                    <a:pt x="95084" y="9133"/>
                  </a:lnTo>
                  <a:lnTo>
                    <a:pt x="95084" y="932"/>
                  </a:lnTo>
                  <a:lnTo>
                    <a:pt x="94026" y="491"/>
                  </a:lnTo>
                  <a:lnTo>
                    <a:pt x="90028" y="0"/>
                  </a:lnTo>
                  <a:lnTo>
                    <a:pt x="76770" y="9837"/>
                  </a:lnTo>
                  <a:lnTo>
                    <a:pt x="49096" y="36198"/>
                  </a:lnTo>
                  <a:lnTo>
                    <a:pt x="22341" y="80119"/>
                  </a:lnTo>
                  <a:lnTo>
                    <a:pt x="0" y="104211"/>
                  </a:lnTo>
                  <a:lnTo>
                    <a:pt x="22229" y="131825"/>
                  </a:lnTo>
                  <a:lnTo>
                    <a:pt x="27595" y="176880"/>
                  </a:lnTo>
                  <a:lnTo>
                    <a:pt x="28302" y="218392"/>
                  </a:lnTo>
                  <a:lnTo>
                    <a:pt x="28409" y="266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SMARTInkShape-3609"/>
            <p:cNvSpPr/>
            <p:nvPr>
              <p:custDataLst>
                <p:tags r:id="rId93"/>
              </p:custDataLst>
            </p:nvPr>
          </p:nvSpPr>
          <p:spPr>
            <a:xfrm>
              <a:off x="2428875" y="2257977"/>
              <a:ext cx="37548" cy="36074"/>
            </a:xfrm>
            <a:custGeom>
              <a:avLst/>
              <a:gdLst/>
              <a:ahLst/>
              <a:cxnLst/>
              <a:rect l="0" t="0" r="0" b="0"/>
              <a:pathLst>
                <a:path w="37548" h="36074">
                  <a:moveTo>
                    <a:pt x="19050" y="8973"/>
                  </a:moveTo>
                  <a:lnTo>
                    <a:pt x="19050" y="8973"/>
                  </a:lnTo>
                  <a:lnTo>
                    <a:pt x="5792" y="8973"/>
                  </a:lnTo>
                  <a:lnTo>
                    <a:pt x="3862" y="10031"/>
                  </a:lnTo>
                  <a:lnTo>
                    <a:pt x="2574" y="11795"/>
                  </a:lnTo>
                  <a:lnTo>
                    <a:pt x="1144" y="16577"/>
                  </a:lnTo>
                  <a:lnTo>
                    <a:pt x="508" y="22231"/>
                  </a:lnTo>
                  <a:lnTo>
                    <a:pt x="1397" y="24161"/>
                  </a:lnTo>
                  <a:lnTo>
                    <a:pt x="3048" y="25449"/>
                  </a:lnTo>
                  <a:lnTo>
                    <a:pt x="7705" y="27937"/>
                  </a:lnTo>
                  <a:lnTo>
                    <a:pt x="16276" y="34230"/>
                  </a:lnTo>
                  <a:lnTo>
                    <a:pt x="22403" y="36073"/>
                  </a:lnTo>
                  <a:lnTo>
                    <a:pt x="25519" y="35506"/>
                  </a:lnTo>
                  <a:lnTo>
                    <a:pt x="31803" y="32055"/>
                  </a:lnTo>
                  <a:lnTo>
                    <a:pt x="33902" y="29652"/>
                  </a:lnTo>
                  <a:lnTo>
                    <a:pt x="36234" y="24161"/>
                  </a:lnTo>
                  <a:lnTo>
                    <a:pt x="37547" y="15119"/>
                  </a:lnTo>
                  <a:lnTo>
                    <a:pt x="35032" y="8882"/>
                  </a:lnTo>
                  <a:lnTo>
                    <a:pt x="32880" y="5738"/>
                  </a:lnTo>
                  <a:lnTo>
                    <a:pt x="30387" y="3641"/>
                  </a:lnTo>
                  <a:lnTo>
                    <a:pt x="24794" y="1311"/>
                  </a:lnTo>
                  <a:lnTo>
                    <a:pt x="10639" y="0"/>
                  </a:lnTo>
                  <a:lnTo>
                    <a:pt x="7093" y="874"/>
                  </a:lnTo>
                  <a:lnTo>
                    <a:pt x="4728" y="2515"/>
                  </a:lnTo>
                  <a:lnTo>
                    <a:pt x="0" y="8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SMARTInkShape-3610"/>
            <p:cNvSpPr/>
            <p:nvPr>
              <p:custDataLst>
                <p:tags r:id="rId94"/>
              </p:custDataLst>
            </p:nvPr>
          </p:nvSpPr>
          <p:spPr>
            <a:xfrm>
              <a:off x="2438400" y="236220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0" y="0"/>
                  </a:moveTo>
                  <a:lnTo>
                    <a:pt x="0" y="0"/>
                  </a:lnTo>
                  <a:lnTo>
                    <a:pt x="0" y="21459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SMARTInkShape-3611"/>
            <p:cNvSpPr/>
            <p:nvPr>
              <p:custDataLst>
                <p:tags r:id="rId95"/>
              </p:custDataLst>
            </p:nvPr>
          </p:nvSpPr>
          <p:spPr>
            <a:xfrm>
              <a:off x="2209800" y="2124191"/>
              <a:ext cx="142876" cy="114185"/>
            </a:xfrm>
            <a:custGeom>
              <a:avLst/>
              <a:gdLst/>
              <a:ahLst/>
              <a:cxnLst/>
              <a:rect l="0" t="0" r="0" b="0"/>
              <a:pathLst>
                <a:path w="142876" h="114185">
                  <a:moveTo>
                    <a:pt x="0" y="9409"/>
                  </a:moveTo>
                  <a:lnTo>
                    <a:pt x="0" y="9409"/>
                  </a:lnTo>
                  <a:lnTo>
                    <a:pt x="0" y="276"/>
                  </a:lnTo>
                  <a:lnTo>
                    <a:pt x="5056" y="0"/>
                  </a:lnTo>
                  <a:lnTo>
                    <a:pt x="10361" y="5580"/>
                  </a:lnTo>
                  <a:lnTo>
                    <a:pt x="44658" y="49848"/>
                  </a:lnTo>
                  <a:lnTo>
                    <a:pt x="90640" y="90927"/>
                  </a:lnTo>
                  <a:lnTo>
                    <a:pt x="112096" y="107003"/>
                  </a:lnTo>
                  <a:lnTo>
                    <a:pt x="142875" y="114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" name="SMARTInkShape-Group731"/>
          <p:cNvGrpSpPr/>
          <p:nvPr/>
        </p:nvGrpSpPr>
        <p:grpSpPr>
          <a:xfrm>
            <a:off x="1724025" y="2247900"/>
            <a:ext cx="85726" cy="94662"/>
            <a:chOff x="1724025" y="2247900"/>
            <a:chExt cx="85726" cy="94662"/>
          </a:xfrm>
        </p:grpSpPr>
        <p:sp>
          <p:nvSpPr>
            <p:cNvPr id="945" name="SMARTInkShape-3612"/>
            <p:cNvSpPr/>
            <p:nvPr>
              <p:custDataLst>
                <p:tags r:id="rId90"/>
              </p:custDataLst>
            </p:nvPr>
          </p:nvSpPr>
          <p:spPr>
            <a:xfrm>
              <a:off x="1733550" y="2333625"/>
              <a:ext cx="76201" cy="8937"/>
            </a:xfrm>
            <a:custGeom>
              <a:avLst/>
              <a:gdLst/>
              <a:ahLst/>
              <a:cxnLst/>
              <a:rect l="0" t="0" r="0" b="0"/>
              <a:pathLst>
                <a:path w="76201" h="8937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13183" y="8936"/>
                  </a:lnTo>
                  <a:lnTo>
                    <a:pt x="57313" y="8444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SMARTInkShape-3613"/>
            <p:cNvSpPr/>
            <p:nvPr>
              <p:custDataLst>
                <p:tags r:id="rId91"/>
              </p:custDataLst>
            </p:nvPr>
          </p:nvSpPr>
          <p:spPr>
            <a:xfrm>
              <a:off x="1724025" y="2247900"/>
              <a:ext cx="85726" cy="27252"/>
            </a:xfrm>
            <a:custGeom>
              <a:avLst/>
              <a:gdLst/>
              <a:ahLst/>
              <a:cxnLst/>
              <a:rect l="0" t="0" r="0" b="0"/>
              <a:pathLst>
                <a:path w="85726" h="27252">
                  <a:moveTo>
                    <a:pt x="0" y="19050"/>
                  </a:moveTo>
                  <a:lnTo>
                    <a:pt x="0" y="19050"/>
                  </a:lnTo>
                  <a:lnTo>
                    <a:pt x="0" y="27251"/>
                  </a:lnTo>
                  <a:lnTo>
                    <a:pt x="8662" y="21768"/>
                  </a:lnTo>
                  <a:lnTo>
                    <a:pt x="22793" y="18797"/>
                  </a:lnTo>
                  <a:lnTo>
                    <a:pt x="36269" y="12743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8" name="SMARTInkShape-Group732"/>
          <p:cNvGrpSpPr/>
          <p:nvPr/>
        </p:nvGrpSpPr>
        <p:grpSpPr>
          <a:xfrm>
            <a:off x="2133600" y="1165611"/>
            <a:ext cx="1147068" cy="586990"/>
            <a:chOff x="2133600" y="1165611"/>
            <a:chExt cx="1147068" cy="586990"/>
          </a:xfrm>
        </p:grpSpPr>
        <p:sp>
          <p:nvSpPr>
            <p:cNvPr id="948" name="SMARTInkShape-3614"/>
            <p:cNvSpPr/>
            <p:nvPr>
              <p:custDataLst>
                <p:tags r:id="rId80"/>
              </p:custDataLst>
            </p:nvPr>
          </p:nvSpPr>
          <p:spPr>
            <a:xfrm>
              <a:off x="3030711" y="1165611"/>
              <a:ext cx="141115" cy="123148"/>
            </a:xfrm>
            <a:custGeom>
              <a:avLst/>
              <a:gdLst/>
              <a:ahLst/>
              <a:cxnLst/>
              <a:rect l="0" t="0" r="0" b="0"/>
              <a:pathLst>
                <a:path w="141115" h="123148">
                  <a:moveTo>
                    <a:pt x="36339" y="53589"/>
                  </a:moveTo>
                  <a:lnTo>
                    <a:pt x="36339" y="53589"/>
                  </a:lnTo>
                  <a:lnTo>
                    <a:pt x="36339" y="35047"/>
                  </a:lnTo>
                  <a:lnTo>
                    <a:pt x="23082" y="61099"/>
                  </a:lnTo>
                  <a:lnTo>
                    <a:pt x="12741" y="106342"/>
                  </a:lnTo>
                  <a:lnTo>
                    <a:pt x="4183" y="121195"/>
                  </a:lnTo>
                  <a:lnTo>
                    <a:pt x="2201" y="123002"/>
                  </a:lnTo>
                  <a:lnTo>
                    <a:pt x="881" y="123147"/>
                  </a:lnTo>
                  <a:lnTo>
                    <a:pt x="0" y="122186"/>
                  </a:lnTo>
                  <a:lnTo>
                    <a:pt x="471" y="120487"/>
                  </a:lnTo>
                  <a:lnTo>
                    <a:pt x="11651" y="97062"/>
                  </a:lnTo>
                  <a:lnTo>
                    <a:pt x="18292" y="76444"/>
                  </a:lnTo>
                  <a:lnTo>
                    <a:pt x="45458" y="34390"/>
                  </a:lnTo>
                  <a:lnTo>
                    <a:pt x="58091" y="15445"/>
                  </a:lnTo>
                  <a:lnTo>
                    <a:pt x="71210" y="193"/>
                  </a:lnTo>
                  <a:lnTo>
                    <a:pt x="74403" y="0"/>
                  </a:lnTo>
                  <a:lnTo>
                    <a:pt x="83595" y="2608"/>
                  </a:lnTo>
                  <a:lnTo>
                    <a:pt x="91913" y="10117"/>
                  </a:lnTo>
                  <a:lnTo>
                    <a:pt x="115702" y="51353"/>
                  </a:lnTo>
                  <a:lnTo>
                    <a:pt x="141114" y="1012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SMARTInkShape-3615"/>
            <p:cNvSpPr/>
            <p:nvPr>
              <p:custDataLst>
                <p:tags r:id="rId81"/>
              </p:custDataLst>
            </p:nvPr>
          </p:nvSpPr>
          <p:spPr>
            <a:xfrm>
              <a:off x="3242876" y="1581150"/>
              <a:ext cx="37792" cy="37650"/>
            </a:xfrm>
            <a:custGeom>
              <a:avLst/>
              <a:gdLst/>
              <a:ahLst/>
              <a:cxnLst/>
              <a:rect l="0" t="0" r="0" b="0"/>
              <a:pathLst>
                <a:path w="37792" h="37650">
                  <a:moveTo>
                    <a:pt x="24199" y="19050"/>
                  </a:moveTo>
                  <a:lnTo>
                    <a:pt x="24199" y="19050"/>
                  </a:lnTo>
                  <a:lnTo>
                    <a:pt x="10942" y="19050"/>
                  </a:lnTo>
                  <a:lnTo>
                    <a:pt x="9011" y="17992"/>
                  </a:lnTo>
                  <a:lnTo>
                    <a:pt x="7723" y="16228"/>
                  </a:lnTo>
                  <a:lnTo>
                    <a:pt x="6865" y="13994"/>
                  </a:lnTo>
                  <a:lnTo>
                    <a:pt x="5235" y="14621"/>
                  </a:lnTo>
                  <a:lnTo>
                    <a:pt x="601" y="20962"/>
                  </a:lnTo>
                  <a:lnTo>
                    <a:pt x="0" y="23500"/>
                  </a:lnTo>
                  <a:lnTo>
                    <a:pt x="658" y="25191"/>
                  </a:lnTo>
                  <a:lnTo>
                    <a:pt x="2155" y="26319"/>
                  </a:lnTo>
                  <a:lnTo>
                    <a:pt x="3818" y="30395"/>
                  </a:lnTo>
                  <a:lnTo>
                    <a:pt x="4262" y="32963"/>
                  </a:lnTo>
                  <a:lnTo>
                    <a:pt x="6674" y="34675"/>
                  </a:lnTo>
                  <a:lnTo>
                    <a:pt x="22932" y="37424"/>
                  </a:lnTo>
                  <a:lnTo>
                    <a:pt x="26529" y="37649"/>
                  </a:lnTo>
                  <a:lnTo>
                    <a:pt x="33348" y="35077"/>
                  </a:lnTo>
                  <a:lnTo>
                    <a:pt x="36649" y="32910"/>
                  </a:lnTo>
                  <a:lnTo>
                    <a:pt x="37791" y="29348"/>
                  </a:lnTo>
                  <a:lnTo>
                    <a:pt x="36237" y="19747"/>
                  </a:lnTo>
                  <a:lnTo>
                    <a:pt x="34341" y="16339"/>
                  </a:lnTo>
                  <a:lnTo>
                    <a:pt x="32019" y="14068"/>
                  </a:lnTo>
                  <a:lnTo>
                    <a:pt x="51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SMARTInkShape-3616"/>
            <p:cNvSpPr/>
            <p:nvPr>
              <p:custDataLst>
                <p:tags r:id="rId82"/>
              </p:custDataLst>
            </p:nvPr>
          </p:nvSpPr>
          <p:spPr>
            <a:xfrm>
              <a:off x="3248025" y="1704975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0361"/>
                  </a:lnTo>
                  <a:lnTo>
                    <a:pt x="1905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SMARTInkShape-3617"/>
            <p:cNvSpPr/>
            <p:nvPr>
              <p:custDataLst>
                <p:tags r:id="rId83"/>
              </p:custDataLst>
            </p:nvPr>
          </p:nvSpPr>
          <p:spPr>
            <a:xfrm>
              <a:off x="3091478" y="1401499"/>
              <a:ext cx="108923" cy="255852"/>
            </a:xfrm>
            <a:custGeom>
              <a:avLst/>
              <a:gdLst/>
              <a:ahLst/>
              <a:cxnLst/>
              <a:rect l="0" t="0" r="0" b="0"/>
              <a:pathLst>
                <a:path w="108923" h="255852">
                  <a:moveTo>
                    <a:pt x="108922" y="8201"/>
                  </a:moveTo>
                  <a:lnTo>
                    <a:pt x="108922" y="8201"/>
                  </a:lnTo>
                  <a:lnTo>
                    <a:pt x="108922" y="0"/>
                  </a:lnTo>
                  <a:lnTo>
                    <a:pt x="103866" y="4125"/>
                  </a:lnTo>
                  <a:lnTo>
                    <a:pt x="86802" y="18025"/>
                  </a:lnTo>
                  <a:lnTo>
                    <a:pt x="58776" y="40186"/>
                  </a:lnTo>
                  <a:lnTo>
                    <a:pt x="14327" y="74825"/>
                  </a:lnTo>
                  <a:lnTo>
                    <a:pt x="1101" y="87566"/>
                  </a:lnTo>
                  <a:lnTo>
                    <a:pt x="0" y="90744"/>
                  </a:lnTo>
                  <a:lnTo>
                    <a:pt x="324" y="93922"/>
                  </a:lnTo>
                  <a:lnTo>
                    <a:pt x="2448" y="101332"/>
                  </a:lnTo>
                  <a:lnTo>
                    <a:pt x="6634" y="123337"/>
                  </a:lnTo>
                  <a:lnTo>
                    <a:pt x="23415" y="166319"/>
                  </a:lnTo>
                  <a:lnTo>
                    <a:pt x="30884" y="207474"/>
                  </a:lnTo>
                  <a:lnTo>
                    <a:pt x="32722" y="255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SMARTInkShape-3618"/>
            <p:cNvSpPr/>
            <p:nvPr>
              <p:custDataLst>
                <p:tags r:id="rId84"/>
              </p:custDataLst>
            </p:nvPr>
          </p:nvSpPr>
          <p:spPr>
            <a:xfrm>
              <a:off x="2981325" y="1409700"/>
              <a:ext cx="123826" cy="95251"/>
            </a:xfrm>
            <a:custGeom>
              <a:avLst/>
              <a:gdLst/>
              <a:ahLst/>
              <a:cxnLst/>
              <a:rect l="0" t="0" r="0" b="0"/>
              <a:pathLst>
                <a:path w="123826" h="95251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57750" y="32493"/>
                  </a:lnTo>
                  <a:lnTo>
                    <a:pt x="1238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SMARTInkShape-3619"/>
            <p:cNvSpPr/>
            <p:nvPr>
              <p:custDataLst>
                <p:tags r:id="rId85"/>
              </p:custDataLst>
            </p:nvPr>
          </p:nvSpPr>
          <p:spPr>
            <a:xfrm>
              <a:off x="2611174" y="1552575"/>
              <a:ext cx="170127" cy="9526"/>
            </a:xfrm>
            <a:custGeom>
              <a:avLst/>
              <a:gdLst/>
              <a:ahLst/>
              <a:cxnLst/>
              <a:rect l="0" t="0" r="0" b="0"/>
              <a:pathLst>
                <a:path w="170127" h="9526">
                  <a:moveTo>
                    <a:pt x="8201" y="9525"/>
                  </a:moveTo>
                  <a:lnTo>
                    <a:pt x="8201" y="9525"/>
                  </a:lnTo>
                  <a:lnTo>
                    <a:pt x="0" y="9525"/>
                  </a:lnTo>
                  <a:lnTo>
                    <a:pt x="42573" y="9525"/>
                  </a:lnTo>
                  <a:lnTo>
                    <a:pt x="83351" y="6703"/>
                  </a:lnTo>
                  <a:lnTo>
                    <a:pt x="127350" y="1324"/>
                  </a:lnTo>
                  <a:lnTo>
                    <a:pt x="1701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SMARTInkShape-3620"/>
            <p:cNvSpPr/>
            <p:nvPr>
              <p:custDataLst>
                <p:tags r:id="rId86"/>
              </p:custDataLst>
            </p:nvPr>
          </p:nvSpPr>
          <p:spPr>
            <a:xfrm>
              <a:off x="2362200" y="1495425"/>
              <a:ext cx="36627" cy="28415"/>
            </a:xfrm>
            <a:custGeom>
              <a:avLst/>
              <a:gdLst/>
              <a:ahLst/>
              <a:cxnLst/>
              <a:rect l="0" t="0" r="0" b="0"/>
              <a:pathLst>
                <a:path w="36627" h="28415">
                  <a:moveTo>
                    <a:pt x="28575" y="9525"/>
                  </a:moveTo>
                  <a:lnTo>
                    <a:pt x="28575" y="9525"/>
                  </a:lnTo>
                  <a:lnTo>
                    <a:pt x="19442" y="393"/>
                  </a:lnTo>
                  <a:lnTo>
                    <a:pt x="14110" y="5173"/>
                  </a:lnTo>
                  <a:lnTo>
                    <a:pt x="11563" y="10413"/>
                  </a:lnTo>
                  <a:lnTo>
                    <a:pt x="9927" y="22400"/>
                  </a:lnTo>
                  <a:lnTo>
                    <a:pt x="10851" y="24459"/>
                  </a:lnTo>
                  <a:lnTo>
                    <a:pt x="12526" y="25831"/>
                  </a:lnTo>
                  <a:lnTo>
                    <a:pt x="17209" y="27355"/>
                  </a:lnTo>
                  <a:lnTo>
                    <a:pt x="26869" y="28414"/>
                  </a:lnTo>
                  <a:lnTo>
                    <a:pt x="33126" y="23471"/>
                  </a:lnTo>
                  <a:lnTo>
                    <a:pt x="35889" y="18192"/>
                  </a:lnTo>
                  <a:lnTo>
                    <a:pt x="36626" y="15303"/>
                  </a:lnTo>
                  <a:lnTo>
                    <a:pt x="36059" y="12319"/>
                  </a:lnTo>
                  <a:lnTo>
                    <a:pt x="32607" y="6181"/>
                  </a:lnTo>
                  <a:lnTo>
                    <a:pt x="30205" y="4120"/>
                  </a:lnTo>
                  <a:lnTo>
                    <a:pt x="24713" y="183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SMARTInkShape-3621"/>
            <p:cNvSpPr/>
            <p:nvPr>
              <p:custDataLst>
                <p:tags r:id="rId87"/>
              </p:custDataLst>
            </p:nvPr>
          </p:nvSpPr>
          <p:spPr>
            <a:xfrm>
              <a:off x="2371725" y="163830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9" y="13183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SMARTInkShape-3622"/>
            <p:cNvSpPr/>
            <p:nvPr>
              <p:custDataLst>
                <p:tags r:id="rId88"/>
              </p:custDataLst>
            </p:nvPr>
          </p:nvSpPr>
          <p:spPr>
            <a:xfrm>
              <a:off x="2247973" y="1395570"/>
              <a:ext cx="62566" cy="252256"/>
            </a:xfrm>
            <a:custGeom>
              <a:avLst/>
              <a:gdLst/>
              <a:ahLst/>
              <a:cxnLst/>
              <a:rect l="0" t="0" r="0" b="0"/>
              <a:pathLst>
                <a:path w="62566" h="252256">
                  <a:moveTo>
                    <a:pt x="57077" y="14130"/>
                  </a:moveTo>
                  <a:lnTo>
                    <a:pt x="57077" y="14130"/>
                  </a:lnTo>
                  <a:lnTo>
                    <a:pt x="57077" y="9074"/>
                  </a:lnTo>
                  <a:lnTo>
                    <a:pt x="59899" y="3769"/>
                  </a:lnTo>
                  <a:lnTo>
                    <a:pt x="62565" y="0"/>
                  </a:lnTo>
                  <a:lnTo>
                    <a:pt x="52830" y="9026"/>
                  </a:lnTo>
                  <a:lnTo>
                    <a:pt x="39591" y="24965"/>
                  </a:lnTo>
                  <a:lnTo>
                    <a:pt x="23416" y="54519"/>
                  </a:lnTo>
                  <a:lnTo>
                    <a:pt x="20950" y="63125"/>
                  </a:lnTo>
                  <a:lnTo>
                    <a:pt x="14209" y="70478"/>
                  </a:lnTo>
                  <a:lnTo>
                    <a:pt x="6275" y="77274"/>
                  </a:lnTo>
                  <a:lnTo>
                    <a:pt x="174" y="89758"/>
                  </a:lnTo>
                  <a:lnTo>
                    <a:pt x="0" y="100274"/>
                  </a:lnTo>
                  <a:lnTo>
                    <a:pt x="2782" y="108155"/>
                  </a:lnTo>
                  <a:lnTo>
                    <a:pt x="5005" y="111738"/>
                  </a:lnTo>
                  <a:lnTo>
                    <a:pt x="11689" y="153761"/>
                  </a:lnTo>
                  <a:lnTo>
                    <a:pt x="16817" y="180738"/>
                  </a:lnTo>
                  <a:lnTo>
                    <a:pt x="23607" y="222724"/>
                  </a:lnTo>
                  <a:lnTo>
                    <a:pt x="28502" y="252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SMARTInkShape-3623"/>
            <p:cNvSpPr/>
            <p:nvPr>
              <p:custDataLst>
                <p:tags r:id="rId89"/>
              </p:custDataLst>
            </p:nvPr>
          </p:nvSpPr>
          <p:spPr>
            <a:xfrm>
              <a:off x="2133600" y="1401499"/>
              <a:ext cx="133351" cy="132027"/>
            </a:xfrm>
            <a:custGeom>
              <a:avLst/>
              <a:gdLst/>
              <a:ahLst/>
              <a:cxnLst/>
              <a:rect l="0" t="0" r="0" b="0"/>
              <a:pathLst>
                <a:path w="133351" h="13202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125"/>
                  </a:lnTo>
                  <a:lnTo>
                    <a:pt x="1058" y="5484"/>
                  </a:lnTo>
                  <a:lnTo>
                    <a:pt x="13183" y="13309"/>
                  </a:lnTo>
                  <a:lnTo>
                    <a:pt x="59410" y="49500"/>
                  </a:lnTo>
                  <a:lnTo>
                    <a:pt x="101998" y="91185"/>
                  </a:lnTo>
                  <a:lnTo>
                    <a:pt x="133350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1" name="SMARTInkShape-Group733"/>
          <p:cNvGrpSpPr/>
          <p:nvPr/>
        </p:nvGrpSpPr>
        <p:grpSpPr>
          <a:xfrm>
            <a:off x="1601524" y="1581150"/>
            <a:ext cx="170127" cy="95135"/>
            <a:chOff x="1601524" y="1581150"/>
            <a:chExt cx="170127" cy="95135"/>
          </a:xfrm>
        </p:grpSpPr>
        <p:sp>
          <p:nvSpPr>
            <p:cNvPr id="959" name="SMARTInkShape-3624"/>
            <p:cNvSpPr/>
            <p:nvPr>
              <p:custDataLst>
                <p:tags r:id="rId78"/>
              </p:custDataLst>
            </p:nvPr>
          </p:nvSpPr>
          <p:spPr>
            <a:xfrm>
              <a:off x="1601524" y="1581150"/>
              <a:ext cx="122502" cy="17727"/>
            </a:xfrm>
            <a:custGeom>
              <a:avLst/>
              <a:gdLst/>
              <a:ahLst/>
              <a:cxnLst/>
              <a:rect l="0" t="0" r="0" b="0"/>
              <a:pathLst>
                <a:path w="122502" h="17727">
                  <a:moveTo>
                    <a:pt x="8201" y="9525"/>
                  </a:moveTo>
                  <a:lnTo>
                    <a:pt x="8201" y="9525"/>
                  </a:lnTo>
                  <a:lnTo>
                    <a:pt x="3145" y="9525"/>
                  </a:lnTo>
                  <a:lnTo>
                    <a:pt x="1655" y="10583"/>
                  </a:lnTo>
                  <a:lnTo>
                    <a:pt x="662" y="12347"/>
                  </a:lnTo>
                  <a:lnTo>
                    <a:pt x="0" y="14581"/>
                  </a:lnTo>
                  <a:lnTo>
                    <a:pt x="617" y="16071"/>
                  </a:lnTo>
                  <a:lnTo>
                    <a:pt x="2087" y="17064"/>
                  </a:lnTo>
                  <a:lnTo>
                    <a:pt x="4125" y="17726"/>
                  </a:lnTo>
                  <a:lnTo>
                    <a:pt x="44471" y="10733"/>
                  </a:lnTo>
                  <a:lnTo>
                    <a:pt x="84040" y="3218"/>
                  </a:lnTo>
                  <a:lnTo>
                    <a:pt x="122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SMARTInkShape-3625"/>
            <p:cNvSpPr/>
            <p:nvPr>
              <p:custDataLst>
                <p:tags r:id="rId79"/>
              </p:custDataLst>
            </p:nvPr>
          </p:nvSpPr>
          <p:spPr>
            <a:xfrm>
              <a:off x="1623287" y="1657350"/>
              <a:ext cx="148364" cy="18935"/>
            </a:xfrm>
            <a:custGeom>
              <a:avLst/>
              <a:gdLst/>
              <a:ahLst/>
              <a:cxnLst/>
              <a:rect l="0" t="0" r="0" b="0"/>
              <a:pathLst>
                <a:path w="148364" h="18935">
                  <a:moveTo>
                    <a:pt x="5488" y="9525"/>
                  </a:moveTo>
                  <a:lnTo>
                    <a:pt x="5488" y="9525"/>
                  </a:lnTo>
                  <a:lnTo>
                    <a:pt x="432" y="14581"/>
                  </a:lnTo>
                  <a:lnTo>
                    <a:pt x="0" y="16071"/>
                  </a:lnTo>
                  <a:lnTo>
                    <a:pt x="771" y="17064"/>
                  </a:lnTo>
                  <a:lnTo>
                    <a:pt x="2343" y="17726"/>
                  </a:lnTo>
                  <a:lnTo>
                    <a:pt x="46896" y="18934"/>
                  </a:lnTo>
                  <a:lnTo>
                    <a:pt x="84903" y="13959"/>
                  </a:lnTo>
                  <a:lnTo>
                    <a:pt x="1483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5" name="SMARTInkShape-Group734"/>
          <p:cNvGrpSpPr/>
          <p:nvPr/>
        </p:nvGrpSpPr>
        <p:grpSpPr>
          <a:xfrm>
            <a:off x="1060896" y="1477860"/>
            <a:ext cx="271042" cy="331891"/>
            <a:chOff x="1060896" y="1477860"/>
            <a:chExt cx="271042" cy="331891"/>
          </a:xfrm>
        </p:grpSpPr>
        <p:sp>
          <p:nvSpPr>
            <p:cNvPr id="962" name="SMARTInkShape-3626"/>
            <p:cNvSpPr/>
            <p:nvPr>
              <p:custDataLst>
                <p:tags r:id="rId75"/>
              </p:custDataLst>
            </p:nvPr>
          </p:nvSpPr>
          <p:spPr>
            <a:xfrm>
              <a:off x="1299592" y="1628775"/>
              <a:ext cx="32346" cy="17694"/>
            </a:xfrm>
            <a:custGeom>
              <a:avLst/>
              <a:gdLst/>
              <a:ahLst/>
              <a:cxnLst/>
              <a:rect l="0" t="0" r="0" b="0"/>
              <a:pathLst>
                <a:path w="32346" h="17694">
                  <a:moveTo>
                    <a:pt x="24383" y="9525"/>
                  </a:moveTo>
                  <a:lnTo>
                    <a:pt x="24383" y="9525"/>
                  </a:lnTo>
                  <a:lnTo>
                    <a:pt x="6118" y="392"/>
                  </a:lnTo>
                  <a:lnTo>
                    <a:pt x="509" y="5173"/>
                  </a:lnTo>
                  <a:lnTo>
                    <a:pt x="0" y="6624"/>
                  </a:lnTo>
                  <a:lnTo>
                    <a:pt x="719" y="7591"/>
                  </a:lnTo>
                  <a:lnTo>
                    <a:pt x="21655" y="17693"/>
                  </a:lnTo>
                  <a:lnTo>
                    <a:pt x="23623" y="17087"/>
                  </a:lnTo>
                  <a:lnTo>
                    <a:pt x="28631" y="13591"/>
                  </a:lnTo>
                  <a:lnTo>
                    <a:pt x="31563" y="8510"/>
                  </a:lnTo>
                  <a:lnTo>
                    <a:pt x="32345" y="5673"/>
                  </a:lnTo>
                  <a:lnTo>
                    <a:pt x="31807" y="3782"/>
                  </a:lnTo>
                  <a:lnTo>
                    <a:pt x="30391" y="2522"/>
                  </a:lnTo>
                  <a:lnTo>
                    <a:pt x="28388" y="1681"/>
                  </a:lnTo>
                  <a:lnTo>
                    <a:pt x="53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SMARTInkShape-3627"/>
            <p:cNvSpPr/>
            <p:nvPr>
              <p:custDataLst>
                <p:tags r:id="rId76"/>
              </p:custDataLst>
            </p:nvPr>
          </p:nvSpPr>
          <p:spPr>
            <a:xfrm>
              <a:off x="1060896" y="1477860"/>
              <a:ext cx="233181" cy="235626"/>
            </a:xfrm>
            <a:custGeom>
              <a:avLst/>
              <a:gdLst/>
              <a:ahLst/>
              <a:cxnLst/>
              <a:rect l="0" t="0" r="0" b="0"/>
              <a:pathLst>
                <a:path w="233181" h="235626">
                  <a:moveTo>
                    <a:pt x="224979" y="46140"/>
                  </a:moveTo>
                  <a:lnTo>
                    <a:pt x="224979" y="46140"/>
                  </a:lnTo>
                  <a:lnTo>
                    <a:pt x="233180" y="37939"/>
                  </a:lnTo>
                  <a:lnTo>
                    <a:pt x="232563" y="37498"/>
                  </a:lnTo>
                  <a:lnTo>
                    <a:pt x="226187" y="36731"/>
                  </a:lnTo>
                  <a:lnTo>
                    <a:pt x="225516" y="33845"/>
                  </a:lnTo>
                  <a:lnTo>
                    <a:pt x="225085" y="23368"/>
                  </a:lnTo>
                  <a:lnTo>
                    <a:pt x="222204" y="17322"/>
                  </a:lnTo>
                  <a:lnTo>
                    <a:pt x="216787" y="9874"/>
                  </a:lnTo>
                  <a:lnTo>
                    <a:pt x="205736" y="3527"/>
                  </a:lnTo>
                  <a:lnTo>
                    <a:pt x="189056" y="0"/>
                  </a:lnTo>
                  <a:lnTo>
                    <a:pt x="157911" y="6412"/>
                  </a:lnTo>
                  <a:lnTo>
                    <a:pt x="118689" y="26000"/>
                  </a:lnTo>
                  <a:lnTo>
                    <a:pt x="73034" y="48941"/>
                  </a:lnTo>
                  <a:lnTo>
                    <a:pt x="51933" y="68487"/>
                  </a:lnTo>
                  <a:lnTo>
                    <a:pt x="47528" y="76533"/>
                  </a:lnTo>
                  <a:lnTo>
                    <a:pt x="45048" y="87013"/>
                  </a:lnTo>
                  <a:lnTo>
                    <a:pt x="46817" y="90322"/>
                  </a:lnTo>
                  <a:lnTo>
                    <a:pt x="54426" y="96821"/>
                  </a:lnTo>
                  <a:lnTo>
                    <a:pt x="75667" y="106430"/>
                  </a:lnTo>
                  <a:lnTo>
                    <a:pt x="117789" y="111974"/>
                  </a:lnTo>
                  <a:lnTo>
                    <a:pt x="140070" y="112649"/>
                  </a:lnTo>
                  <a:lnTo>
                    <a:pt x="140857" y="113763"/>
                  </a:lnTo>
                  <a:lnTo>
                    <a:pt x="139264" y="115563"/>
                  </a:lnTo>
                  <a:lnTo>
                    <a:pt x="115776" y="134540"/>
                  </a:lnTo>
                  <a:lnTo>
                    <a:pt x="97608" y="141477"/>
                  </a:lnTo>
                  <a:lnTo>
                    <a:pt x="50309" y="177890"/>
                  </a:lnTo>
                  <a:lnTo>
                    <a:pt x="5029" y="205669"/>
                  </a:lnTo>
                  <a:lnTo>
                    <a:pt x="223" y="216172"/>
                  </a:lnTo>
                  <a:lnTo>
                    <a:pt x="0" y="220878"/>
                  </a:lnTo>
                  <a:lnTo>
                    <a:pt x="2575" y="228929"/>
                  </a:lnTo>
                  <a:lnTo>
                    <a:pt x="6859" y="231499"/>
                  </a:lnTo>
                  <a:lnTo>
                    <a:pt x="36549" y="235625"/>
                  </a:lnTo>
                  <a:lnTo>
                    <a:pt x="63667" y="233517"/>
                  </a:lnTo>
                  <a:lnTo>
                    <a:pt x="109897" y="224855"/>
                  </a:lnTo>
                  <a:lnTo>
                    <a:pt x="125148" y="220819"/>
                  </a:lnTo>
                  <a:lnTo>
                    <a:pt x="167829" y="217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SMARTInkShape-3628"/>
            <p:cNvSpPr/>
            <p:nvPr>
              <p:custDataLst>
                <p:tags r:id="rId77"/>
              </p:custDataLst>
            </p:nvPr>
          </p:nvSpPr>
          <p:spPr>
            <a:xfrm>
              <a:off x="1314450" y="175260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1" name="SMARTInkShape-Group735"/>
          <p:cNvGrpSpPr/>
          <p:nvPr/>
        </p:nvGrpSpPr>
        <p:grpSpPr>
          <a:xfrm>
            <a:off x="600009" y="257577"/>
            <a:ext cx="1085917" cy="552049"/>
            <a:chOff x="600009" y="257577"/>
            <a:chExt cx="1085917" cy="552049"/>
          </a:xfrm>
        </p:grpSpPr>
        <p:sp>
          <p:nvSpPr>
            <p:cNvPr id="966" name="SMARTInkShape-3629"/>
            <p:cNvSpPr/>
            <p:nvPr>
              <p:custDataLst>
                <p:tags r:id="rId70"/>
              </p:custDataLst>
            </p:nvPr>
          </p:nvSpPr>
          <p:spPr>
            <a:xfrm>
              <a:off x="600009" y="401801"/>
              <a:ext cx="390441" cy="407809"/>
            </a:xfrm>
            <a:custGeom>
              <a:avLst/>
              <a:gdLst/>
              <a:ahLst/>
              <a:cxnLst/>
              <a:rect l="0" t="0" r="0" b="0"/>
              <a:pathLst>
                <a:path w="390441" h="407809">
                  <a:moveTo>
                    <a:pt x="371541" y="26824"/>
                  </a:moveTo>
                  <a:lnTo>
                    <a:pt x="371541" y="26824"/>
                  </a:lnTo>
                  <a:lnTo>
                    <a:pt x="376598" y="21767"/>
                  </a:lnTo>
                  <a:lnTo>
                    <a:pt x="381902" y="19285"/>
                  </a:lnTo>
                  <a:lnTo>
                    <a:pt x="384798" y="18623"/>
                  </a:lnTo>
                  <a:lnTo>
                    <a:pt x="386729" y="17123"/>
                  </a:lnTo>
                  <a:lnTo>
                    <a:pt x="388875" y="12635"/>
                  </a:lnTo>
                  <a:lnTo>
                    <a:pt x="390440" y="0"/>
                  </a:lnTo>
                  <a:lnTo>
                    <a:pt x="389432" y="474"/>
                  </a:lnTo>
                  <a:lnTo>
                    <a:pt x="385490" y="3824"/>
                  </a:lnTo>
                  <a:lnTo>
                    <a:pt x="377388" y="6019"/>
                  </a:lnTo>
                  <a:lnTo>
                    <a:pt x="360926" y="10076"/>
                  </a:lnTo>
                  <a:lnTo>
                    <a:pt x="318089" y="30498"/>
                  </a:lnTo>
                  <a:lnTo>
                    <a:pt x="275723" y="53047"/>
                  </a:lnTo>
                  <a:lnTo>
                    <a:pt x="236653" y="76269"/>
                  </a:lnTo>
                  <a:lnTo>
                    <a:pt x="190363" y="100860"/>
                  </a:lnTo>
                  <a:lnTo>
                    <a:pt x="164753" y="114730"/>
                  </a:lnTo>
                  <a:lnTo>
                    <a:pt x="140937" y="129423"/>
                  </a:lnTo>
                  <a:lnTo>
                    <a:pt x="102656" y="148246"/>
                  </a:lnTo>
                  <a:lnTo>
                    <a:pt x="83968" y="164518"/>
                  </a:lnTo>
                  <a:lnTo>
                    <a:pt x="75103" y="176569"/>
                  </a:lnTo>
                  <a:lnTo>
                    <a:pt x="73374" y="180629"/>
                  </a:lnTo>
                  <a:lnTo>
                    <a:pt x="73280" y="183336"/>
                  </a:lnTo>
                  <a:lnTo>
                    <a:pt x="74275" y="185140"/>
                  </a:lnTo>
                  <a:lnTo>
                    <a:pt x="113894" y="188036"/>
                  </a:lnTo>
                  <a:lnTo>
                    <a:pt x="158441" y="188538"/>
                  </a:lnTo>
                  <a:lnTo>
                    <a:pt x="193222" y="188655"/>
                  </a:lnTo>
                  <a:lnTo>
                    <a:pt x="238990" y="189789"/>
                  </a:lnTo>
                  <a:lnTo>
                    <a:pt x="278134" y="199107"/>
                  </a:lnTo>
                  <a:lnTo>
                    <a:pt x="283870" y="202004"/>
                  </a:lnTo>
                  <a:lnTo>
                    <a:pt x="286635" y="206052"/>
                  </a:lnTo>
                  <a:lnTo>
                    <a:pt x="287420" y="210868"/>
                  </a:lnTo>
                  <a:lnTo>
                    <a:pt x="286886" y="216195"/>
                  </a:lnTo>
                  <a:lnTo>
                    <a:pt x="277825" y="227758"/>
                  </a:lnTo>
                  <a:lnTo>
                    <a:pt x="237139" y="257660"/>
                  </a:lnTo>
                  <a:lnTo>
                    <a:pt x="190427" y="282164"/>
                  </a:lnTo>
                  <a:lnTo>
                    <a:pt x="142923" y="309928"/>
                  </a:lnTo>
                  <a:lnTo>
                    <a:pt x="99781" y="329808"/>
                  </a:lnTo>
                  <a:lnTo>
                    <a:pt x="57951" y="352958"/>
                  </a:lnTo>
                  <a:lnTo>
                    <a:pt x="13734" y="380562"/>
                  </a:lnTo>
                  <a:lnTo>
                    <a:pt x="1555" y="389711"/>
                  </a:lnTo>
                  <a:lnTo>
                    <a:pt x="0" y="393632"/>
                  </a:lnTo>
                  <a:lnTo>
                    <a:pt x="1080" y="397304"/>
                  </a:lnTo>
                  <a:lnTo>
                    <a:pt x="3917" y="400811"/>
                  </a:lnTo>
                  <a:lnTo>
                    <a:pt x="15536" y="404707"/>
                  </a:lnTo>
                  <a:lnTo>
                    <a:pt x="48394" y="406900"/>
                  </a:lnTo>
                  <a:lnTo>
                    <a:pt x="89880" y="407550"/>
                  </a:lnTo>
                  <a:lnTo>
                    <a:pt x="137399" y="407770"/>
                  </a:lnTo>
                  <a:lnTo>
                    <a:pt x="174930" y="407808"/>
                  </a:lnTo>
                  <a:lnTo>
                    <a:pt x="208664" y="404995"/>
                  </a:lnTo>
                  <a:lnTo>
                    <a:pt x="245176" y="401275"/>
                  </a:lnTo>
                  <a:lnTo>
                    <a:pt x="290590" y="398122"/>
                  </a:lnTo>
                  <a:lnTo>
                    <a:pt x="333915" y="390956"/>
                  </a:lnTo>
                  <a:lnTo>
                    <a:pt x="371541" y="379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SMARTInkShape-3630"/>
            <p:cNvSpPr/>
            <p:nvPr>
              <p:custDataLst>
                <p:tags r:id="rId71"/>
              </p:custDataLst>
            </p:nvPr>
          </p:nvSpPr>
          <p:spPr>
            <a:xfrm>
              <a:off x="1524393" y="257577"/>
              <a:ext cx="161533" cy="89758"/>
            </a:xfrm>
            <a:custGeom>
              <a:avLst/>
              <a:gdLst/>
              <a:ahLst/>
              <a:cxnLst/>
              <a:rect l="0" t="0" r="0" b="0"/>
              <a:pathLst>
                <a:path w="161533" h="89758">
                  <a:moveTo>
                    <a:pt x="9132" y="18648"/>
                  </a:moveTo>
                  <a:lnTo>
                    <a:pt x="9132" y="18648"/>
                  </a:lnTo>
                  <a:lnTo>
                    <a:pt x="0" y="9515"/>
                  </a:lnTo>
                  <a:lnTo>
                    <a:pt x="4780" y="4183"/>
                  </a:lnTo>
                  <a:lnTo>
                    <a:pt x="10020" y="1636"/>
                  </a:lnTo>
                  <a:lnTo>
                    <a:pt x="27064" y="0"/>
                  </a:lnTo>
                  <a:lnTo>
                    <a:pt x="44667" y="4774"/>
                  </a:lnTo>
                  <a:lnTo>
                    <a:pt x="48697" y="7282"/>
                  </a:lnTo>
                  <a:lnTo>
                    <a:pt x="53175" y="12891"/>
                  </a:lnTo>
                  <a:lnTo>
                    <a:pt x="55696" y="27055"/>
                  </a:lnTo>
                  <a:lnTo>
                    <a:pt x="51386" y="49714"/>
                  </a:lnTo>
                  <a:lnTo>
                    <a:pt x="43406" y="66423"/>
                  </a:lnTo>
                  <a:lnTo>
                    <a:pt x="34339" y="78077"/>
                  </a:lnTo>
                  <a:lnTo>
                    <a:pt x="33345" y="80492"/>
                  </a:lnTo>
                  <a:lnTo>
                    <a:pt x="33741" y="82102"/>
                  </a:lnTo>
                  <a:lnTo>
                    <a:pt x="47037" y="89743"/>
                  </a:lnTo>
                  <a:lnTo>
                    <a:pt x="63726" y="89757"/>
                  </a:lnTo>
                  <a:lnTo>
                    <a:pt x="161532" y="757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SMARTInkShape-3631"/>
            <p:cNvSpPr/>
            <p:nvPr>
              <p:custDataLst>
                <p:tags r:id="rId72"/>
              </p:custDataLst>
            </p:nvPr>
          </p:nvSpPr>
          <p:spPr>
            <a:xfrm>
              <a:off x="1525716" y="600075"/>
              <a:ext cx="33590" cy="32919"/>
            </a:xfrm>
            <a:custGeom>
              <a:avLst/>
              <a:gdLst/>
              <a:ahLst/>
              <a:cxnLst/>
              <a:rect l="0" t="0" r="0" b="0"/>
              <a:pathLst>
                <a:path w="33590" h="32919">
                  <a:moveTo>
                    <a:pt x="17334" y="9525"/>
                  </a:moveTo>
                  <a:lnTo>
                    <a:pt x="17334" y="9525"/>
                  </a:lnTo>
                  <a:lnTo>
                    <a:pt x="4077" y="9525"/>
                  </a:lnTo>
                  <a:lnTo>
                    <a:pt x="2146" y="10583"/>
                  </a:lnTo>
                  <a:lnTo>
                    <a:pt x="859" y="12347"/>
                  </a:lnTo>
                  <a:lnTo>
                    <a:pt x="0" y="14582"/>
                  </a:lnTo>
                  <a:lnTo>
                    <a:pt x="487" y="17129"/>
                  </a:lnTo>
                  <a:lnTo>
                    <a:pt x="6227" y="25772"/>
                  </a:lnTo>
                  <a:lnTo>
                    <a:pt x="11692" y="31915"/>
                  </a:lnTo>
                  <a:lnTo>
                    <a:pt x="13573" y="32918"/>
                  </a:lnTo>
                  <a:lnTo>
                    <a:pt x="14827" y="32529"/>
                  </a:lnTo>
                  <a:lnTo>
                    <a:pt x="15662" y="31211"/>
                  </a:lnTo>
                  <a:lnTo>
                    <a:pt x="22236" y="29747"/>
                  </a:lnTo>
                  <a:lnTo>
                    <a:pt x="26952" y="29356"/>
                  </a:lnTo>
                  <a:lnTo>
                    <a:pt x="30096" y="28037"/>
                  </a:lnTo>
                  <a:lnTo>
                    <a:pt x="32192" y="26100"/>
                  </a:lnTo>
                  <a:lnTo>
                    <a:pt x="33589" y="23750"/>
                  </a:lnTo>
                  <a:lnTo>
                    <a:pt x="33462" y="21125"/>
                  </a:lnTo>
                  <a:lnTo>
                    <a:pt x="30499" y="15386"/>
                  </a:lnTo>
                  <a:lnTo>
                    <a:pt x="78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SMARTInkShape-3632"/>
            <p:cNvSpPr/>
            <p:nvPr>
              <p:custDataLst>
                <p:tags r:id="rId73"/>
              </p:custDataLst>
            </p:nvPr>
          </p:nvSpPr>
          <p:spPr>
            <a:xfrm>
              <a:off x="1543050" y="74295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4469" y="5056"/>
                  </a:lnTo>
                  <a:lnTo>
                    <a:pt x="1986" y="10361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SMARTInkShape-3633"/>
            <p:cNvSpPr/>
            <p:nvPr>
              <p:custDataLst>
                <p:tags r:id="rId74"/>
              </p:custDataLst>
            </p:nvPr>
          </p:nvSpPr>
          <p:spPr>
            <a:xfrm>
              <a:off x="1201518" y="420529"/>
              <a:ext cx="255265" cy="330660"/>
            </a:xfrm>
            <a:custGeom>
              <a:avLst/>
              <a:gdLst/>
              <a:ahLst/>
              <a:cxnLst/>
              <a:rect l="0" t="0" r="0" b="0"/>
              <a:pathLst>
                <a:path w="255265" h="330660">
                  <a:moveTo>
                    <a:pt x="227232" y="46196"/>
                  </a:moveTo>
                  <a:lnTo>
                    <a:pt x="227232" y="46196"/>
                  </a:lnTo>
                  <a:lnTo>
                    <a:pt x="251684" y="20686"/>
                  </a:lnTo>
                  <a:lnTo>
                    <a:pt x="254585" y="11238"/>
                  </a:lnTo>
                  <a:lnTo>
                    <a:pt x="255264" y="4907"/>
                  </a:lnTo>
                  <a:lnTo>
                    <a:pt x="253328" y="2795"/>
                  </a:lnTo>
                  <a:lnTo>
                    <a:pt x="245533" y="448"/>
                  </a:lnTo>
                  <a:lnTo>
                    <a:pt x="215678" y="0"/>
                  </a:lnTo>
                  <a:lnTo>
                    <a:pt x="197755" y="3792"/>
                  </a:lnTo>
                  <a:lnTo>
                    <a:pt x="154891" y="27942"/>
                  </a:lnTo>
                  <a:lnTo>
                    <a:pt x="118202" y="47921"/>
                  </a:lnTo>
                  <a:lnTo>
                    <a:pt x="80929" y="71937"/>
                  </a:lnTo>
                  <a:lnTo>
                    <a:pt x="59823" y="90747"/>
                  </a:lnTo>
                  <a:lnTo>
                    <a:pt x="52286" y="109035"/>
                  </a:lnTo>
                  <a:lnTo>
                    <a:pt x="50277" y="119839"/>
                  </a:lnTo>
                  <a:lnTo>
                    <a:pt x="51053" y="128100"/>
                  </a:lnTo>
                  <a:lnTo>
                    <a:pt x="53688" y="134665"/>
                  </a:lnTo>
                  <a:lnTo>
                    <a:pt x="57561" y="140100"/>
                  </a:lnTo>
                  <a:lnTo>
                    <a:pt x="70331" y="148962"/>
                  </a:lnTo>
                  <a:lnTo>
                    <a:pt x="92548" y="157079"/>
                  </a:lnTo>
                  <a:lnTo>
                    <a:pt x="138548" y="166592"/>
                  </a:lnTo>
                  <a:lnTo>
                    <a:pt x="154656" y="168497"/>
                  </a:lnTo>
                  <a:lnTo>
                    <a:pt x="160856" y="171122"/>
                  </a:lnTo>
                  <a:lnTo>
                    <a:pt x="170568" y="179682"/>
                  </a:lnTo>
                  <a:lnTo>
                    <a:pt x="171464" y="183870"/>
                  </a:lnTo>
                  <a:lnTo>
                    <a:pt x="169945" y="187721"/>
                  </a:lnTo>
                  <a:lnTo>
                    <a:pt x="154872" y="201018"/>
                  </a:lnTo>
                  <a:lnTo>
                    <a:pt x="107625" y="229370"/>
                  </a:lnTo>
                  <a:lnTo>
                    <a:pt x="61825" y="259210"/>
                  </a:lnTo>
                  <a:lnTo>
                    <a:pt x="14218" y="290709"/>
                  </a:lnTo>
                  <a:lnTo>
                    <a:pt x="5559" y="300566"/>
                  </a:lnTo>
                  <a:lnTo>
                    <a:pt x="1711" y="308474"/>
                  </a:lnTo>
                  <a:lnTo>
                    <a:pt x="0" y="315517"/>
                  </a:lnTo>
                  <a:lnTo>
                    <a:pt x="2719" y="318877"/>
                  </a:lnTo>
                  <a:lnTo>
                    <a:pt x="19599" y="327603"/>
                  </a:lnTo>
                  <a:lnTo>
                    <a:pt x="36477" y="330659"/>
                  </a:lnTo>
                  <a:lnTo>
                    <a:pt x="78976" y="328870"/>
                  </a:lnTo>
                  <a:lnTo>
                    <a:pt x="113101" y="324332"/>
                  </a:lnTo>
                  <a:lnTo>
                    <a:pt x="160607" y="320165"/>
                  </a:lnTo>
                  <a:lnTo>
                    <a:pt x="208182" y="312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6" name="SMARTInkShape-Group736"/>
          <p:cNvGrpSpPr/>
          <p:nvPr/>
        </p:nvGrpSpPr>
        <p:grpSpPr>
          <a:xfrm>
            <a:off x="3286125" y="2021651"/>
            <a:ext cx="834283" cy="447883"/>
            <a:chOff x="3286125" y="2021651"/>
            <a:chExt cx="834283" cy="447883"/>
          </a:xfrm>
        </p:grpSpPr>
        <p:sp>
          <p:nvSpPr>
            <p:cNvPr id="972" name="SMARTInkShape-3634"/>
            <p:cNvSpPr/>
            <p:nvPr>
              <p:custDataLst>
                <p:tags r:id="rId66"/>
              </p:custDataLst>
            </p:nvPr>
          </p:nvSpPr>
          <p:spPr>
            <a:xfrm>
              <a:off x="3905250" y="2021651"/>
              <a:ext cx="215158" cy="447883"/>
            </a:xfrm>
            <a:custGeom>
              <a:avLst/>
              <a:gdLst/>
              <a:ahLst/>
              <a:cxnLst/>
              <a:rect l="0" t="0" r="0" b="0"/>
              <a:pathLst>
                <a:path w="215158" h="447883">
                  <a:moveTo>
                    <a:pt x="0" y="169099"/>
                  </a:moveTo>
                  <a:lnTo>
                    <a:pt x="0" y="169099"/>
                  </a:lnTo>
                  <a:lnTo>
                    <a:pt x="9132" y="159966"/>
                  </a:lnTo>
                  <a:lnTo>
                    <a:pt x="14465" y="164747"/>
                  </a:lnTo>
                  <a:lnTo>
                    <a:pt x="17013" y="172809"/>
                  </a:lnTo>
                  <a:lnTo>
                    <a:pt x="18782" y="215488"/>
                  </a:lnTo>
                  <a:lnTo>
                    <a:pt x="18997" y="257402"/>
                  </a:lnTo>
                  <a:lnTo>
                    <a:pt x="19040" y="296021"/>
                  </a:lnTo>
                  <a:lnTo>
                    <a:pt x="19048" y="339240"/>
                  </a:lnTo>
                  <a:lnTo>
                    <a:pt x="19050" y="376027"/>
                  </a:lnTo>
                  <a:lnTo>
                    <a:pt x="19050" y="420739"/>
                  </a:lnTo>
                  <a:lnTo>
                    <a:pt x="20108" y="435456"/>
                  </a:lnTo>
                  <a:lnTo>
                    <a:pt x="24538" y="447574"/>
                  </a:lnTo>
                  <a:lnTo>
                    <a:pt x="23767" y="447882"/>
                  </a:lnTo>
                  <a:lnTo>
                    <a:pt x="22194" y="447029"/>
                  </a:lnTo>
                  <a:lnTo>
                    <a:pt x="21146" y="445402"/>
                  </a:lnTo>
                  <a:lnTo>
                    <a:pt x="19982" y="440773"/>
                  </a:lnTo>
                  <a:lnTo>
                    <a:pt x="16350" y="397831"/>
                  </a:lnTo>
                  <a:lnTo>
                    <a:pt x="10424" y="355579"/>
                  </a:lnTo>
                  <a:lnTo>
                    <a:pt x="9703" y="310553"/>
                  </a:lnTo>
                  <a:lnTo>
                    <a:pt x="6755" y="279098"/>
                  </a:lnTo>
                  <a:lnTo>
                    <a:pt x="1334" y="234336"/>
                  </a:lnTo>
                  <a:lnTo>
                    <a:pt x="5451" y="189957"/>
                  </a:lnTo>
                  <a:lnTo>
                    <a:pt x="8318" y="148351"/>
                  </a:lnTo>
                  <a:lnTo>
                    <a:pt x="12188" y="101468"/>
                  </a:lnTo>
                  <a:lnTo>
                    <a:pt x="21270" y="60268"/>
                  </a:lnTo>
                  <a:lnTo>
                    <a:pt x="29233" y="40192"/>
                  </a:lnTo>
                  <a:lnTo>
                    <a:pt x="45595" y="13913"/>
                  </a:lnTo>
                  <a:lnTo>
                    <a:pt x="55895" y="5583"/>
                  </a:lnTo>
                  <a:lnTo>
                    <a:pt x="67528" y="1175"/>
                  </a:lnTo>
                  <a:lnTo>
                    <a:pt x="73594" y="0"/>
                  </a:lnTo>
                  <a:lnTo>
                    <a:pt x="83156" y="1516"/>
                  </a:lnTo>
                  <a:lnTo>
                    <a:pt x="91992" y="6776"/>
                  </a:lnTo>
                  <a:lnTo>
                    <a:pt x="107808" y="21638"/>
                  </a:lnTo>
                  <a:lnTo>
                    <a:pt x="118609" y="38388"/>
                  </a:lnTo>
                  <a:lnTo>
                    <a:pt x="121507" y="46800"/>
                  </a:lnTo>
                  <a:lnTo>
                    <a:pt x="123138" y="72655"/>
                  </a:lnTo>
                  <a:lnTo>
                    <a:pt x="117875" y="89546"/>
                  </a:lnTo>
                  <a:lnTo>
                    <a:pt x="86301" y="130375"/>
                  </a:lnTo>
                  <a:lnTo>
                    <a:pt x="125768" y="141336"/>
                  </a:lnTo>
                  <a:lnTo>
                    <a:pt x="170647" y="157564"/>
                  </a:lnTo>
                  <a:lnTo>
                    <a:pt x="205851" y="185545"/>
                  </a:lnTo>
                  <a:lnTo>
                    <a:pt x="213198" y="197928"/>
                  </a:lnTo>
                  <a:lnTo>
                    <a:pt x="215157" y="204194"/>
                  </a:lnTo>
                  <a:lnTo>
                    <a:pt x="214347" y="210487"/>
                  </a:lnTo>
                  <a:lnTo>
                    <a:pt x="204151" y="228399"/>
                  </a:lnTo>
                  <a:lnTo>
                    <a:pt x="197272" y="237082"/>
                  </a:lnTo>
                  <a:lnTo>
                    <a:pt x="156307" y="260006"/>
                  </a:lnTo>
                  <a:lnTo>
                    <a:pt x="144964" y="262419"/>
                  </a:lnTo>
                  <a:lnTo>
                    <a:pt x="132867" y="260669"/>
                  </a:lnTo>
                  <a:lnTo>
                    <a:pt x="122552" y="256363"/>
                  </a:lnTo>
                  <a:lnTo>
                    <a:pt x="114300" y="245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SMARTInkShape-3635"/>
            <p:cNvSpPr/>
            <p:nvPr>
              <p:custDataLst>
                <p:tags r:id="rId67"/>
              </p:custDataLst>
            </p:nvPr>
          </p:nvSpPr>
          <p:spPr>
            <a:xfrm>
              <a:off x="3286125" y="2133637"/>
              <a:ext cx="247325" cy="236476"/>
            </a:xfrm>
            <a:custGeom>
              <a:avLst/>
              <a:gdLst/>
              <a:ahLst/>
              <a:cxnLst/>
              <a:rect l="0" t="0" r="0" b="0"/>
              <a:pathLst>
                <a:path w="247325" h="236476">
                  <a:moveTo>
                    <a:pt x="0" y="19013"/>
                  </a:moveTo>
                  <a:lnTo>
                    <a:pt x="0" y="19013"/>
                  </a:lnTo>
                  <a:lnTo>
                    <a:pt x="0" y="0"/>
                  </a:lnTo>
                  <a:lnTo>
                    <a:pt x="16247" y="17270"/>
                  </a:lnTo>
                  <a:lnTo>
                    <a:pt x="49490" y="63643"/>
                  </a:lnTo>
                  <a:lnTo>
                    <a:pt x="94338" y="101579"/>
                  </a:lnTo>
                  <a:lnTo>
                    <a:pt x="134484" y="140854"/>
                  </a:lnTo>
                  <a:lnTo>
                    <a:pt x="179008" y="179815"/>
                  </a:lnTo>
                  <a:lnTo>
                    <a:pt x="225658" y="217453"/>
                  </a:lnTo>
                  <a:lnTo>
                    <a:pt x="246002" y="236475"/>
                  </a:lnTo>
                  <a:lnTo>
                    <a:pt x="246551" y="235954"/>
                  </a:lnTo>
                  <a:lnTo>
                    <a:pt x="247324" y="229107"/>
                  </a:lnTo>
                  <a:lnTo>
                    <a:pt x="238125" y="199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SMARTInkShape-3636"/>
            <p:cNvSpPr/>
            <p:nvPr>
              <p:custDataLst>
                <p:tags r:id="rId68"/>
              </p:custDataLst>
            </p:nvPr>
          </p:nvSpPr>
          <p:spPr>
            <a:xfrm>
              <a:off x="3307214" y="2058724"/>
              <a:ext cx="193950" cy="332052"/>
            </a:xfrm>
            <a:custGeom>
              <a:avLst/>
              <a:gdLst/>
              <a:ahLst/>
              <a:cxnLst/>
              <a:rect l="0" t="0" r="0" b="0"/>
              <a:pathLst>
                <a:path w="193950" h="332052">
                  <a:moveTo>
                    <a:pt x="188461" y="8201"/>
                  </a:moveTo>
                  <a:lnTo>
                    <a:pt x="188461" y="8201"/>
                  </a:lnTo>
                  <a:lnTo>
                    <a:pt x="193518" y="8201"/>
                  </a:lnTo>
                  <a:lnTo>
                    <a:pt x="193949" y="7143"/>
                  </a:lnTo>
                  <a:lnTo>
                    <a:pt x="189393" y="0"/>
                  </a:lnTo>
                  <a:lnTo>
                    <a:pt x="189082" y="617"/>
                  </a:lnTo>
                  <a:lnTo>
                    <a:pt x="175228" y="47615"/>
                  </a:lnTo>
                  <a:lnTo>
                    <a:pt x="154293" y="85719"/>
                  </a:lnTo>
                  <a:lnTo>
                    <a:pt x="126326" y="130091"/>
                  </a:lnTo>
                  <a:lnTo>
                    <a:pt x="104926" y="174800"/>
                  </a:lnTo>
                  <a:lnTo>
                    <a:pt x="74829" y="221222"/>
                  </a:lnTo>
                  <a:lnTo>
                    <a:pt x="41773" y="266796"/>
                  </a:lnTo>
                  <a:lnTo>
                    <a:pt x="8285" y="314234"/>
                  </a:lnTo>
                  <a:lnTo>
                    <a:pt x="0" y="328532"/>
                  </a:lnTo>
                  <a:lnTo>
                    <a:pt x="1437" y="329705"/>
                  </a:lnTo>
                  <a:lnTo>
                    <a:pt x="17011" y="332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SMARTInkShape-3637"/>
            <p:cNvSpPr/>
            <p:nvPr>
              <p:custDataLst>
                <p:tags r:id="rId69"/>
              </p:custDataLst>
            </p:nvPr>
          </p:nvSpPr>
          <p:spPr>
            <a:xfrm>
              <a:off x="3686292" y="2276475"/>
              <a:ext cx="28298" cy="43226"/>
            </a:xfrm>
            <a:custGeom>
              <a:avLst/>
              <a:gdLst/>
              <a:ahLst/>
              <a:cxnLst/>
              <a:rect l="0" t="0" r="0" b="0"/>
              <a:pathLst>
                <a:path w="28298" h="43226">
                  <a:moveTo>
                    <a:pt x="18933" y="9525"/>
                  </a:moveTo>
                  <a:lnTo>
                    <a:pt x="18933" y="9525"/>
                  </a:lnTo>
                  <a:lnTo>
                    <a:pt x="9525" y="9525"/>
                  </a:lnTo>
                  <a:lnTo>
                    <a:pt x="4386" y="14581"/>
                  </a:lnTo>
                  <a:lnTo>
                    <a:pt x="1884" y="19886"/>
                  </a:lnTo>
                  <a:lnTo>
                    <a:pt x="0" y="36268"/>
                  </a:lnTo>
                  <a:lnTo>
                    <a:pt x="4974" y="42613"/>
                  </a:lnTo>
                  <a:lnTo>
                    <a:pt x="7510" y="43225"/>
                  </a:lnTo>
                  <a:lnTo>
                    <a:pt x="10259" y="42575"/>
                  </a:lnTo>
                  <a:lnTo>
                    <a:pt x="19185" y="36603"/>
                  </a:lnTo>
                  <a:lnTo>
                    <a:pt x="22276" y="33928"/>
                  </a:lnTo>
                  <a:lnTo>
                    <a:pt x="25710" y="28132"/>
                  </a:lnTo>
                  <a:lnTo>
                    <a:pt x="28096" y="19187"/>
                  </a:lnTo>
                  <a:lnTo>
                    <a:pt x="28297" y="14525"/>
                  </a:lnTo>
                  <a:lnTo>
                    <a:pt x="27293" y="12859"/>
                  </a:lnTo>
                  <a:lnTo>
                    <a:pt x="25564" y="11747"/>
                  </a:lnTo>
                  <a:lnTo>
                    <a:pt x="23354" y="11006"/>
                  </a:lnTo>
                  <a:lnTo>
                    <a:pt x="21880" y="9454"/>
                  </a:lnTo>
                  <a:lnTo>
                    <a:pt x="189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4" name="SMARTInkShape-Group737"/>
          <p:cNvGrpSpPr/>
          <p:nvPr/>
        </p:nvGrpSpPr>
        <p:grpSpPr>
          <a:xfrm>
            <a:off x="8343900" y="228653"/>
            <a:ext cx="1028701" cy="417555"/>
            <a:chOff x="8343900" y="228653"/>
            <a:chExt cx="1028701" cy="417555"/>
          </a:xfrm>
        </p:grpSpPr>
        <p:sp>
          <p:nvSpPr>
            <p:cNvPr id="977" name="SMARTInkShape-3638"/>
            <p:cNvSpPr/>
            <p:nvPr>
              <p:custDataLst>
                <p:tags r:id="rId59"/>
              </p:custDataLst>
            </p:nvPr>
          </p:nvSpPr>
          <p:spPr>
            <a:xfrm>
              <a:off x="8877300" y="293821"/>
              <a:ext cx="216183" cy="140955"/>
            </a:xfrm>
            <a:custGeom>
              <a:avLst/>
              <a:gdLst/>
              <a:ahLst/>
              <a:cxnLst/>
              <a:rect l="0" t="0" r="0" b="0"/>
              <a:pathLst>
                <a:path w="216183" h="140955">
                  <a:moveTo>
                    <a:pt x="0" y="30029"/>
                  </a:moveTo>
                  <a:lnTo>
                    <a:pt x="0" y="30029"/>
                  </a:lnTo>
                  <a:lnTo>
                    <a:pt x="0" y="21828"/>
                  </a:lnTo>
                  <a:lnTo>
                    <a:pt x="8201" y="12419"/>
                  </a:lnTo>
                  <a:lnTo>
                    <a:pt x="25694" y="59803"/>
                  </a:lnTo>
                  <a:lnTo>
                    <a:pt x="35337" y="99763"/>
                  </a:lnTo>
                  <a:lnTo>
                    <a:pt x="37938" y="140954"/>
                  </a:lnTo>
                  <a:lnTo>
                    <a:pt x="40916" y="95241"/>
                  </a:lnTo>
                  <a:lnTo>
                    <a:pt x="47799" y="55432"/>
                  </a:lnTo>
                  <a:lnTo>
                    <a:pt x="54967" y="31206"/>
                  </a:lnTo>
                  <a:lnTo>
                    <a:pt x="72054" y="860"/>
                  </a:lnTo>
                  <a:lnTo>
                    <a:pt x="73437" y="0"/>
                  </a:lnTo>
                  <a:lnTo>
                    <a:pt x="85766" y="6223"/>
                  </a:lnTo>
                  <a:lnTo>
                    <a:pt x="93857" y="17332"/>
                  </a:lnTo>
                  <a:lnTo>
                    <a:pt x="99923" y="32853"/>
                  </a:lnTo>
                  <a:lnTo>
                    <a:pt x="104586" y="74768"/>
                  </a:lnTo>
                  <a:lnTo>
                    <a:pt x="107513" y="70727"/>
                  </a:lnTo>
                  <a:lnTo>
                    <a:pt x="127159" y="27742"/>
                  </a:lnTo>
                  <a:lnTo>
                    <a:pt x="136243" y="15607"/>
                  </a:lnTo>
                  <a:lnTo>
                    <a:pt x="147337" y="7744"/>
                  </a:lnTo>
                  <a:lnTo>
                    <a:pt x="159321" y="4250"/>
                  </a:lnTo>
                  <a:lnTo>
                    <a:pt x="165481" y="5434"/>
                  </a:lnTo>
                  <a:lnTo>
                    <a:pt x="183204" y="16157"/>
                  </a:lnTo>
                  <a:lnTo>
                    <a:pt x="195629" y="27565"/>
                  </a:lnTo>
                  <a:lnTo>
                    <a:pt x="209309" y="52669"/>
                  </a:lnTo>
                  <a:lnTo>
                    <a:pt x="216182" y="75895"/>
                  </a:lnTo>
                  <a:lnTo>
                    <a:pt x="209550" y="115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SMARTInkShape-3639"/>
            <p:cNvSpPr/>
            <p:nvPr>
              <p:custDataLst>
                <p:tags r:id="rId60"/>
              </p:custDataLst>
            </p:nvPr>
          </p:nvSpPr>
          <p:spPr>
            <a:xfrm>
              <a:off x="8603723" y="400050"/>
              <a:ext cx="121178" cy="34944"/>
            </a:xfrm>
            <a:custGeom>
              <a:avLst/>
              <a:gdLst/>
              <a:ahLst/>
              <a:cxnLst/>
              <a:rect l="0" t="0" r="0" b="0"/>
              <a:pathLst>
                <a:path w="121178" h="34944">
                  <a:moveTo>
                    <a:pt x="16402" y="0"/>
                  </a:moveTo>
                  <a:lnTo>
                    <a:pt x="16402" y="0"/>
                  </a:lnTo>
                  <a:lnTo>
                    <a:pt x="16402" y="5057"/>
                  </a:lnTo>
                  <a:lnTo>
                    <a:pt x="10757" y="10361"/>
                  </a:lnTo>
                  <a:lnTo>
                    <a:pt x="6289" y="13257"/>
                  </a:lnTo>
                  <a:lnTo>
                    <a:pt x="3310" y="17305"/>
                  </a:lnTo>
                  <a:lnTo>
                    <a:pt x="0" y="27447"/>
                  </a:lnTo>
                  <a:lnTo>
                    <a:pt x="1235" y="30998"/>
                  </a:lnTo>
                  <a:lnTo>
                    <a:pt x="4174" y="33365"/>
                  </a:lnTo>
                  <a:lnTo>
                    <a:pt x="8250" y="34943"/>
                  </a:lnTo>
                  <a:lnTo>
                    <a:pt x="12026" y="34937"/>
                  </a:lnTo>
                  <a:lnTo>
                    <a:pt x="34156" y="30145"/>
                  </a:lnTo>
                  <a:lnTo>
                    <a:pt x="77418" y="26665"/>
                  </a:lnTo>
                  <a:lnTo>
                    <a:pt x="121177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SMARTInkShape-3640"/>
            <p:cNvSpPr/>
            <p:nvPr>
              <p:custDataLst>
                <p:tags r:id="rId61"/>
              </p:custDataLst>
            </p:nvPr>
          </p:nvSpPr>
          <p:spPr>
            <a:xfrm>
              <a:off x="8591550" y="314441"/>
              <a:ext cx="114301" cy="9410"/>
            </a:xfrm>
            <a:custGeom>
              <a:avLst/>
              <a:gdLst/>
              <a:ahLst/>
              <a:cxnLst/>
              <a:rect l="0" t="0" r="0" b="0"/>
              <a:pathLst>
                <a:path w="114301" h="9410">
                  <a:moveTo>
                    <a:pt x="0" y="9409"/>
                  </a:moveTo>
                  <a:lnTo>
                    <a:pt x="0" y="9409"/>
                  </a:lnTo>
                  <a:lnTo>
                    <a:pt x="0" y="4352"/>
                  </a:lnTo>
                  <a:lnTo>
                    <a:pt x="2117" y="2863"/>
                  </a:lnTo>
                  <a:lnTo>
                    <a:pt x="17325" y="767"/>
                  </a:lnTo>
                  <a:lnTo>
                    <a:pt x="61182" y="0"/>
                  </a:lnTo>
                  <a:lnTo>
                    <a:pt x="88442" y="965"/>
                  </a:lnTo>
                  <a:lnTo>
                    <a:pt x="114300" y="94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SMARTInkShape-3641"/>
            <p:cNvSpPr/>
            <p:nvPr>
              <p:custDataLst>
                <p:tags r:id="rId62"/>
              </p:custDataLst>
            </p:nvPr>
          </p:nvSpPr>
          <p:spPr>
            <a:xfrm>
              <a:off x="8343900" y="228653"/>
              <a:ext cx="150348" cy="417555"/>
            </a:xfrm>
            <a:custGeom>
              <a:avLst/>
              <a:gdLst/>
              <a:ahLst/>
              <a:cxnLst/>
              <a:rect l="0" t="0" r="0" b="0"/>
              <a:pathLst>
                <a:path w="150348" h="417555">
                  <a:moveTo>
                    <a:pt x="0" y="114247"/>
                  </a:moveTo>
                  <a:lnTo>
                    <a:pt x="0" y="114247"/>
                  </a:lnTo>
                  <a:lnTo>
                    <a:pt x="5056" y="119304"/>
                  </a:lnTo>
                  <a:lnTo>
                    <a:pt x="7538" y="124608"/>
                  </a:lnTo>
                  <a:lnTo>
                    <a:pt x="9132" y="131581"/>
                  </a:lnTo>
                  <a:lnTo>
                    <a:pt x="2901" y="141621"/>
                  </a:lnTo>
                  <a:lnTo>
                    <a:pt x="33" y="183991"/>
                  </a:lnTo>
                  <a:lnTo>
                    <a:pt x="8937" y="228791"/>
                  </a:lnTo>
                  <a:lnTo>
                    <a:pt x="9491" y="273011"/>
                  </a:lnTo>
                  <a:lnTo>
                    <a:pt x="9522" y="316155"/>
                  </a:lnTo>
                  <a:lnTo>
                    <a:pt x="9525" y="362311"/>
                  </a:lnTo>
                  <a:lnTo>
                    <a:pt x="9525" y="407594"/>
                  </a:lnTo>
                  <a:lnTo>
                    <a:pt x="1325" y="417554"/>
                  </a:lnTo>
                  <a:lnTo>
                    <a:pt x="883" y="416993"/>
                  </a:lnTo>
                  <a:lnTo>
                    <a:pt x="5" y="370559"/>
                  </a:lnTo>
                  <a:lnTo>
                    <a:pt x="0" y="331954"/>
                  </a:lnTo>
                  <a:lnTo>
                    <a:pt x="0" y="285517"/>
                  </a:lnTo>
                  <a:lnTo>
                    <a:pt x="0" y="238048"/>
                  </a:lnTo>
                  <a:lnTo>
                    <a:pt x="0" y="190444"/>
                  </a:lnTo>
                  <a:lnTo>
                    <a:pt x="0" y="142822"/>
                  </a:lnTo>
                  <a:lnTo>
                    <a:pt x="0" y="98019"/>
                  </a:lnTo>
                  <a:lnTo>
                    <a:pt x="1058" y="63819"/>
                  </a:lnTo>
                  <a:lnTo>
                    <a:pt x="9132" y="17718"/>
                  </a:lnTo>
                  <a:lnTo>
                    <a:pt x="12173" y="10315"/>
                  </a:lnTo>
                  <a:lnTo>
                    <a:pt x="14465" y="6859"/>
                  </a:lnTo>
                  <a:lnTo>
                    <a:pt x="19834" y="3019"/>
                  </a:lnTo>
                  <a:lnTo>
                    <a:pt x="28808" y="857"/>
                  </a:lnTo>
                  <a:lnTo>
                    <a:pt x="42613" y="0"/>
                  </a:lnTo>
                  <a:lnTo>
                    <a:pt x="48220" y="2793"/>
                  </a:lnTo>
                  <a:lnTo>
                    <a:pt x="92879" y="35963"/>
                  </a:lnTo>
                  <a:lnTo>
                    <a:pt x="112264" y="57940"/>
                  </a:lnTo>
                  <a:lnTo>
                    <a:pt x="136406" y="101596"/>
                  </a:lnTo>
                  <a:lnTo>
                    <a:pt x="150161" y="144810"/>
                  </a:lnTo>
                  <a:lnTo>
                    <a:pt x="150347" y="158522"/>
                  </a:lnTo>
                  <a:lnTo>
                    <a:pt x="144501" y="186867"/>
                  </a:lnTo>
                  <a:lnTo>
                    <a:pt x="135007" y="204438"/>
                  </a:lnTo>
                  <a:lnTo>
                    <a:pt x="110551" y="228802"/>
                  </a:lnTo>
                  <a:lnTo>
                    <a:pt x="102275" y="235067"/>
                  </a:lnTo>
                  <a:lnTo>
                    <a:pt x="81792" y="242028"/>
                  </a:lnTo>
                  <a:lnTo>
                    <a:pt x="70403" y="243884"/>
                  </a:lnTo>
                  <a:lnTo>
                    <a:pt x="49281" y="240302"/>
                  </a:lnTo>
                  <a:lnTo>
                    <a:pt x="31428" y="231655"/>
                  </a:lnTo>
                  <a:lnTo>
                    <a:pt x="19965" y="220756"/>
                  </a:lnTo>
                  <a:lnTo>
                    <a:pt x="17543" y="214886"/>
                  </a:lnTo>
                  <a:lnTo>
                    <a:pt x="19050" y="190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SMARTInkShape-3642"/>
            <p:cNvSpPr/>
            <p:nvPr>
              <p:custDataLst>
                <p:tags r:id="rId63"/>
              </p:custDataLst>
            </p:nvPr>
          </p:nvSpPr>
          <p:spPr>
            <a:xfrm>
              <a:off x="9182100" y="352425"/>
              <a:ext cx="123826" cy="5489"/>
            </a:xfrm>
            <a:custGeom>
              <a:avLst/>
              <a:gdLst/>
              <a:ahLst/>
              <a:cxnLst/>
              <a:rect l="0" t="0" r="0" b="0"/>
              <a:pathLst>
                <a:path w="123826" h="5489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40" y="2822"/>
                  </a:lnTo>
                  <a:lnTo>
                    <a:pt x="8201" y="5057"/>
                  </a:lnTo>
                  <a:lnTo>
                    <a:pt x="9701" y="5488"/>
                  </a:lnTo>
                  <a:lnTo>
                    <a:pt x="22534" y="1398"/>
                  </a:lnTo>
                  <a:lnTo>
                    <a:pt x="59922" y="184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SMARTInkShape-3643"/>
            <p:cNvSpPr/>
            <p:nvPr>
              <p:custDataLst>
                <p:tags r:id="rId64"/>
              </p:custDataLst>
            </p:nvPr>
          </p:nvSpPr>
          <p:spPr>
            <a:xfrm>
              <a:off x="9239250" y="28575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0"/>
                  </a:lnTo>
                  <a:lnTo>
                    <a:pt x="0" y="40020"/>
                  </a:lnTo>
                  <a:lnTo>
                    <a:pt x="0" y="87036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SMARTInkShape-3644"/>
            <p:cNvSpPr/>
            <p:nvPr>
              <p:custDataLst>
                <p:tags r:id="rId65"/>
              </p:custDataLst>
            </p:nvPr>
          </p:nvSpPr>
          <p:spPr>
            <a:xfrm>
              <a:off x="9334500" y="271620"/>
              <a:ext cx="38101" cy="137956"/>
            </a:xfrm>
            <a:custGeom>
              <a:avLst/>
              <a:gdLst/>
              <a:ahLst/>
              <a:cxnLst/>
              <a:rect l="0" t="0" r="0" b="0"/>
              <a:pathLst>
                <a:path w="38101" h="137956">
                  <a:moveTo>
                    <a:pt x="0" y="14130"/>
                  </a:moveTo>
                  <a:lnTo>
                    <a:pt x="0" y="14130"/>
                  </a:lnTo>
                  <a:lnTo>
                    <a:pt x="5057" y="9073"/>
                  </a:lnTo>
                  <a:lnTo>
                    <a:pt x="23370" y="873"/>
                  </a:lnTo>
                  <a:lnTo>
                    <a:pt x="28280" y="0"/>
                  </a:lnTo>
                  <a:lnTo>
                    <a:pt x="31554" y="477"/>
                  </a:lnTo>
                  <a:lnTo>
                    <a:pt x="33735" y="1853"/>
                  </a:lnTo>
                  <a:lnTo>
                    <a:pt x="36160" y="9026"/>
                  </a:lnTo>
                  <a:lnTo>
                    <a:pt x="37929" y="53454"/>
                  </a:lnTo>
                  <a:lnTo>
                    <a:pt x="38066" y="95628"/>
                  </a:lnTo>
                  <a:lnTo>
                    <a:pt x="38100" y="137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9" name="SMARTInkShape-Group738"/>
          <p:cNvGrpSpPr/>
          <p:nvPr/>
        </p:nvGrpSpPr>
        <p:grpSpPr>
          <a:xfrm>
            <a:off x="3448167" y="2478175"/>
            <a:ext cx="263130" cy="163246"/>
            <a:chOff x="3448167" y="2478175"/>
            <a:chExt cx="263130" cy="163246"/>
          </a:xfrm>
        </p:grpSpPr>
        <p:sp>
          <p:nvSpPr>
            <p:cNvPr id="985" name="SMARTInkShape-3645"/>
            <p:cNvSpPr/>
            <p:nvPr>
              <p:custDataLst>
                <p:tags r:id="rId55"/>
              </p:custDataLst>
            </p:nvPr>
          </p:nvSpPr>
          <p:spPr>
            <a:xfrm>
              <a:off x="3648109" y="2478175"/>
              <a:ext cx="63188" cy="163246"/>
            </a:xfrm>
            <a:custGeom>
              <a:avLst/>
              <a:gdLst/>
              <a:ahLst/>
              <a:cxnLst/>
              <a:rect l="0" t="0" r="0" b="0"/>
              <a:pathLst>
                <a:path w="63188" h="163246">
                  <a:moveTo>
                    <a:pt x="9491" y="36425"/>
                  </a:moveTo>
                  <a:lnTo>
                    <a:pt x="9491" y="36425"/>
                  </a:lnTo>
                  <a:lnTo>
                    <a:pt x="9491" y="41481"/>
                  </a:lnTo>
                  <a:lnTo>
                    <a:pt x="6669" y="46786"/>
                  </a:lnTo>
                  <a:lnTo>
                    <a:pt x="4434" y="49682"/>
                  </a:lnTo>
                  <a:lnTo>
                    <a:pt x="1952" y="58545"/>
                  </a:lnTo>
                  <a:lnTo>
                    <a:pt x="1290" y="63871"/>
                  </a:lnTo>
                  <a:lnTo>
                    <a:pt x="8283" y="105161"/>
                  </a:lnTo>
                  <a:lnTo>
                    <a:pt x="9420" y="152591"/>
                  </a:lnTo>
                  <a:lnTo>
                    <a:pt x="9477" y="163245"/>
                  </a:lnTo>
                  <a:lnTo>
                    <a:pt x="8433" y="135458"/>
                  </a:lnTo>
                  <a:lnTo>
                    <a:pt x="849" y="89033"/>
                  </a:lnTo>
                  <a:lnTo>
                    <a:pt x="83" y="42346"/>
                  </a:lnTo>
                  <a:lnTo>
                    <a:pt x="0" y="21364"/>
                  </a:lnTo>
                  <a:lnTo>
                    <a:pt x="1047" y="16859"/>
                  </a:lnTo>
                  <a:lnTo>
                    <a:pt x="2803" y="13856"/>
                  </a:lnTo>
                  <a:lnTo>
                    <a:pt x="16215" y="2095"/>
                  </a:lnTo>
                  <a:lnTo>
                    <a:pt x="22357" y="0"/>
                  </a:lnTo>
                  <a:lnTo>
                    <a:pt x="31437" y="1892"/>
                  </a:lnTo>
                  <a:lnTo>
                    <a:pt x="42528" y="7319"/>
                  </a:lnTo>
                  <a:lnTo>
                    <a:pt x="54513" y="16786"/>
                  </a:lnTo>
                  <a:lnTo>
                    <a:pt x="61251" y="28049"/>
                  </a:lnTo>
                  <a:lnTo>
                    <a:pt x="63047" y="34016"/>
                  </a:lnTo>
                  <a:lnTo>
                    <a:pt x="63187" y="39053"/>
                  </a:lnTo>
                  <a:lnTo>
                    <a:pt x="60520" y="47471"/>
                  </a:lnTo>
                  <a:lnTo>
                    <a:pt x="53068" y="58160"/>
                  </a:lnTo>
                  <a:lnTo>
                    <a:pt x="39101" y="68030"/>
                  </a:lnTo>
                  <a:lnTo>
                    <a:pt x="34522" y="69136"/>
                  </a:lnTo>
                  <a:lnTo>
                    <a:pt x="19016" y="65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SMARTInkShape-3646"/>
            <p:cNvSpPr/>
            <p:nvPr>
              <p:custDataLst>
                <p:tags r:id="rId56"/>
              </p:custDataLst>
            </p:nvPr>
          </p:nvSpPr>
          <p:spPr>
            <a:xfrm>
              <a:off x="3581400" y="2486025"/>
              <a:ext cx="8202" cy="76201"/>
            </a:xfrm>
            <a:custGeom>
              <a:avLst/>
              <a:gdLst/>
              <a:ahLst/>
              <a:cxnLst/>
              <a:rect l="0" t="0" r="0" b="0"/>
              <a:pathLst>
                <a:path w="8202" h="7620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2718" y="8663"/>
                  </a:lnTo>
                  <a:lnTo>
                    <a:pt x="106" y="51044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SMARTInkShape-3647"/>
            <p:cNvSpPr/>
            <p:nvPr>
              <p:custDataLst>
                <p:tags r:id="rId57"/>
              </p:custDataLst>
            </p:nvPr>
          </p:nvSpPr>
          <p:spPr>
            <a:xfrm>
              <a:off x="3537812" y="2509112"/>
              <a:ext cx="72164" cy="43589"/>
            </a:xfrm>
            <a:custGeom>
              <a:avLst/>
              <a:gdLst/>
              <a:ahLst/>
              <a:cxnLst/>
              <a:rect l="0" t="0" r="0" b="0"/>
              <a:pathLst>
                <a:path w="72164" h="43589">
                  <a:moveTo>
                    <a:pt x="5488" y="5488"/>
                  </a:moveTo>
                  <a:lnTo>
                    <a:pt x="5488" y="5488"/>
                  </a:lnTo>
                  <a:lnTo>
                    <a:pt x="0" y="0"/>
                  </a:lnTo>
                  <a:lnTo>
                    <a:pt x="2344" y="2343"/>
                  </a:lnTo>
                  <a:lnTo>
                    <a:pt x="6912" y="4090"/>
                  </a:lnTo>
                  <a:lnTo>
                    <a:pt x="9613" y="4556"/>
                  </a:lnTo>
                  <a:lnTo>
                    <a:pt x="41639" y="24749"/>
                  </a:lnTo>
                  <a:lnTo>
                    <a:pt x="72163" y="43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SMARTInkShape-3648"/>
            <p:cNvSpPr/>
            <p:nvPr>
              <p:custDataLst>
                <p:tags r:id="rId58"/>
              </p:custDataLst>
            </p:nvPr>
          </p:nvSpPr>
          <p:spPr>
            <a:xfrm>
              <a:off x="3448167" y="2486709"/>
              <a:ext cx="66559" cy="85042"/>
            </a:xfrm>
            <a:custGeom>
              <a:avLst/>
              <a:gdLst/>
              <a:ahLst/>
              <a:cxnLst/>
              <a:rect l="0" t="0" r="0" b="0"/>
              <a:pathLst>
                <a:path w="66559" h="85042">
                  <a:moveTo>
                    <a:pt x="9408" y="27891"/>
                  </a:moveTo>
                  <a:lnTo>
                    <a:pt x="9408" y="27891"/>
                  </a:lnTo>
                  <a:lnTo>
                    <a:pt x="3920" y="27891"/>
                  </a:lnTo>
                  <a:lnTo>
                    <a:pt x="9132" y="27891"/>
                  </a:lnTo>
                  <a:lnTo>
                    <a:pt x="9407" y="74949"/>
                  </a:lnTo>
                  <a:lnTo>
                    <a:pt x="9408" y="84451"/>
                  </a:lnTo>
                  <a:lnTo>
                    <a:pt x="2862" y="70774"/>
                  </a:lnTo>
                  <a:lnTo>
                    <a:pt x="472" y="53961"/>
                  </a:lnTo>
                  <a:lnTo>
                    <a:pt x="0" y="35628"/>
                  </a:lnTo>
                  <a:lnTo>
                    <a:pt x="5579" y="25685"/>
                  </a:lnTo>
                  <a:lnTo>
                    <a:pt x="12998" y="15269"/>
                  </a:lnTo>
                  <a:lnTo>
                    <a:pt x="18233" y="4513"/>
                  </a:lnTo>
                  <a:lnTo>
                    <a:pt x="26902" y="0"/>
                  </a:lnTo>
                  <a:lnTo>
                    <a:pt x="50808" y="35913"/>
                  </a:lnTo>
                  <a:lnTo>
                    <a:pt x="66558" y="850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4" name="SMARTInkShape-Group739"/>
          <p:cNvGrpSpPr/>
          <p:nvPr/>
        </p:nvGrpSpPr>
        <p:grpSpPr>
          <a:xfrm>
            <a:off x="4133850" y="2429267"/>
            <a:ext cx="285751" cy="198483"/>
            <a:chOff x="4133850" y="2429267"/>
            <a:chExt cx="285751" cy="198483"/>
          </a:xfrm>
        </p:grpSpPr>
        <p:sp>
          <p:nvSpPr>
            <p:cNvPr id="990" name="SMARTInkShape-3649"/>
            <p:cNvSpPr/>
            <p:nvPr>
              <p:custDataLst>
                <p:tags r:id="rId51"/>
              </p:custDataLst>
            </p:nvPr>
          </p:nvSpPr>
          <p:spPr>
            <a:xfrm>
              <a:off x="4267200" y="2457450"/>
              <a:ext cx="66676" cy="66676"/>
            </a:xfrm>
            <a:custGeom>
              <a:avLst/>
              <a:gdLst/>
              <a:ahLst/>
              <a:cxnLst/>
              <a:rect l="0" t="0" r="0" b="0"/>
              <a:pathLst>
                <a:path w="66676" h="666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54597" y="40407"/>
                  </a:lnTo>
                  <a:lnTo>
                    <a:pt x="61307" y="50767"/>
                  </a:lnTo>
                  <a:lnTo>
                    <a:pt x="6667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SMARTInkShape-3650"/>
            <p:cNvSpPr/>
            <p:nvPr>
              <p:custDataLst>
                <p:tags r:id="rId52"/>
              </p:custDataLst>
            </p:nvPr>
          </p:nvSpPr>
          <p:spPr>
            <a:xfrm>
              <a:off x="4400550" y="2429267"/>
              <a:ext cx="19051" cy="75809"/>
            </a:xfrm>
            <a:custGeom>
              <a:avLst/>
              <a:gdLst/>
              <a:ahLst/>
              <a:cxnLst/>
              <a:rect l="0" t="0" r="0" b="0"/>
              <a:pathLst>
                <a:path w="19051" h="75809">
                  <a:moveTo>
                    <a:pt x="0" y="9133"/>
                  </a:moveTo>
                  <a:lnTo>
                    <a:pt x="0" y="9133"/>
                  </a:lnTo>
                  <a:lnTo>
                    <a:pt x="0" y="4077"/>
                  </a:lnTo>
                  <a:lnTo>
                    <a:pt x="1058" y="2587"/>
                  </a:lnTo>
                  <a:lnTo>
                    <a:pt x="2822" y="1594"/>
                  </a:lnTo>
                  <a:lnTo>
                    <a:pt x="8201" y="0"/>
                  </a:lnTo>
                  <a:lnTo>
                    <a:pt x="17692" y="44398"/>
                  </a:lnTo>
                  <a:lnTo>
                    <a:pt x="19050" y="75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3651"/>
            <p:cNvSpPr/>
            <p:nvPr>
              <p:custDataLst>
                <p:tags r:id="rId53"/>
              </p:custDataLst>
            </p:nvPr>
          </p:nvSpPr>
          <p:spPr>
            <a:xfrm>
              <a:off x="4276725" y="2447925"/>
              <a:ext cx="47626" cy="66676"/>
            </a:xfrm>
            <a:custGeom>
              <a:avLst/>
              <a:gdLst/>
              <a:ahLst/>
              <a:cxnLst/>
              <a:rect l="0" t="0" r="0" b="0"/>
              <a:pathLst>
                <a:path w="47626" h="66676">
                  <a:moveTo>
                    <a:pt x="47625" y="0"/>
                  </a:moveTo>
                  <a:lnTo>
                    <a:pt x="47625" y="0"/>
                  </a:lnTo>
                  <a:lnTo>
                    <a:pt x="42568" y="0"/>
                  </a:lnTo>
                  <a:lnTo>
                    <a:pt x="41079" y="1058"/>
                  </a:lnTo>
                  <a:lnTo>
                    <a:pt x="40086" y="2822"/>
                  </a:lnTo>
                  <a:lnTo>
                    <a:pt x="39424" y="5056"/>
                  </a:lnTo>
                  <a:lnTo>
                    <a:pt x="27913" y="19297"/>
                  </a:lnTo>
                  <a:lnTo>
                    <a:pt x="18854" y="31471"/>
                  </a:lnTo>
                  <a:lnTo>
                    <a:pt x="12289" y="45661"/>
                  </a:lnTo>
                  <a:lnTo>
                    <a:pt x="9695" y="53102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SMARTInkShape-3652"/>
            <p:cNvSpPr/>
            <p:nvPr>
              <p:custDataLst>
                <p:tags r:id="rId54"/>
              </p:custDataLst>
            </p:nvPr>
          </p:nvSpPr>
          <p:spPr>
            <a:xfrm>
              <a:off x="4133850" y="2450418"/>
              <a:ext cx="73889" cy="177332"/>
            </a:xfrm>
            <a:custGeom>
              <a:avLst/>
              <a:gdLst/>
              <a:ahLst/>
              <a:cxnLst/>
              <a:rect l="0" t="0" r="0" b="0"/>
              <a:pathLst>
                <a:path w="73889" h="177332">
                  <a:moveTo>
                    <a:pt x="0" y="45132"/>
                  </a:moveTo>
                  <a:lnTo>
                    <a:pt x="0" y="45132"/>
                  </a:lnTo>
                  <a:lnTo>
                    <a:pt x="0" y="50188"/>
                  </a:lnTo>
                  <a:lnTo>
                    <a:pt x="2822" y="55493"/>
                  </a:lnTo>
                  <a:lnTo>
                    <a:pt x="5057" y="58390"/>
                  </a:lnTo>
                  <a:lnTo>
                    <a:pt x="8642" y="84792"/>
                  </a:lnTo>
                  <a:lnTo>
                    <a:pt x="15994" y="130911"/>
                  </a:lnTo>
                  <a:lnTo>
                    <a:pt x="19015" y="177331"/>
                  </a:lnTo>
                  <a:lnTo>
                    <a:pt x="19045" y="141602"/>
                  </a:lnTo>
                  <a:lnTo>
                    <a:pt x="19050" y="94880"/>
                  </a:lnTo>
                  <a:lnTo>
                    <a:pt x="19050" y="48234"/>
                  </a:lnTo>
                  <a:lnTo>
                    <a:pt x="20108" y="33811"/>
                  </a:lnTo>
                  <a:lnTo>
                    <a:pt x="26655" y="14849"/>
                  </a:lnTo>
                  <a:lnTo>
                    <a:pt x="32307" y="5920"/>
                  </a:lnTo>
                  <a:lnTo>
                    <a:pt x="38348" y="1246"/>
                  </a:lnTo>
                  <a:lnTo>
                    <a:pt x="41440" y="0"/>
                  </a:lnTo>
                  <a:lnTo>
                    <a:pt x="44560" y="227"/>
                  </a:lnTo>
                  <a:lnTo>
                    <a:pt x="50849" y="3302"/>
                  </a:lnTo>
                  <a:lnTo>
                    <a:pt x="69854" y="19962"/>
                  </a:lnTo>
                  <a:lnTo>
                    <a:pt x="73380" y="31829"/>
                  </a:lnTo>
                  <a:lnTo>
                    <a:pt x="73888" y="45569"/>
                  </a:lnTo>
                  <a:lnTo>
                    <a:pt x="70587" y="55204"/>
                  </a:lnTo>
                  <a:lnTo>
                    <a:pt x="62778" y="66578"/>
                  </a:lnTo>
                  <a:lnTo>
                    <a:pt x="56829" y="70539"/>
                  </a:lnTo>
                  <a:lnTo>
                    <a:pt x="53761" y="71595"/>
                  </a:lnTo>
                  <a:lnTo>
                    <a:pt x="44708" y="69946"/>
                  </a:lnTo>
                  <a:lnTo>
                    <a:pt x="9525" y="54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5" name="SMARTInkShape-3653"/>
          <p:cNvSpPr/>
          <p:nvPr>
            <p:custDataLst>
              <p:tags r:id="rId6"/>
            </p:custDataLst>
          </p:nvPr>
        </p:nvSpPr>
        <p:spPr>
          <a:xfrm>
            <a:off x="3048165" y="1937612"/>
            <a:ext cx="133186" cy="662714"/>
          </a:xfrm>
          <a:custGeom>
            <a:avLst/>
            <a:gdLst/>
            <a:ahLst/>
            <a:cxnLst/>
            <a:rect l="0" t="0" r="0" b="0"/>
            <a:pathLst>
              <a:path w="133186" h="662714">
                <a:moveTo>
                  <a:pt x="123660" y="5488"/>
                </a:moveTo>
                <a:lnTo>
                  <a:pt x="123660" y="5488"/>
                </a:lnTo>
                <a:lnTo>
                  <a:pt x="123660" y="432"/>
                </a:lnTo>
                <a:lnTo>
                  <a:pt x="122602" y="0"/>
                </a:lnTo>
                <a:lnTo>
                  <a:pt x="113299" y="4090"/>
                </a:lnTo>
                <a:lnTo>
                  <a:pt x="110403" y="4556"/>
                </a:lnTo>
                <a:lnTo>
                  <a:pt x="104363" y="13541"/>
                </a:lnTo>
                <a:lnTo>
                  <a:pt x="81098" y="60719"/>
                </a:lnTo>
                <a:lnTo>
                  <a:pt x="59553" y="103181"/>
                </a:lnTo>
                <a:lnTo>
                  <a:pt x="41448" y="150409"/>
                </a:lnTo>
                <a:lnTo>
                  <a:pt x="25279" y="191201"/>
                </a:lnTo>
                <a:lnTo>
                  <a:pt x="12544" y="238591"/>
                </a:lnTo>
                <a:lnTo>
                  <a:pt x="4071" y="272817"/>
                </a:lnTo>
                <a:lnTo>
                  <a:pt x="1090" y="315530"/>
                </a:lnTo>
                <a:lnTo>
                  <a:pt x="207" y="362759"/>
                </a:lnTo>
                <a:lnTo>
                  <a:pt x="0" y="398167"/>
                </a:lnTo>
                <a:lnTo>
                  <a:pt x="4941" y="438632"/>
                </a:lnTo>
                <a:lnTo>
                  <a:pt x="13107" y="480843"/>
                </a:lnTo>
                <a:lnTo>
                  <a:pt x="26406" y="526246"/>
                </a:lnTo>
                <a:lnTo>
                  <a:pt x="42674" y="556695"/>
                </a:lnTo>
                <a:lnTo>
                  <a:pt x="47450" y="570086"/>
                </a:lnTo>
                <a:lnTo>
                  <a:pt x="78751" y="612428"/>
                </a:lnTo>
                <a:lnTo>
                  <a:pt x="133185" y="6627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9" name="SMARTInkShape-Group741"/>
          <p:cNvGrpSpPr/>
          <p:nvPr/>
        </p:nvGrpSpPr>
        <p:grpSpPr>
          <a:xfrm>
            <a:off x="4486275" y="1971675"/>
            <a:ext cx="276226" cy="685801"/>
            <a:chOff x="4486275" y="1971675"/>
            <a:chExt cx="276226" cy="685801"/>
          </a:xfrm>
        </p:grpSpPr>
        <p:sp>
          <p:nvSpPr>
            <p:cNvPr id="996" name="SMARTInkShape-3654"/>
            <p:cNvSpPr/>
            <p:nvPr>
              <p:custDataLst>
                <p:tags r:id="rId48"/>
              </p:custDataLst>
            </p:nvPr>
          </p:nvSpPr>
          <p:spPr>
            <a:xfrm>
              <a:off x="4752975" y="2581275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9133" y="50422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SMARTInkShape-3655"/>
            <p:cNvSpPr/>
            <p:nvPr>
              <p:custDataLst>
                <p:tags r:id="rId49"/>
              </p:custDataLst>
            </p:nvPr>
          </p:nvSpPr>
          <p:spPr>
            <a:xfrm>
              <a:off x="4743450" y="24384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9525" y="15710"/>
                  </a:lnTo>
                  <a:lnTo>
                    <a:pt x="6703" y="945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SMARTInkShape-3656"/>
            <p:cNvSpPr/>
            <p:nvPr>
              <p:custDataLst>
                <p:tags r:id="rId50"/>
              </p:custDataLst>
            </p:nvPr>
          </p:nvSpPr>
          <p:spPr>
            <a:xfrm>
              <a:off x="4486275" y="1971675"/>
              <a:ext cx="161891" cy="590551"/>
            </a:xfrm>
            <a:custGeom>
              <a:avLst/>
              <a:gdLst/>
              <a:ahLst/>
              <a:cxnLst/>
              <a:rect l="0" t="0" r="0" b="0"/>
              <a:pathLst>
                <a:path w="161891" h="5905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33114" y="24909"/>
                  </a:lnTo>
                  <a:lnTo>
                    <a:pt x="63679" y="67446"/>
                  </a:lnTo>
                  <a:lnTo>
                    <a:pt x="84911" y="106862"/>
                  </a:lnTo>
                  <a:lnTo>
                    <a:pt x="92771" y="123695"/>
                  </a:lnTo>
                  <a:lnTo>
                    <a:pt x="116103" y="163371"/>
                  </a:lnTo>
                  <a:lnTo>
                    <a:pt x="131650" y="201041"/>
                  </a:lnTo>
                  <a:lnTo>
                    <a:pt x="148262" y="245969"/>
                  </a:lnTo>
                  <a:lnTo>
                    <a:pt x="158913" y="285418"/>
                  </a:lnTo>
                  <a:lnTo>
                    <a:pt x="161032" y="322693"/>
                  </a:lnTo>
                  <a:lnTo>
                    <a:pt x="161528" y="355086"/>
                  </a:lnTo>
                  <a:lnTo>
                    <a:pt x="161807" y="400956"/>
                  </a:lnTo>
                  <a:lnTo>
                    <a:pt x="161890" y="436655"/>
                  </a:lnTo>
                  <a:lnTo>
                    <a:pt x="160856" y="473573"/>
                  </a:lnTo>
                  <a:lnTo>
                    <a:pt x="154318" y="511322"/>
                  </a:lnTo>
                  <a:lnTo>
                    <a:pt x="142627" y="553538"/>
                  </a:lnTo>
                  <a:lnTo>
                    <a:pt x="123825" y="590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6" name="SMARTInkShape-Group742"/>
          <p:cNvGrpSpPr/>
          <p:nvPr/>
        </p:nvGrpSpPr>
        <p:grpSpPr>
          <a:xfrm>
            <a:off x="9696450" y="4901200"/>
            <a:ext cx="762001" cy="524074"/>
            <a:chOff x="9696450" y="4901200"/>
            <a:chExt cx="762001" cy="524074"/>
          </a:xfrm>
        </p:grpSpPr>
        <p:sp>
          <p:nvSpPr>
            <p:cNvPr id="1000" name="SMARTInkShape-3657"/>
            <p:cNvSpPr/>
            <p:nvPr>
              <p:custDataLst>
                <p:tags r:id="rId42"/>
              </p:custDataLst>
            </p:nvPr>
          </p:nvSpPr>
          <p:spPr>
            <a:xfrm>
              <a:off x="10048875" y="5162550"/>
              <a:ext cx="95251" cy="114301"/>
            </a:xfrm>
            <a:custGeom>
              <a:avLst/>
              <a:gdLst/>
              <a:ahLst/>
              <a:cxnLst/>
              <a:rect l="0" t="0" r="0" b="0"/>
              <a:pathLst>
                <a:path w="95251" h="114301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  <a:lnTo>
                    <a:pt x="21458" y="22782"/>
                  </a:lnTo>
                  <a:lnTo>
                    <a:pt x="45538" y="48535"/>
                  </a:lnTo>
                  <a:lnTo>
                    <a:pt x="77929" y="92128"/>
                  </a:lnTo>
                  <a:lnTo>
                    <a:pt x="952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SMARTInkShape-3658"/>
            <p:cNvSpPr/>
            <p:nvPr>
              <p:custDataLst>
                <p:tags r:id="rId43"/>
              </p:custDataLst>
            </p:nvPr>
          </p:nvSpPr>
          <p:spPr>
            <a:xfrm>
              <a:off x="10058400" y="5178870"/>
              <a:ext cx="95251" cy="107506"/>
            </a:xfrm>
            <a:custGeom>
              <a:avLst/>
              <a:gdLst/>
              <a:ahLst/>
              <a:cxnLst/>
              <a:rect l="0" t="0" r="0" b="0"/>
              <a:pathLst>
                <a:path w="95251" h="107506">
                  <a:moveTo>
                    <a:pt x="95250" y="12255"/>
                  </a:moveTo>
                  <a:lnTo>
                    <a:pt x="95250" y="12255"/>
                  </a:lnTo>
                  <a:lnTo>
                    <a:pt x="88704" y="220"/>
                  </a:lnTo>
                  <a:lnTo>
                    <a:pt x="87712" y="0"/>
                  </a:lnTo>
                  <a:lnTo>
                    <a:pt x="87048" y="909"/>
                  </a:lnTo>
                  <a:lnTo>
                    <a:pt x="83490" y="1921"/>
                  </a:lnTo>
                  <a:lnTo>
                    <a:pt x="81059" y="2190"/>
                  </a:lnTo>
                  <a:lnTo>
                    <a:pt x="67528" y="17739"/>
                  </a:lnTo>
                  <a:lnTo>
                    <a:pt x="36023" y="61946"/>
                  </a:lnTo>
                  <a:lnTo>
                    <a:pt x="19443" y="86597"/>
                  </a:lnTo>
                  <a:lnTo>
                    <a:pt x="0" y="1075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SMARTInkShape-3659"/>
            <p:cNvSpPr/>
            <p:nvPr>
              <p:custDataLst>
                <p:tags r:id="rId44"/>
              </p:custDataLst>
            </p:nvPr>
          </p:nvSpPr>
          <p:spPr>
            <a:xfrm>
              <a:off x="10315610" y="5089953"/>
              <a:ext cx="142249" cy="335321"/>
            </a:xfrm>
            <a:custGeom>
              <a:avLst/>
              <a:gdLst/>
              <a:ahLst/>
              <a:cxnLst/>
              <a:rect l="0" t="0" r="0" b="0"/>
              <a:pathLst>
                <a:path w="142249" h="335321">
                  <a:moveTo>
                    <a:pt x="19015" y="129747"/>
                  </a:moveTo>
                  <a:lnTo>
                    <a:pt x="19015" y="129747"/>
                  </a:lnTo>
                  <a:lnTo>
                    <a:pt x="10813" y="129747"/>
                  </a:lnTo>
                  <a:lnTo>
                    <a:pt x="9567" y="169845"/>
                  </a:lnTo>
                  <a:lnTo>
                    <a:pt x="9505" y="209164"/>
                  </a:lnTo>
                  <a:lnTo>
                    <a:pt x="9492" y="250233"/>
                  </a:lnTo>
                  <a:lnTo>
                    <a:pt x="6666" y="290700"/>
                  </a:lnTo>
                  <a:lnTo>
                    <a:pt x="225" y="335320"/>
                  </a:lnTo>
                  <a:lnTo>
                    <a:pt x="0" y="315542"/>
                  </a:lnTo>
                  <a:lnTo>
                    <a:pt x="6517" y="272555"/>
                  </a:lnTo>
                  <a:lnTo>
                    <a:pt x="9667" y="232620"/>
                  </a:lnTo>
                  <a:lnTo>
                    <a:pt x="16854" y="190089"/>
                  </a:lnTo>
                  <a:lnTo>
                    <a:pt x="21195" y="149744"/>
                  </a:lnTo>
                  <a:lnTo>
                    <a:pt x="32147" y="103240"/>
                  </a:lnTo>
                  <a:lnTo>
                    <a:pt x="44824" y="56643"/>
                  </a:lnTo>
                  <a:lnTo>
                    <a:pt x="49593" y="35414"/>
                  </a:lnTo>
                  <a:lnTo>
                    <a:pt x="60686" y="9278"/>
                  </a:lnTo>
                  <a:lnTo>
                    <a:pt x="66817" y="2122"/>
                  </a:lnTo>
                  <a:lnTo>
                    <a:pt x="69933" y="214"/>
                  </a:lnTo>
                  <a:lnTo>
                    <a:pt x="73068" y="0"/>
                  </a:lnTo>
                  <a:lnTo>
                    <a:pt x="79375" y="2584"/>
                  </a:lnTo>
                  <a:lnTo>
                    <a:pt x="80422" y="4755"/>
                  </a:lnTo>
                  <a:lnTo>
                    <a:pt x="80062" y="7261"/>
                  </a:lnTo>
                  <a:lnTo>
                    <a:pt x="78763" y="9990"/>
                  </a:lnTo>
                  <a:lnTo>
                    <a:pt x="69772" y="56264"/>
                  </a:lnTo>
                  <a:lnTo>
                    <a:pt x="66762" y="89190"/>
                  </a:lnTo>
                  <a:lnTo>
                    <a:pt x="91535" y="106691"/>
                  </a:lnTo>
                  <a:lnTo>
                    <a:pt x="102474" y="111627"/>
                  </a:lnTo>
                  <a:lnTo>
                    <a:pt x="112906" y="120282"/>
                  </a:lnTo>
                  <a:lnTo>
                    <a:pt x="132717" y="151118"/>
                  </a:lnTo>
                  <a:lnTo>
                    <a:pt x="136091" y="153519"/>
                  </a:lnTo>
                  <a:lnTo>
                    <a:pt x="139842" y="164655"/>
                  </a:lnTo>
                  <a:lnTo>
                    <a:pt x="142248" y="192616"/>
                  </a:lnTo>
                  <a:lnTo>
                    <a:pt x="136933" y="205666"/>
                  </a:lnTo>
                  <a:lnTo>
                    <a:pt x="121330" y="226235"/>
                  </a:lnTo>
                  <a:lnTo>
                    <a:pt x="111760" y="230839"/>
                  </a:lnTo>
                  <a:lnTo>
                    <a:pt x="106245" y="232066"/>
                  </a:lnTo>
                  <a:lnTo>
                    <a:pt x="94473" y="230608"/>
                  </a:lnTo>
                  <a:lnTo>
                    <a:pt x="88370" y="228738"/>
                  </a:lnTo>
                  <a:lnTo>
                    <a:pt x="66640" y="2059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SMARTInkShape-3660"/>
            <p:cNvSpPr/>
            <p:nvPr>
              <p:custDataLst>
                <p:tags r:id="rId45"/>
              </p:custDataLst>
            </p:nvPr>
          </p:nvSpPr>
          <p:spPr>
            <a:xfrm>
              <a:off x="10363209" y="4901200"/>
              <a:ext cx="95242" cy="99426"/>
            </a:xfrm>
            <a:custGeom>
              <a:avLst/>
              <a:gdLst/>
              <a:ahLst/>
              <a:cxnLst/>
              <a:rect l="0" t="0" r="0" b="0"/>
              <a:pathLst>
                <a:path w="95242" h="99426">
                  <a:moveTo>
                    <a:pt x="9516" y="51800"/>
                  </a:moveTo>
                  <a:lnTo>
                    <a:pt x="9516" y="51800"/>
                  </a:lnTo>
                  <a:lnTo>
                    <a:pt x="9516" y="32900"/>
                  </a:lnTo>
                  <a:lnTo>
                    <a:pt x="8458" y="56609"/>
                  </a:lnTo>
                  <a:lnTo>
                    <a:pt x="579" y="89159"/>
                  </a:lnTo>
                  <a:lnTo>
                    <a:pt x="106" y="97397"/>
                  </a:lnTo>
                  <a:lnTo>
                    <a:pt x="0" y="75876"/>
                  </a:lnTo>
                  <a:lnTo>
                    <a:pt x="7598" y="43503"/>
                  </a:lnTo>
                  <a:lnTo>
                    <a:pt x="23590" y="10821"/>
                  </a:lnTo>
                  <a:lnTo>
                    <a:pt x="32147" y="1087"/>
                  </a:lnTo>
                  <a:lnTo>
                    <a:pt x="36246" y="0"/>
                  </a:lnTo>
                  <a:lnTo>
                    <a:pt x="46443" y="1614"/>
                  </a:lnTo>
                  <a:lnTo>
                    <a:pt x="59028" y="8474"/>
                  </a:lnTo>
                  <a:lnTo>
                    <a:pt x="61573" y="12331"/>
                  </a:lnTo>
                  <a:lnTo>
                    <a:pt x="81446" y="56809"/>
                  </a:lnTo>
                  <a:lnTo>
                    <a:pt x="95241" y="99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SMARTInkShape-3661"/>
            <p:cNvSpPr/>
            <p:nvPr>
              <p:custDataLst>
                <p:tags r:id="rId46"/>
              </p:custDataLst>
            </p:nvPr>
          </p:nvSpPr>
          <p:spPr>
            <a:xfrm>
              <a:off x="9705975" y="5068624"/>
              <a:ext cx="209551" cy="265377"/>
            </a:xfrm>
            <a:custGeom>
              <a:avLst/>
              <a:gdLst/>
              <a:ahLst/>
              <a:cxnLst/>
              <a:rect l="0" t="0" r="0" b="0"/>
              <a:pathLst>
                <a:path w="209551" h="265377">
                  <a:moveTo>
                    <a:pt x="209550" y="8201"/>
                  </a:moveTo>
                  <a:lnTo>
                    <a:pt x="209550" y="8201"/>
                  </a:lnTo>
                  <a:lnTo>
                    <a:pt x="209550" y="3145"/>
                  </a:lnTo>
                  <a:lnTo>
                    <a:pt x="208492" y="1656"/>
                  </a:lnTo>
                  <a:lnTo>
                    <a:pt x="206726" y="662"/>
                  </a:lnTo>
                  <a:lnTo>
                    <a:pt x="204493" y="0"/>
                  </a:lnTo>
                  <a:lnTo>
                    <a:pt x="201944" y="1676"/>
                  </a:lnTo>
                  <a:lnTo>
                    <a:pt x="169550" y="43491"/>
                  </a:lnTo>
                  <a:lnTo>
                    <a:pt x="131846" y="88108"/>
                  </a:lnTo>
                  <a:lnTo>
                    <a:pt x="93132" y="133181"/>
                  </a:lnTo>
                  <a:lnTo>
                    <a:pt x="59556" y="174182"/>
                  </a:lnTo>
                  <a:lnTo>
                    <a:pt x="23050" y="220028"/>
                  </a:lnTo>
                  <a:lnTo>
                    <a:pt x="7770" y="239709"/>
                  </a:lnTo>
                  <a:lnTo>
                    <a:pt x="0" y="265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SMARTInkShape-3662"/>
            <p:cNvSpPr/>
            <p:nvPr>
              <p:custDataLst>
                <p:tags r:id="rId47"/>
              </p:custDataLst>
            </p:nvPr>
          </p:nvSpPr>
          <p:spPr>
            <a:xfrm>
              <a:off x="9696450" y="5067300"/>
              <a:ext cx="180976" cy="219076"/>
            </a:xfrm>
            <a:custGeom>
              <a:avLst/>
              <a:gdLst/>
              <a:ahLst/>
              <a:cxnLst/>
              <a:rect l="0" t="0" r="0" b="0"/>
              <a:pathLst>
                <a:path w="180976" h="219076">
                  <a:moveTo>
                    <a:pt x="0" y="0"/>
                  </a:moveTo>
                  <a:lnTo>
                    <a:pt x="0" y="0"/>
                  </a:lnTo>
                  <a:lnTo>
                    <a:pt x="16401" y="0"/>
                  </a:lnTo>
                  <a:lnTo>
                    <a:pt x="55560" y="36579"/>
                  </a:lnTo>
                  <a:lnTo>
                    <a:pt x="92214" y="81371"/>
                  </a:lnTo>
                  <a:lnTo>
                    <a:pt x="116305" y="124506"/>
                  </a:lnTo>
                  <a:lnTo>
                    <a:pt x="145037" y="170673"/>
                  </a:lnTo>
                  <a:lnTo>
                    <a:pt x="156921" y="187447"/>
                  </a:lnTo>
                  <a:lnTo>
                    <a:pt x="160443" y="199121"/>
                  </a:lnTo>
                  <a:lnTo>
                    <a:pt x="160937" y="202597"/>
                  </a:lnTo>
                  <a:lnTo>
                    <a:pt x="164309" y="209282"/>
                  </a:lnTo>
                  <a:lnTo>
                    <a:pt x="166688" y="212546"/>
                  </a:lnTo>
                  <a:lnTo>
                    <a:pt x="180975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1" name="SMARTInkShape-Group743"/>
          <p:cNvGrpSpPr/>
          <p:nvPr/>
        </p:nvGrpSpPr>
        <p:grpSpPr>
          <a:xfrm>
            <a:off x="9773041" y="5449624"/>
            <a:ext cx="226223" cy="186661"/>
            <a:chOff x="9773041" y="5449624"/>
            <a:chExt cx="226223" cy="186661"/>
          </a:xfrm>
        </p:grpSpPr>
        <p:sp>
          <p:nvSpPr>
            <p:cNvPr id="1007" name="SMARTInkShape-3663"/>
            <p:cNvSpPr/>
            <p:nvPr>
              <p:custDataLst>
                <p:tags r:id="rId38"/>
              </p:custDataLst>
            </p:nvPr>
          </p:nvSpPr>
          <p:spPr>
            <a:xfrm>
              <a:off x="9773041" y="5449624"/>
              <a:ext cx="66285" cy="81591"/>
            </a:xfrm>
            <a:custGeom>
              <a:avLst/>
              <a:gdLst/>
              <a:ahLst/>
              <a:cxnLst/>
              <a:rect l="0" t="0" r="0" b="0"/>
              <a:pathLst>
                <a:path w="66285" h="81591">
                  <a:moveTo>
                    <a:pt x="9134" y="8201"/>
                  </a:moveTo>
                  <a:lnTo>
                    <a:pt x="9134" y="8201"/>
                  </a:lnTo>
                  <a:lnTo>
                    <a:pt x="9134" y="0"/>
                  </a:lnTo>
                  <a:lnTo>
                    <a:pt x="8076" y="41514"/>
                  </a:lnTo>
                  <a:lnTo>
                    <a:pt x="0" y="81590"/>
                  </a:lnTo>
                  <a:lnTo>
                    <a:pt x="929" y="81469"/>
                  </a:lnTo>
                  <a:lnTo>
                    <a:pt x="4783" y="78511"/>
                  </a:lnTo>
                  <a:lnTo>
                    <a:pt x="7200" y="68025"/>
                  </a:lnTo>
                  <a:lnTo>
                    <a:pt x="9937" y="40500"/>
                  </a:lnTo>
                  <a:lnTo>
                    <a:pt x="22358" y="11030"/>
                  </a:lnTo>
                  <a:lnTo>
                    <a:pt x="28417" y="4166"/>
                  </a:lnTo>
                  <a:lnTo>
                    <a:pt x="31514" y="2336"/>
                  </a:lnTo>
                  <a:lnTo>
                    <a:pt x="33579" y="2175"/>
                  </a:lnTo>
                  <a:lnTo>
                    <a:pt x="34956" y="3124"/>
                  </a:lnTo>
                  <a:lnTo>
                    <a:pt x="39715" y="9520"/>
                  </a:lnTo>
                  <a:lnTo>
                    <a:pt x="47829" y="20939"/>
                  </a:lnTo>
                  <a:lnTo>
                    <a:pt x="66284" y="74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SMARTInkShape-3664"/>
            <p:cNvSpPr/>
            <p:nvPr>
              <p:custDataLst>
                <p:tags r:id="rId39"/>
              </p:custDataLst>
            </p:nvPr>
          </p:nvSpPr>
          <p:spPr>
            <a:xfrm>
              <a:off x="9858375" y="5467350"/>
              <a:ext cx="47626" cy="57151"/>
            </a:xfrm>
            <a:custGeom>
              <a:avLst/>
              <a:gdLst/>
              <a:ahLst/>
              <a:cxnLst/>
              <a:rect l="0" t="0" r="0" b="0"/>
              <a:pathLst>
                <a:path w="47626" h="57151">
                  <a:moveTo>
                    <a:pt x="0" y="0"/>
                  </a:moveTo>
                  <a:lnTo>
                    <a:pt x="0" y="0"/>
                  </a:lnTo>
                  <a:lnTo>
                    <a:pt x="36578" y="22390"/>
                  </a:lnTo>
                  <a:lnTo>
                    <a:pt x="42716" y="28648"/>
                  </a:lnTo>
                  <a:lnTo>
                    <a:pt x="44353" y="31798"/>
                  </a:lnTo>
                  <a:lnTo>
                    <a:pt x="47625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SMARTInkShape-3665"/>
            <p:cNvSpPr/>
            <p:nvPr>
              <p:custDataLst>
                <p:tags r:id="rId40"/>
              </p:custDataLst>
            </p:nvPr>
          </p:nvSpPr>
          <p:spPr>
            <a:xfrm>
              <a:off x="9867900" y="5457825"/>
              <a:ext cx="47626" cy="85726"/>
            </a:xfrm>
            <a:custGeom>
              <a:avLst/>
              <a:gdLst/>
              <a:ahLst/>
              <a:cxnLst/>
              <a:rect l="0" t="0" r="0" b="0"/>
              <a:pathLst>
                <a:path w="47626" h="85726">
                  <a:moveTo>
                    <a:pt x="47625" y="0"/>
                  </a:moveTo>
                  <a:lnTo>
                    <a:pt x="47625" y="0"/>
                  </a:lnTo>
                  <a:lnTo>
                    <a:pt x="42568" y="0"/>
                  </a:lnTo>
                  <a:lnTo>
                    <a:pt x="41079" y="1058"/>
                  </a:lnTo>
                  <a:lnTo>
                    <a:pt x="40087" y="2822"/>
                  </a:lnTo>
                  <a:lnTo>
                    <a:pt x="39423" y="5056"/>
                  </a:lnTo>
                  <a:lnTo>
                    <a:pt x="7125" y="5120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SMARTInkShape-3666"/>
            <p:cNvSpPr/>
            <p:nvPr>
              <p:custDataLst>
                <p:tags r:id="rId41"/>
              </p:custDataLst>
            </p:nvPr>
          </p:nvSpPr>
          <p:spPr>
            <a:xfrm>
              <a:off x="9925449" y="5469345"/>
              <a:ext cx="73815" cy="166940"/>
            </a:xfrm>
            <a:custGeom>
              <a:avLst/>
              <a:gdLst/>
              <a:ahLst/>
              <a:cxnLst/>
              <a:rect l="0" t="0" r="0" b="0"/>
              <a:pathLst>
                <a:path w="73815" h="166940">
                  <a:moveTo>
                    <a:pt x="28176" y="17055"/>
                  </a:moveTo>
                  <a:lnTo>
                    <a:pt x="28176" y="17055"/>
                  </a:lnTo>
                  <a:lnTo>
                    <a:pt x="28176" y="30312"/>
                  </a:lnTo>
                  <a:lnTo>
                    <a:pt x="15085" y="51228"/>
                  </a:lnTo>
                  <a:lnTo>
                    <a:pt x="10302" y="87657"/>
                  </a:lnTo>
                  <a:lnTo>
                    <a:pt x="8223" y="132538"/>
                  </a:lnTo>
                  <a:lnTo>
                    <a:pt x="0" y="166939"/>
                  </a:lnTo>
                  <a:lnTo>
                    <a:pt x="738" y="146145"/>
                  </a:lnTo>
                  <a:lnTo>
                    <a:pt x="7156" y="108641"/>
                  </a:lnTo>
                  <a:lnTo>
                    <a:pt x="9925" y="67960"/>
                  </a:lnTo>
                  <a:lnTo>
                    <a:pt x="19436" y="33186"/>
                  </a:lnTo>
                  <a:lnTo>
                    <a:pt x="25587" y="19013"/>
                  </a:lnTo>
                  <a:lnTo>
                    <a:pt x="28084" y="11575"/>
                  </a:lnTo>
                  <a:lnTo>
                    <a:pt x="32719" y="4741"/>
                  </a:lnTo>
                  <a:lnTo>
                    <a:pt x="41133" y="999"/>
                  </a:lnTo>
                  <a:lnTo>
                    <a:pt x="46339" y="0"/>
                  </a:lnTo>
                  <a:lnTo>
                    <a:pt x="50868" y="394"/>
                  </a:lnTo>
                  <a:lnTo>
                    <a:pt x="58722" y="3652"/>
                  </a:lnTo>
                  <a:lnTo>
                    <a:pt x="69094" y="11437"/>
                  </a:lnTo>
                  <a:lnTo>
                    <a:pt x="72821" y="20203"/>
                  </a:lnTo>
                  <a:lnTo>
                    <a:pt x="73814" y="25504"/>
                  </a:lnTo>
                  <a:lnTo>
                    <a:pt x="72096" y="37037"/>
                  </a:lnTo>
                  <a:lnTo>
                    <a:pt x="70156" y="43077"/>
                  </a:lnTo>
                  <a:lnTo>
                    <a:pt x="62355" y="52608"/>
                  </a:lnTo>
                  <a:lnTo>
                    <a:pt x="51833" y="59314"/>
                  </a:lnTo>
                  <a:lnTo>
                    <a:pt x="28176" y="6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6" name="SMARTInkShape-Group744"/>
          <p:cNvGrpSpPr/>
          <p:nvPr/>
        </p:nvGrpSpPr>
        <p:grpSpPr>
          <a:xfrm>
            <a:off x="10520068" y="5480912"/>
            <a:ext cx="266837" cy="173099"/>
            <a:chOff x="10520068" y="5480912"/>
            <a:chExt cx="266837" cy="173099"/>
          </a:xfrm>
        </p:grpSpPr>
        <p:sp>
          <p:nvSpPr>
            <p:cNvPr id="1012" name="SMARTInkShape-3667"/>
            <p:cNvSpPr/>
            <p:nvPr>
              <p:custDataLst>
                <p:tags r:id="rId34"/>
              </p:custDataLst>
            </p:nvPr>
          </p:nvSpPr>
          <p:spPr>
            <a:xfrm>
              <a:off x="10520068" y="5487217"/>
              <a:ext cx="60302" cy="166794"/>
            </a:xfrm>
            <a:custGeom>
              <a:avLst/>
              <a:gdLst/>
              <a:ahLst/>
              <a:cxnLst/>
              <a:rect l="0" t="0" r="0" b="0"/>
              <a:pathLst>
                <a:path w="60302" h="166794">
                  <a:moveTo>
                    <a:pt x="5057" y="56333"/>
                  </a:moveTo>
                  <a:lnTo>
                    <a:pt x="5057" y="56333"/>
                  </a:lnTo>
                  <a:lnTo>
                    <a:pt x="5057" y="61389"/>
                  </a:lnTo>
                  <a:lnTo>
                    <a:pt x="2233" y="66694"/>
                  </a:lnTo>
                  <a:lnTo>
                    <a:pt x="0" y="69590"/>
                  </a:lnTo>
                  <a:lnTo>
                    <a:pt x="340" y="81275"/>
                  </a:lnTo>
                  <a:lnTo>
                    <a:pt x="4644" y="125511"/>
                  </a:lnTo>
                  <a:lnTo>
                    <a:pt x="5041" y="166793"/>
                  </a:lnTo>
                  <a:lnTo>
                    <a:pt x="5056" y="124764"/>
                  </a:lnTo>
                  <a:lnTo>
                    <a:pt x="6115" y="77651"/>
                  </a:lnTo>
                  <a:lnTo>
                    <a:pt x="12595" y="33223"/>
                  </a:lnTo>
                  <a:lnTo>
                    <a:pt x="13259" y="25052"/>
                  </a:lnTo>
                  <a:lnTo>
                    <a:pt x="15817" y="18545"/>
                  </a:lnTo>
                  <a:lnTo>
                    <a:pt x="24302" y="8494"/>
                  </a:lnTo>
                  <a:lnTo>
                    <a:pt x="32308" y="3321"/>
                  </a:lnTo>
                  <a:lnTo>
                    <a:pt x="42766" y="409"/>
                  </a:lnTo>
                  <a:lnTo>
                    <a:pt x="46071" y="0"/>
                  </a:lnTo>
                  <a:lnTo>
                    <a:pt x="49333" y="1844"/>
                  </a:lnTo>
                  <a:lnTo>
                    <a:pt x="55779" y="9537"/>
                  </a:lnTo>
                  <a:lnTo>
                    <a:pt x="59351" y="20013"/>
                  </a:lnTo>
                  <a:lnTo>
                    <a:pt x="60301" y="25769"/>
                  </a:lnTo>
                  <a:lnTo>
                    <a:pt x="58538" y="37810"/>
                  </a:lnTo>
                  <a:lnTo>
                    <a:pt x="51594" y="53667"/>
                  </a:lnTo>
                  <a:lnTo>
                    <a:pt x="48782" y="57730"/>
                  </a:lnTo>
                  <a:lnTo>
                    <a:pt x="44791" y="60440"/>
                  </a:lnTo>
                  <a:lnTo>
                    <a:pt x="34711" y="63450"/>
                  </a:lnTo>
                  <a:lnTo>
                    <a:pt x="30118" y="63193"/>
                  </a:lnTo>
                  <a:lnTo>
                    <a:pt x="14582" y="56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SMARTInkShape-3668"/>
            <p:cNvSpPr/>
            <p:nvPr>
              <p:custDataLst>
                <p:tags r:id="rId35"/>
              </p:custDataLst>
            </p:nvPr>
          </p:nvSpPr>
          <p:spPr>
            <a:xfrm>
              <a:off x="10658475" y="5505450"/>
              <a:ext cx="57151" cy="47626"/>
            </a:xfrm>
            <a:custGeom>
              <a:avLst/>
              <a:gdLst/>
              <a:ahLst/>
              <a:cxnLst/>
              <a:rect l="0" t="0" r="0" b="0"/>
              <a:pathLst>
                <a:path w="57151" h="476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8" y="10361"/>
                  </a:lnTo>
                  <a:lnTo>
                    <a:pt x="8202" y="13257"/>
                  </a:lnTo>
                  <a:lnTo>
                    <a:pt x="14191" y="22390"/>
                  </a:lnTo>
                  <a:lnTo>
                    <a:pt x="26752" y="34958"/>
                  </a:lnTo>
                  <a:lnTo>
                    <a:pt x="41558" y="43402"/>
                  </a:lnTo>
                  <a:lnTo>
                    <a:pt x="5715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SMARTInkShape-3669"/>
            <p:cNvSpPr/>
            <p:nvPr>
              <p:custDataLst>
                <p:tags r:id="rId36"/>
              </p:custDataLst>
            </p:nvPr>
          </p:nvSpPr>
          <p:spPr>
            <a:xfrm>
              <a:off x="10648950" y="5486400"/>
              <a:ext cx="47626" cy="85726"/>
            </a:xfrm>
            <a:custGeom>
              <a:avLst/>
              <a:gdLst/>
              <a:ahLst/>
              <a:cxnLst/>
              <a:rect l="0" t="0" r="0" b="0"/>
              <a:pathLst>
                <a:path w="47626" h="85726">
                  <a:moveTo>
                    <a:pt x="47625" y="0"/>
                  </a:moveTo>
                  <a:lnTo>
                    <a:pt x="47625" y="0"/>
                  </a:lnTo>
                  <a:lnTo>
                    <a:pt x="42568" y="5056"/>
                  </a:lnTo>
                  <a:lnTo>
                    <a:pt x="40087" y="10361"/>
                  </a:lnTo>
                  <a:lnTo>
                    <a:pt x="33434" y="27446"/>
                  </a:lnTo>
                  <a:lnTo>
                    <a:pt x="5380" y="74403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SMARTInkShape-3670"/>
            <p:cNvSpPr/>
            <p:nvPr>
              <p:custDataLst>
                <p:tags r:id="rId37"/>
              </p:custDataLst>
            </p:nvPr>
          </p:nvSpPr>
          <p:spPr>
            <a:xfrm>
              <a:off x="10763250" y="5480912"/>
              <a:ext cx="23655" cy="91214"/>
            </a:xfrm>
            <a:custGeom>
              <a:avLst/>
              <a:gdLst/>
              <a:ahLst/>
              <a:cxnLst/>
              <a:rect l="0" t="0" r="0" b="0"/>
              <a:pathLst>
                <a:path w="23655" h="91214">
                  <a:moveTo>
                    <a:pt x="9525" y="5488"/>
                  </a:moveTo>
                  <a:lnTo>
                    <a:pt x="9525" y="5488"/>
                  </a:lnTo>
                  <a:lnTo>
                    <a:pt x="14582" y="5488"/>
                  </a:lnTo>
                  <a:lnTo>
                    <a:pt x="19886" y="2666"/>
                  </a:lnTo>
                  <a:lnTo>
                    <a:pt x="23654" y="0"/>
                  </a:lnTo>
                  <a:lnTo>
                    <a:pt x="21803" y="2344"/>
                  </a:lnTo>
                  <a:lnTo>
                    <a:pt x="19865" y="14669"/>
                  </a:lnTo>
                  <a:lnTo>
                    <a:pt x="18154" y="36738"/>
                  </a:lnTo>
                  <a:lnTo>
                    <a:pt x="0" y="91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1" name="SMARTInkShape-Group745"/>
          <p:cNvGrpSpPr/>
          <p:nvPr/>
        </p:nvGrpSpPr>
        <p:grpSpPr>
          <a:xfrm>
            <a:off x="9049141" y="5391150"/>
            <a:ext cx="190110" cy="114301"/>
            <a:chOff x="9049141" y="5391150"/>
            <a:chExt cx="190110" cy="114301"/>
          </a:xfrm>
        </p:grpSpPr>
        <p:sp>
          <p:nvSpPr>
            <p:cNvPr id="1017" name="SMARTInkShape-3671"/>
            <p:cNvSpPr/>
            <p:nvPr>
              <p:custDataLst>
                <p:tags r:id="rId30"/>
              </p:custDataLst>
            </p:nvPr>
          </p:nvSpPr>
          <p:spPr>
            <a:xfrm>
              <a:off x="9049141" y="5391150"/>
              <a:ext cx="47235" cy="85726"/>
            </a:xfrm>
            <a:custGeom>
              <a:avLst/>
              <a:gdLst/>
              <a:ahLst/>
              <a:cxnLst/>
              <a:rect l="0" t="0" r="0" b="0"/>
              <a:pathLst>
                <a:path w="47235" h="85726">
                  <a:moveTo>
                    <a:pt x="9134" y="0"/>
                  </a:moveTo>
                  <a:lnTo>
                    <a:pt x="9134" y="0"/>
                  </a:lnTo>
                  <a:lnTo>
                    <a:pt x="933" y="8201"/>
                  </a:lnTo>
                  <a:lnTo>
                    <a:pt x="1549" y="9701"/>
                  </a:lnTo>
                  <a:lnTo>
                    <a:pt x="6417" y="16868"/>
                  </a:lnTo>
                  <a:lnTo>
                    <a:pt x="8330" y="26752"/>
                  </a:lnTo>
                  <a:lnTo>
                    <a:pt x="9102" y="65001"/>
                  </a:lnTo>
                  <a:lnTo>
                    <a:pt x="8054" y="68734"/>
                  </a:lnTo>
                  <a:lnTo>
                    <a:pt x="6298" y="71222"/>
                  </a:lnTo>
                  <a:lnTo>
                    <a:pt x="931" y="75217"/>
                  </a:lnTo>
                  <a:lnTo>
                    <a:pt x="490" y="74487"/>
                  </a:lnTo>
                  <a:lnTo>
                    <a:pt x="0" y="70852"/>
                  </a:lnTo>
                  <a:lnTo>
                    <a:pt x="16503" y="24007"/>
                  </a:lnTo>
                  <a:lnTo>
                    <a:pt x="17223" y="22354"/>
                  </a:lnTo>
                  <a:lnTo>
                    <a:pt x="18759" y="21253"/>
                  </a:lnTo>
                  <a:lnTo>
                    <a:pt x="25979" y="19703"/>
                  </a:lnTo>
                  <a:lnTo>
                    <a:pt x="31790" y="19340"/>
                  </a:lnTo>
                  <a:lnTo>
                    <a:pt x="33763" y="20301"/>
                  </a:lnTo>
                  <a:lnTo>
                    <a:pt x="35079" y="22001"/>
                  </a:lnTo>
                  <a:lnTo>
                    <a:pt x="45017" y="48721"/>
                  </a:lnTo>
                  <a:lnTo>
                    <a:pt x="47234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SMARTInkShape-3672"/>
            <p:cNvSpPr/>
            <p:nvPr>
              <p:custDataLst>
                <p:tags r:id="rId31"/>
              </p:custDataLst>
            </p:nvPr>
          </p:nvSpPr>
          <p:spPr>
            <a:xfrm>
              <a:off x="9144000" y="5400675"/>
              <a:ext cx="47626" cy="76201"/>
            </a:xfrm>
            <a:custGeom>
              <a:avLst/>
              <a:gdLst/>
              <a:ahLst/>
              <a:cxnLst/>
              <a:rect l="0" t="0" r="0" b="0"/>
              <a:pathLst>
                <a:path w="47626" h="76201">
                  <a:moveTo>
                    <a:pt x="0" y="0"/>
                  </a:moveTo>
                  <a:lnTo>
                    <a:pt x="0" y="0"/>
                  </a:lnTo>
                  <a:lnTo>
                    <a:pt x="0" y="14189"/>
                  </a:lnTo>
                  <a:lnTo>
                    <a:pt x="14150" y="32240"/>
                  </a:lnTo>
                  <a:lnTo>
                    <a:pt x="476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SMARTInkShape-3673"/>
            <p:cNvSpPr/>
            <p:nvPr>
              <p:custDataLst>
                <p:tags r:id="rId32"/>
              </p:custDataLst>
            </p:nvPr>
          </p:nvSpPr>
          <p:spPr>
            <a:xfrm>
              <a:off x="9144000" y="5410200"/>
              <a:ext cx="47626" cy="76201"/>
            </a:xfrm>
            <a:custGeom>
              <a:avLst/>
              <a:gdLst/>
              <a:ahLst/>
              <a:cxnLst/>
              <a:rect l="0" t="0" r="0" b="0"/>
              <a:pathLst>
                <a:path w="47626" h="76201">
                  <a:moveTo>
                    <a:pt x="47625" y="0"/>
                  </a:moveTo>
                  <a:lnTo>
                    <a:pt x="47625" y="0"/>
                  </a:lnTo>
                  <a:lnTo>
                    <a:pt x="39424" y="0"/>
                  </a:lnTo>
                  <a:lnTo>
                    <a:pt x="38981" y="1058"/>
                  </a:lnTo>
                  <a:lnTo>
                    <a:pt x="38491" y="5056"/>
                  </a:lnTo>
                  <a:lnTo>
                    <a:pt x="35452" y="10361"/>
                  </a:lnTo>
                  <a:lnTo>
                    <a:pt x="6304" y="55479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SMARTInkShape-3674"/>
            <p:cNvSpPr/>
            <p:nvPr>
              <p:custDataLst>
                <p:tags r:id="rId33"/>
              </p:custDataLst>
            </p:nvPr>
          </p:nvSpPr>
          <p:spPr>
            <a:xfrm>
              <a:off x="9220200" y="54102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8937" y="5056"/>
                  </a:lnTo>
                  <a:lnTo>
                    <a:pt x="5959" y="9721"/>
                  </a:lnTo>
                  <a:lnTo>
                    <a:pt x="2649" y="23370"/>
                  </a:lnTo>
                  <a:lnTo>
                    <a:pt x="7888" y="64422"/>
                  </a:lnTo>
                  <a:lnTo>
                    <a:pt x="7739" y="77315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7" name="SMARTInkShape-Group746"/>
          <p:cNvGrpSpPr/>
          <p:nvPr/>
        </p:nvGrpSpPr>
        <p:grpSpPr>
          <a:xfrm>
            <a:off x="8726224" y="5863594"/>
            <a:ext cx="446352" cy="523530"/>
            <a:chOff x="8726224" y="5863594"/>
            <a:chExt cx="446352" cy="523530"/>
          </a:xfrm>
        </p:grpSpPr>
        <p:sp>
          <p:nvSpPr>
            <p:cNvPr id="1022" name="SMARTInkShape-3675"/>
            <p:cNvSpPr/>
            <p:nvPr>
              <p:custDataLst>
                <p:tags r:id="rId25"/>
              </p:custDataLst>
            </p:nvPr>
          </p:nvSpPr>
          <p:spPr>
            <a:xfrm>
              <a:off x="9052787" y="6267450"/>
              <a:ext cx="119789" cy="18935"/>
            </a:xfrm>
            <a:custGeom>
              <a:avLst/>
              <a:gdLst/>
              <a:ahLst/>
              <a:cxnLst/>
              <a:rect l="0" t="0" r="0" b="0"/>
              <a:pathLst>
                <a:path w="119789" h="18935">
                  <a:moveTo>
                    <a:pt x="5488" y="9525"/>
                  </a:moveTo>
                  <a:lnTo>
                    <a:pt x="5488" y="9525"/>
                  </a:lnTo>
                  <a:lnTo>
                    <a:pt x="431" y="14581"/>
                  </a:lnTo>
                  <a:lnTo>
                    <a:pt x="0" y="16070"/>
                  </a:lnTo>
                  <a:lnTo>
                    <a:pt x="771" y="17064"/>
                  </a:lnTo>
                  <a:lnTo>
                    <a:pt x="2343" y="17726"/>
                  </a:lnTo>
                  <a:lnTo>
                    <a:pt x="36783" y="18934"/>
                  </a:lnTo>
                  <a:lnTo>
                    <a:pt x="119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SMARTInkShape-3676"/>
            <p:cNvSpPr/>
            <p:nvPr>
              <p:custDataLst>
                <p:tags r:id="rId26"/>
              </p:custDataLst>
            </p:nvPr>
          </p:nvSpPr>
          <p:spPr>
            <a:xfrm>
              <a:off x="8726224" y="6057934"/>
              <a:ext cx="141552" cy="150037"/>
            </a:xfrm>
            <a:custGeom>
              <a:avLst/>
              <a:gdLst/>
              <a:ahLst/>
              <a:cxnLst/>
              <a:rect l="0" t="0" r="0" b="0"/>
              <a:pathLst>
                <a:path w="141552" h="150037">
                  <a:moveTo>
                    <a:pt x="8201" y="9491"/>
                  </a:moveTo>
                  <a:lnTo>
                    <a:pt x="8201" y="9491"/>
                  </a:lnTo>
                  <a:lnTo>
                    <a:pt x="8201" y="359"/>
                  </a:lnTo>
                  <a:lnTo>
                    <a:pt x="0" y="0"/>
                  </a:lnTo>
                  <a:lnTo>
                    <a:pt x="4125" y="5034"/>
                  </a:lnTo>
                  <a:lnTo>
                    <a:pt x="21546" y="17273"/>
                  </a:lnTo>
                  <a:lnTo>
                    <a:pt x="62285" y="64448"/>
                  </a:lnTo>
                  <a:lnTo>
                    <a:pt x="100821" y="111037"/>
                  </a:lnTo>
                  <a:lnTo>
                    <a:pt x="130098" y="150036"/>
                  </a:lnTo>
                  <a:lnTo>
                    <a:pt x="131800" y="148696"/>
                  </a:lnTo>
                  <a:lnTo>
                    <a:pt x="141551" y="133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3677"/>
            <p:cNvSpPr/>
            <p:nvPr>
              <p:custDataLst>
                <p:tags r:id="rId27"/>
              </p:custDataLst>
            </p:nvPr>
          </p:nvSpPr>
          <p:spPr>
            <a:xfrm>
              <a:off x="8858250" y="6067933"/>
              <a:ext cx="95136" cy="319191"/>
            </a:xfrm>
            <a:custGeom>
              <a:avLst/>
              <a:gdLst/>
              <a:ahLst/>
              <a:cxnLst/>
              <a:rect l="0" t="0" r="0" b="0"/>
              <a:pathLst>
                <a:path w="95136" h="319191">
                  <a:moveTo>
                    <a:pt x="85725" y="18542"/>
                  </a:moveTo>
                  <a:lnTo>
                    <a:pt x="85725" y="18542"/>
                  </a:lnTo>
                  <a:lnTo>
                    <a:pt x="90782" y="13486"/>
                  </a:lnTo>
                  <a:lnTo>
                    <a:pt x="93265" y="8181"/>
                  </a:lnTo>
                  <a:lnTo>
                    <a:pt x="95135" y="0"/>
                  </a:lnTo>
                  <a:lnTo>
                    <a:pt x="68724" y="12794"/>
                  </a:lnTo>
                  <a:lnTo>
                    <a:pt x="59472" y="21632"/>
                  </a:lnTo>
                  <a:lnTo>
                    <a:pt x="33977" y="49641"/>
                  </a:lnTo>
                  <a:lnTo>
                    <a:pt x="16652" y="62916"/>
                  </a:lnTo>
                  <a:lnTo>
                    <a:pt x="5404" y="78726"/>
                  </a:lnTo>
                  <a:lnTo>
                    <a:pt x="711" y="92424"/>
                  </a:lnTo>
                  <a:lnTo>
                    <a:pt x="3138" y="96534"/>
                  </a:lnTo>
                  <a:lnTo>
                    <a:pt x="13320" y="107797"/>
                  </a:lnTo>
                  <a:lnTo>
                    <a:pt x="16504" y="116772"/>
                  </a:lnTo>
                  <a:lnTo>
                    <a:pt x="18827" y="157797"/>
                  </a:lnTo>
                  <a:lnTo>
                    <a:pt x="17962" y="202020"/>
                  </a:lnTo>
                  <a:lnTo>
                    <a:pt x="11505" y="243756"/>
                  </a:lnTo>
                  <a:lnTo>
                    <a:pt x="9916" y="287160"/>
                  </a:lnTo>
                  <a:lnTo>
                    <a:pt x="1359" y="319190"/>
                  </a:lnTo>
                  <a:lnTo>
                    <a:pt x="905" y="318457"/>
                  </a:lnTo>
                  <a:lnTo>
                    <a:pt x="0" y="3042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3678"/>
            <p:cNvSpPr/>
            <p:nvPr>
              <p:custDataLst>
                <p:tags r:id="rId28"/>
              </p:custDataLst>
            </p:nvPr>
          </p:nvSpPr>
          <p:spPr>
            <a:xfrm>
              <a:off x="8792948" y="5863594"/>
              <a:ext cx="131978" cy="118107"/>
            </a:xfrm>
            <a:custGeom>
              <a:avLst/>
              <a:gdLst/>
              <a:ahLst/>
              <a:cxnLst/>
              <a:rect l="0" t="0" r="0" b="0"/>
              <a:pathLst>
                <a:path w="131978" h="118107">
                  <a:moveTo>
                    <a:pt x="27202" y="32381"/>
                  </a:moveTo>
                  <a:lnTo>
                    <a:pt x="27202" y="32381"/>
                  </a:lnTo>
                  <a:lnTo>
                    <a:pt x="35403" y="32381"/>
                  </a:lnTo>
                  <a:lnTo>
                    <a:pt x="35846" y="31323"/>
                  </a:lnTo>
                  <a:lnTo>
                    <a:pt x="36693" y="23249"/>
                  </a:lnTo>
                  <a:lnTo>
                    <a:pt x="36717" y="28029"/>
                  </a:lnTo>
                  <a:lnTo>
                    <a:pt x="33900" y="33269"/>
                  </a:lnTo>
                  <a:lnTo>
                    <a:pt x="29120" y="41242"/>
                  </a:lnTo>
                  <a:lnTo>
                    <a:pt x="10901" y="86392"/>
                  </a:lnTo>
                  <a:lnTo>
                    <a:pt x="8695" y="101611"/>
                  </a:lnTo>
                  <a:lnTo>
                    <a:pt x="7455" y="102876"/>
                  </a:lnTo>
                  <a:lnTo>
                    <a:pt x="5572" y="102661"/>
                  </a:lnTo>
                  <a:lnTo>
                    <a:pt x="0" y="99768"/>
                  </a:lnTo>
                  <a:lnTo>
                    <a:pt x="10438" y="56268"/>
                  </a:lnTo>
                  <a:lnTo>
                    <a:pt x="16576" y="40881"/>
                  </a:lnTo>
                  <a:lnTo>
                    <a:pt x="49074" y="1272"/>
                  </a:lnTo>
                  <a:lnTo>
                    <a:pt x="52366" y="0"/>
                  </a:lnTo>
                  <a:lnTo>
                    <a:pt x="55620" y="211"/>
                  </a:lnTo>
                  <a:lnTo>
                    <a:pt x="62058" y="3266"/>
                  </a:lnTo>
                  <a:lnTo>
                    <a:pt x="83050" y="21909"/>
                  </a:lnTo>
                  <a:lnTo>
                    <a:pt x="95726" y="39391"/>
                  </a:lnTo>
                  <a:lnTo>
                    <a:pt x="112753" y="80929"/>
                  </a:lnTo>
                  <a:lnTo>
                    <a:pt x="131977" y="118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SMARTInkShape-3679"/>
            <p:cNvSpPr/>
            <p:nvPr>
              <p:custDataLst>
                <p:tags r:id="rId29"/>
              </p:custDataLst>
            </p:nvPr>
          </p:nvSpPr>
          <p:spPr>
            <a:xfrm>
              <a:off x="9058275" y="6210300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41635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6" name="SMARTInkShape-Group747"/>
          <p:cNvGrpSpPr/>
          <p:nvPr/>
        </p:nvGrpSpPr>
        <p:grpSpPr>
          <a:xfrm>
            <a:off x="9448800" y="6000750"/>
            <a:ext cx="2114160" cy="428626"/>
            <a:chOff x="9448800" y="6000750"/>
            <a:chExt cx="2114160" cy="428626"/>
          </a:xfrm>
        </p:grpSpPr>
        <p:sp>
          <p:nvSpPr>
            <p:cNvPr id="1028" name="SMARTInkShape-3680"/>
            <p:cNvSpPr/>
            <p:nvPr>
              <p:custDataLst>
                <p:tags r:id="rId7"/>
              </p:custDataLst>
            </p:nvPr>
          </p:nvSpPr>
          <p:spPr>
            <a:xfrm>
              <a:off x="11201400" y="6049904"/>
              <a:ext cx="14583" cy="112772"/>
            </a:xfrm>
            <a:custGeom>
              <a:avLst/>
              <a:gdLst/>
              <a:ahLst/>
              <a:cxnLst/>
              <a:rect l="0" t="0" r="0" b="0"/>
              <a:pathLst>
                <a:path w="14583" h="112772">
                  <a:moveTo>
                    <a:pt x="9525" y="17521"/>
                  </a:moveTo>
                  <a:lnTo>
                    <a:pt x="9525" y="17521"/>
                  </a:lnTo>
                  <a:lnTo>
                    <a:pt x="9525" y="2351"/>
                  </a:lnTo>
                  <a:lnTo>
                    <a:pt x="10583" y="0"/>
                  </a:lnTo>
                  <a:lnTo>
                    <a:pt x="12349" y="547"/>
                  </a:lnTo>
                  <a:lnTo>
                    <a:pt x="14582" y="3031"/>
                  </a:lnTo>
                  <a:lnTo>
                    <a:pt x="14242" y="14256"/>
                  </a:lnTo>
                  <a:lnTo>
                    <a:pt x="9802" y="61779"/>
                  </a:lnTo>
                  <a:lnTo>
                    <a:pt x="8521" y="92820"/>
                  </a:lnTo>
                  <a:lnTo>
                    <a:pt x="0" y="112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3681"/>
            <p:cNvSpPr/>
            <p:nvPr>
              <p:custDataLst>
                <p:tags r:id="rId8"/>
              </p:custDataLst>
            </p:nvPr>
          </p:nvSpPr>
          <p:spPr>
            <a:xfrm>
              <a:off x="11129237" y="6034220"/>
              <a:ext cx="157889" cy="23681"/>
            </a:xfrm>
            <a:custGeom>
              <a:avLst/>
              <a:gdLst/>
              <a:ahLst/>
              <a:cxnLst/>
              <a:rect l="0" t="0" r="0" b="0"/>
              <a:pathLst>
                <a:path w="157889" h="23681">
                  <a:moveTo>
                    <a:pt x="5488" y="23680"/>
                  </a:moveTo>
                  <a:lnTo>
                    <a:pt x="5488" y="23680"/>
                  </a:lnTo>
                  <a:lnTo>
                    <a:pt x="431" y="18624"/>
                  </a:lnTo>
                  <a:lnTo>
                    <a:pt x="0" y="17135"/>
                  </a:lnTo>
                  <a:lnTo>
                    <a:pt x="771" y="16141"/>
                  </a:lnTo>
                  <a:lnTo>
                    <a:pt x="21134" y="7870"/>
                  </a:lnTo>
                  <a:lnTo>
                    <a:pt x="63444" y="0"/>
                  </a:lnTo>
                  <a:lnTo>
                    <a:pt x="79223" y="102"/>
                  </a:lnTo>
                  <a:lnTo>
                    <a:pt x="120718" y="4034"/>
                  </a:lnTo>
                  <a:lnTo>
                    <a:pt x="157888" y="46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SMARTInkShape-3682"/>
            <p:cNvSpPr/>
            <p:nvPr>
              <p:custDataLst>
                <p:tags r:id="rId9"/>
              </p:custDataLst>
            </p:nvPr>
          </p:nvSpPr>
          <p:spPr>
            <a:xfrm>
              <a:off x="11372850" y="6191250"/>
              <a:ext cx="104776" cy="123826"/>
            </a:xfrm>
            <a:custGeom>
              <a:avLst/>
              <a:gdLst/>
              <a:ahLst/>
              <a:cxnLst/>
              <a:rect l="0" t="0" r="0" b="0"/>
              <a:pathLst>
                <a:path w="104776" h="1238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8" y="2822"/>
                  </a:lnTo>
                  <a:lnTo>
                    <a:pt x="8202" y="5056"/>
                  </a:lnTo>
                  <a:lnTo>
                    <a:pt x="14581" y="10361"/>
                  </a:lnTo>
                  <a:lnTo>
                    <a:pt x="47429" y="33114"/>
                  </a:lnTo>
                  <a:lnTo>
                    <a:pt x="78997" y="75457"/>
                  </a:lnTo>
                  <a:lnTo>
                    <a:pt x="94547" y="99493"/>
                  </a:lnTo>
                  <a:lnTo>
                    <a:pt x="104775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SMARTInkShape-3683"/>
            <p:cNvSpPr/>
            <p:nvPr>
              <p:custDataLst>
                <p:tags r:id="rId10"/>
              </p:custDataLst>
            </p:nvPr>
          </p:nvSpPr>
          <p:spPr>
            <a:xfrm>
              <a:off x="11477625" y="6202099"/>
              <a:ext cx="85335" cy="227277"/>
            </a:xfrm>
            <a:custGeom>
              <a:avLst/>
              <a:gdLst/>
              <a:ahLst/>
              <a:cxnLst/>
              <a:rect l="0" t="0" r="0" b="0"/>
              <a:pathLst>
                <a:path w="85335" h="227277">
                  <a:moveTo>
                    <a:pt x="76200" y="8201"/>
                  </a:moveTo>
                  <a:lnTo>
                    <a:pt x="76200" y="8201"/>
                  </a:lnTo>
                  <a:lnTo>
                    <a:pt x="81257" y="8201"/>
                  </a:lnTo>
                  <a:lnTo>
                    <a:pt x="82746" y="7143"/>
                  </a:lnTo>
                  <a:lnTo>
                    <a:pt x="83738" y="5379"/>
                  </a:lnTo>
                  <a:lnTo>
                    <a:pt x="85334" y="0"/>
                  </a:lnTo>
                  <a:lnTo>
                    <a:pt x="45020" y="25268"/>
                  </a:lnTo>
                  <a:lnTo>
                    <a:pt x="26492" y="44340"/>
                  </a:lnTo>
                  <a:lnTo>
                    <a:pt x="2316" y="63355"/>
                  </a:lnTo>
                  <a:lnTo>
                    <a:pt x="1027" y="67286"/>
                  </a:lnTo>
                  <a:lnTo>
                    <a:pt x="3" y="114510"/>
                  </a:lnTo>
                  <a:lnTo>
                    <a:pt x="0" y="161711"/>
                  </a:lnTo>
                  <a:lnTo>
                    <a:pt x="0" y="208128"/>
                  </a:lnTo>
                  <a:lnTo>
                    <a:pt x="0" y="227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SMARTInkShape-3684"/>
            <p:cNvSpPr/>
            <p:nvPr>
              <p:custDataLst>
                <p:tags r:id="rId11"/>
              </p:custDataLst>
            </p:nvPr>
          </p:nvSpPr>
          <p:spPr>
            <a:xfrm>
              <a:off x="10982325" y="62103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152400" y="0"/>
                  </a:moveTo>
                  <a:lnTo>
                    <a:pt x="152400" y="0"/>
                  </a:lnTo>
                  <a:lnTo>
                    <a:pt x="125886" y="0"/>
                  </a:lnTo>
                  <a:lnTo>
                    <a:pt x="120964" y="2117"/>
                  </a:lnTo>
                  <a:lnTo>
                    <a:pt x="99820" y="17900"/>
                  </a:lnTo>
                  <a:lnTo>
                    <a:pt x="86699" y="24890"/>
                  </a:lnTo>
                  <a:lnTo>
                    <a:pt x="50095" y="72238"/>
                  </a:lnTo>
                  <a:lnTo>
                    <a:pt x="16449" y="117680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3685"/>
            <p:cNvSpPr/>
            <p:nvPr>
              <p:custDataLst>
                <p:tags r:id="rId12"/>
              </p:custDataLst>
            </p:nvPr>
          </p:nvSpPr>
          <p:spPr>
            <a:xfrm>
              <a:off x="10972800" y="6191643"/>
              <a:ext cx="114301" cy="180583"/>
            </a:xfrm>
            <a:custGeom>
              <a:avLst/>
              <a:gdLst/>
              <a:ahLst/>
              <a:cxnLst/>
              <a:rect l="0" t="0" r="0" b="0"/>
              <a:pathLst>
                <a:path w="114301" h="180583">
                  <a:moveTo>
                    <a:pt x="0" y="9132"/>
                  </a:moveTo>
                  <a:lnTo>
                    <a:pt x="0" y="9132"/>
                  </a:lnTo>
                  <a:lnTo>
                    <a:pt x="0" y="931"/>
                  </a:lnTo>
                  <a:lnTo>
                    <a:pt x="1058" y="490"/>
                  </a:lnTo>
                  <a:lnTo>
                    <a:pt x="5057" y="0"/>
                  </a:lnTo>
                  <a:lnTo>
                    <a:pt x="18314" y="9836"/>
                  </a:lnTo>
                  <a:lnTo>
                    <a:pt x="54190" y="52599"/>
                  </a:lnTo>
                  <a:lnTo>
                    <a:pt x="87037" y="99797"/>
                  </a:lnTo>
                  <a:lnTo>
                    <a:pt x="107786" y="144239"/>
                  </a:lnTo>
                  <a:lnTo>
                    <a:pt x="113442" y="169616"/>
                  </a:lnTo>
                  <a:lnTo>
                    <a:pt x="114300" y="180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SMARTInkShape-3686"/>
            <p:cNvSpPr/>
            <p:nvPr>
              <p:custDataLst>
                <p:tags r:id="rId13"/>
              </p:custDataLst>
            </p:nvPr>
          </p:nvSpPr>
          <p:spPr>
            <a:xfrm>
              <a:off x="10810875" y="6000750"/>
              <a:ext cx="1" cy="95251"/>
            </a:xfrm>
            <a:custGeom>
              <a:avLst/>
              <a:gdLst/>
              <a:ahLst/>
              <a:cxnLst/>
              <a:rect l="0" t="0" r="0" b="0"/>
              <a:pathLst>
                <a:path w="1" h="95251">
                  <a:moveTo>
                    <a:pt x="0" y="0"/>
                  </a:moveTo>
                  <a:lnTo>
                    <a:pt x="0" y="0"/>
                  </a:lnTo>
                  <a:lnTo>
                    <a:pt x="0" y="4654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SMARTInkShape-3687"/>
            <p:cNvSpPr/>
            <p:nvPr>
              <p:custDataLst>
                <p:tags r:id="rId14"/>
              </p:custDataLst>
            </p:nvPr>
          </p:nvSpPr>
          <p:spPr>
            <a:xfrm>
              <a:off x="10658475" y="6067425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9525"/>
                  </a:moveTo>
                  <a:lnTo>
                    <a:pt x="0" y="9525"/>
                  </a:lnTo>
                  <a:lnTo>
                    <a:pt x="8202" y="1324"/>
                  </a:lnTo>
                  <a:lnTo>
                    <a:pt x="54270" y="34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3688"/>
            <p:cNvSpPr/>
            <p:nvPr>
              <p:custDataLst>
                <p:tags r:id="rId15"/>
              </p:custDataLst>
            </p:nvPr>
          </p:nvSpPr>
          <p:spPr>
            <a:xfrm>
              <a:off x="10620375" y="6162675"/>
              <a:ext cx="54817" cy="190501"/>
            </a:xfrm>
            <a:custGeom>
              <a:avLst/>
              <a:gdLst/>
              <a:ahLst/>
              <a:cxnLst/>
              <a:rect l="0" t="0" r="0" b="0"/>
              <a:pathLst>
                <a:path w="54817" h="1905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8314" y="5056"/>
                  </a:lnTo>
                  <a:lnTo>
                    <a:pt x="26836" y="13183"/>
                  </a:lnTo>
                  <a:lnTo>
                    <a:pt x="37585" y="32481"/>
                  </a:lnTo>
                  <a:lnTo>
                    <a:pt x="52849" y="77772"/>
                  </a:lnTo>
                  <a:lnTo>
                    <a:pt x="54816" y="112532"/>
                  </a:lnTo>
                  <a:lnTo>
                    <a:pt x="2857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3689"/>
            <p:cNvSpPr/>
            <p:nvPr>
              <p:custDataLst>
                <p:tags r:id="rId16"/>
              </p:custDataLst>
            </p:nvPr>
          </p:nvSpPr>
          <p:spPr>
            <a:xfrm>
              <a:off x="10401300" y="6201168"/>
              <a:ext cx="133351" cy="161533"/>
            </a:xfrm>
            <a:custGeom>
              <a:avLst/>
              <a:gdLst/>
              <a:ahLst/>
              <a:cxnLst/>
              <a:rect l="0" t="0" r="0" b="0"/>
              <a:pathLst>
                <a:path w="133351" h="161533">
                  <a:moveTo>
                    <a:pt x="133350" y="9132"/>
                  </a:moveTo>
                  <a:lnTo>
                    <a:pt x="133350" y="9132"/>
                  </a:lnTo>
                  <a:lnTo>
                    <a:pt x="133350" y="931"/>
                  </a:lnTo>
                  <a:lnTo>
                    <a:pt x="132292" y="490"/>
                  </a:lnTo>
                  <a:lnTo>
                    <a:pt x="128293" y="0"/>
                  </a:lnTo>
                  <a:lnTo>
                    <a:pt x="126804" y="927"/>
                  </a:lnTo>
                  <a:lnTo>
                    <a:pt x="125812" y="2604"/>
                  </a:lnTo>
                  <a:lnTo>
                    <a:pt x="125148" y="4780"/>
                  </a:lnTo>
                  <a:lnTo>
                    <a:pt x="85282" y="50380"/>
                  </a:lnTo>
                  <a:lnTo>
                    <a:pt x="49450" y="92633"/>
                  </a:lnTo>
                  <a:lnTo>
                    <a:pt x="17638" y="138067"/>
                  </a:lnTo>
                  <a:lnTo>
                    <a:pt x="0" y="161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3690"/>
            <p:cNvSpPr/>
            <p:nvPr>
              <p:custDataLst>
                <p:tags r:id="rId17"/>
              </p:custDataLst>
            </p:nvPr>
          </p:nvSpPr>
          <p:spPr>
            <a:xfrm>
              <a:off x="10391775" y="6219825"/>
              <a:ext cx="123826" cy="123826"/>
            </a:xfrm>
            <a:custGeom>
              <a:avLst/>
              <a:gdLst/>
              <a:ahLst/>
              <a:cxnLst/>
              <a:rect l="0" t="0" r="0" b="0"/>
              <a:pathLst>
                <a:path w="123826" h="123826">
                  <a:moveTo>
                    <a:pt x="0" y="0"/>
                  </a:moveTo>
                  <a:lnTo>
                    <a:pt x="0" y="0"/>
                  </a:lnTo>
                  <a:lnTo>
                    <a:pt x="38595" y="22120"/>
                  </a:lnTo>
                  <a:lnTo>
                    <a:pt x="83504" y="64521"/>
                  </a:lnTo>
                  <a:lnTo>
                    <a:pt x="107854" y="90929"/>
                  </a:lnTo>
                  <a:lnTo>
                    <a:pt x="123825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3691"/>
            <p:cNvSpPr/>
            <p:nvPr>
              <p:custDataLst>
                <p:tags r:id="rId18"/>
              </p:custDataLst>
            </p:nvPr>
          </p:nvSpPr>
          <p:spPr>
            <a:xfrm>
              <a:off x="10164498" y="6048375"/>
              <a:ext cx="151078" cy="19051"/>
            </a:xfrm>
            <a:custGeom>
              <a:avLst/>
              <a:gdLst/>
              <a:ahLst/>
              <a:cxnLst/>
              <a:rect l="0" t="0" r="0" b="0"/>
              <a:pathLst>
                <a:path w="151078" h="19051">
                  <a:moveTo>
                    <a:pt x="8202" y="19050"/>
                  </a:moveTo>
                  <a:lnTo>
                    <a:pt x="8202" y="19050"/>
                  </a:lnTo>
                  <a:lnTo>
                    <a:pt x="0" y="19050"/>
                  </a:lnTo>
                  <a:lnTo>
                    <a:pt x="9182" y="13994"/>
                  </a:lnTo>
                  <a:lnTo>
                    <a:pt x="46457" y="9349"/>
                  </a:lnTo>
                  <a:lnTo>
                    <a:pt x="83271" y="3240"/>
                  </a:lnTo>
                  <a:lnTo>
                    <a:pt x="122990" y="960"/>
                  </a:lnTo>
                  <a:lnTo>
                    <a:pt x="1510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SMARTInkShape-3692"/>
            <p:cNvSpPr/>
            <p:nvPr>
              <p:custDataLst>
                <p:tags r:id="rId19"/>
              </p:custDataLst>
            </p:nvPr>
          </p:nvSpPr>
          <p:spPr>
            <a:xfrm>
              <a:off x="10220325" y="6076950"/>
              <a:ext cx="19051" cy="104776"/>
            </a:xfrm>
            <a:custGeom>
              <a:avLst/>
              <a:gdLst/>
              <a:ahLst/>
              <a:cxnLst/>
              <a:rect l="0" t="0" r="0" b="0"/>
              <a:pathLst>
                <a:path w="19051" h="1047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8" y="2822"/>
                  </a:lnTo>
                  <a:lnTo>
                    <a:pt x="9134" y="13257"/>
                  </a:lnTo>
                  <a:lnTo>
                    <a:pt x="12296" y="34294"/>
                  </a:lnTo>
                  <a:lnTo>
                    <a:pt x="18160" y="69349"/>
                  </a:lnTo>
                  <a:lnTo>
                    <a:pt x="1905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3693"/>
            <p:cNvSpPr/>
            <p:nvPr>
              <p:custDataLst>
                <p:tags r:id="rId20"/>
              </p:custDataLst>
            </p:nvPr>
          </p:nvSpPr>
          <p:spPr>
            <a:xfrm>
              <a:off x="9991725" y="6162675"/>
              <a:ext cx="114301" cy="184742"/>
            </a:xfrm>
            <a:custGeom>
              <a:avLst/>
              <a:gdLst/>
              <a:ahLst/>
              <a:cxnLst/>
              <a:rect l="0" t="0" r="0" b="0"/>
              <a:pathLst>
                <a:path w="114301" h="184742">
                  <a:moveTo>
                    <a:pt x="114300" y="0"/>
                  </a:moveTo>
                  <a:lnTo>
                    <a:pt x="114300" y="0"/>
                  </a:lnTo>
                  <a:lnTo>
                    <a:pt x="109243" y="0"/>
                  </a:lnTo>
                  <a:lnTo>
                    <a:pt x="103939" y="2822"/>
                  </a:lnTo>
                  <a:lnTo>
                    <a:pt x="96996" y="9721"/>
                  </a:lnTo>
                  <a:lnTo>
                    <a:pt x="69642" y="51457"/>
                  </a:lnTo>
                  <a:lnTo>
                    <a:pt x="41173" y="92019"/>
                  </a:lnTo>
                  <a:lnTo>
                    <a:pt x="17326" y="134179"/>
                  </a:lnTo>
                  <a:lnTo>
                    <a:pt x="7730" y="167901"/>
                  </a:lnTo>
                  <a:lnTo>
                    <a:pt x="3435" y="176222"/>
                  </a:lnTo>
                  <a:lnTo>
                    <a:pt x="1017" y="184741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SMARTInkShape-3694"/>
            <p:cNvSpPr/>
            <p:nvPr>
              <p:custDataLst>
                <p:tags r:id="rId21"/>
              </p:custDataLst>
            </p:nvPr>
          </p:nvSpPr>
          <p:spPr>
            <a:xfrm>
              <a:off x="9963150" y="6181725"/>
              <a:ext cx="152401" cy="171451"/>
            </a:xfrm>
            <a:custGeom>
              <a:avLst/>
              <a:gdLst/>
              <a:ahLst/>
              <a:cxnLst/>
              <a:rect l="0" t="0" r="0" b="0"/>
              <a:pathLst>
                <a:path w="152401" h="1714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23850" y="15210"/>
                  </a:lnTo>
                  <a:lnTo>
                    <a:pt x="64888" y="60453"/>
                  </a:lnTo>
                  <a:lnTo>
                    <a:pt x="106973" y="106713"/>
                  </a:lnTo>
                  <a:lnTo>
                    <a:pt x="144564" y="149611"/>
                  </a:lnTo>
                  <a:lnTo>
                    <a:pt x="1524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SMARTInkShape-3695"/>
            <p:cNvSpPr/>
            <p:nvPr>
              <p:custDataLst>
                <p:tags r:id="rId22"/>
              </p:custDataLst>
            </p:nvPr>
          </p:nvSpPr>
          <p:spPr>
            <a:xfrm>
              <a:off x="9801711" y="6116408"/>
              <a:ext cx="75324" cy="255818"/>
            </a:xfrm>
            <a:custGeom>
              <a:avLst/>
              <a:gdLst/>
              <a:ahLst/>
              <a:cxnLst/>
              <a:rect l="0" t="0" r="0" b="0"/>
              <a:pathLst>
                <a:path w="75324" h="255818">
                  <a:moveTo>
                    <a:pt x="66189" y="17692"/>
                  </a:moveTo>
                  <a:lnTo>
                    <a:pt x="66189" y="17692"/>
                  </a:lnTo>
                  <a:lnTo>
                    <a:pt x="66189" y="12636"/>
                  </a:lnTo>
                  <a:lnTo>
                    <a:pt x="67247" y="11147"/>
                  </a:lnTo>
                  <a:lnTo>
                    <a:pt x="69013" y="10153"/>
                  </a:lnTo>
                  <a:lnTo>
                    <a:pt x="74391" y="8560"/>
                  </a:lnTo>
                  <a:lnTo>
                    <a:pt x="75126" y="5519"/>
                  </a:lnTo>
                  <a:lnTo>
                    <a:pt x="75323" y="3227"/>
                  </a:lnTo>
                  <a:lnTo>
                    <a:pt x="74394" y="1698"/>
                  </a:lnTo>
                  <a:lnTo>
                    <a:pt x="72718" y="679"/>
                  </a:lnTo>
                  <a:lnTo>
                    <a:pt x="70540" y="0"/>
                  </a:lnTo>
                  <a:lnTo>
                    <a:pt x="68033" y="606"/>
                  </a:lnTo>
                  <a:lnTo>
                    <a:pt x="59444" y="6516"/>
                  </a:lnTo>
                  <a:lnTo>
                    <a:pt x="21166" y="48765"/>
                  </a:lnTo>
                  <a:lnTo>
                    <a:pt x="14430" y="66427"/>
                  </a:lnTo>
                  <a:lnTo>
                    <a:pt x="3204" y="112030"/>
                  </a:lnTo>
                  <a:lnTo>
                    <a:pt x="0" y="152386"/>
                  </a:lnTo>
                  <a:lnTo>
                    <a:pt x="7117" y="196022"/>
                  </a:lnTo>
                  <a:lnTo>
                    <a:pt x="13717" y="228600"/>
                  </a:lnTo>
                  <a:lnTo>
                    <a:pt x="22053" y="241252"/>
                  </a:lnTo>
                  <a:lnTo>
                    <a:pt x="27242" y="246106"/>
                  </a:lnTo>
                  <a:lnTo>
                    <a:pt x="56664" y="255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3696"/>
            <p:cNvSpPr/>
            <p:nvPr>
              <p:custDataLst>
                <p:tags r:id="rId23"/>
              </p:custDataLst>
            </p:nvPr>
          </p:nvSpPr>
          <p:spPr>
            <a:xfrm>
              <a:off x="9450816" y="6143775"/>
              <a:ext cx="169401" cy="266551"/>
            </a:xfrm>
            <a:custGeom>
              <a:avLst/>
              <a:gdLst/>
              <a:ahLst/>
              <a:cxnLst/>
              <a:rect l="0" t="0" r="0" b="0"/>
              <a:pathLst>
                <a:path w="169401" h="266551">
                  <a:moveTo>
                    <a:pt x="159909" y="18900"/>
                  </a:moveTo>
                  <a:lnTo>
                    <a:pt x="159909" y="18900"/>
                  </a:lnTo>
                  <a:lnTo>
                    <a:pt x="159909" y="13844"/>
                  </a:lnTo>
                  <a:lnTo>
                    <a:pt x="162731" y="8539"/>
                  </a:lnTo>
                  <a:lnTo>
                    <a:pt x="169319" y="0"/>
                  </a:lnTo>
                  <a:lnTo>
                    <a:pt x="169400" y="4952"/>
                  </a:lnTo>
                  <a:lnTo>
                    <a:pt x="156174" y="35502"/>
                  </a:lnTo>
                  <a:lnTo>
                    <a:pt x="119554" y="80887"/>
                  </a:lnTo>
                  <a:lnTo>
                    <a:pt x="81616" y="127980"/>
                  </a:lnTo>
                  <a:lnTo>
                    <a:pt x="74312" y="139347"/>
                  </a:lnTo>
                  <a:lnTo>
                    <a:pt x="34385" y="185158"/>
                  </a:lnTo>
                  <a:lnTo>
                    <a:pt x="8197" y="227994"/>
                  </a:lnTo>
                  <a:lnTo>
                    <a:pt x="1008" y="244543"/>
                  </a:lnTo>
                  <a:lnTo>
                    <a:pt x="0" y="248704"/>
                  </a:lnTo>
                  <a:lnTo>
                    <a:pt x="387" y="252537"/>
                  </a:lnTo>
                  <a:lnTo>
                    <a:pt x="3639" y="259616"/>
                  </a:lnTo>
                  <a:lnTo>
                    <a:pt x="5987" y="261927"/>
                  </a:lnTo>
                  <a:lnTo>
                    <a:pt x="17034" y="26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3697"/>
            <p:cNvSpPr/>
            <p:nvPr>
              <p:custDataLst>
                <p:tags r:id="rId24"/>
              </p:custDataLst>
            </p:nvPr>
          </p:nvSpPr>
          <p:spPr>
            <a:xfrm>
              <a:off x="9448800" y="6162686"/>
              <a:ext cx="142876" cy="209332"/>
            </a:xfrm>
            <a:custGeom>
              <a:avLst/>
              <a:gdLst/>
              <a:ahLst/>
              <a:cxnLst/>
              <a:rect l="0" t="0" r="0" b="0"/>
              <a:pathLst>
                <a:path w="142876" h="209332">
                  <a:moveTo>
                    <a:pt x="0" y="19039"/>
                  </a:moveTo>
                  <a:lnTo>
                    <a:pt x="0" y="19039"/>
                  </a:lnTo>
                  <a:lnTo>
                    <a:pt x="0" y="0"/>
                  </a:lnTo>
                  <a:lnTo>
                    <a:pt x="0" y="5049"/>
                  </a:lnTo>
                  <a:lnTo>
                    <a:pt x="2822" y="10352"/>
                  </a:lnTo>
                  <a:lnTo>
                    <a:pt x="5057" y="13247"/>
                  </a:lnTo>
                  <a:lnTo>
                    <a:pt x="7540" y="22109"/>
                  </a:lnTo>
                  <a:lnTo>
                    <a:pt x="8201" y="27435"/>
                  </a:lnTo>
                  <a:lnTo>
                    <a:pt x="19246" y="50102"/>
                  </a:lnTo>
                  <a:lnTo>
                    <a:pt x="59463" y="97129"/>
                  </a:lnTo>
                  <a:lnTo>
                    <a:pt x="95851" y="144276"/>
                  </a:lnTo>
                  <a:lnTo>
                    <a:pt x="126477" y="188163"/>
                  </a:lnTo>
                  <a:lnTo>
                    <a:pt x="142707" y="209331"/>
                  </a:lnTo>
                  <a:lnTo>
                    <a:pt x="142875" y="190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5293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MARTInkShape-3698"/>
          <p:cNvSpPr/>
          <p:nvPr>
            <p:custDataLst>
              <p:tags r:id="rId1"/>
            </p:custDataLst>
          </p:nvPr>
        </p:nvSpPr>
        <p:spPr>
          <a:xfrm>
            <a:off x="3143250" y="6119278"/>
            <a:ext cx="189435" cy="388306"/>
          </a:xfrm>
          <a:custGeom>
            <a:avLst/>
            <a:gdLst/>
            <a:ahLst/>
            <a:cxnLst/>
            <a:rect l="0" t="0" r="0" b="0"/>
            <a:pathLst>
              <a:path w="189435" h="388306">
                <a:moveTo>
                  <a:pt x="0" y="167222"/>
                </a:moveTo>
                <a:lnTo>
                  <a:pt x="0" y="167222"/>
                </a:lnTo>
                <a:lnTo>
                  <a:pt x="0" y="162166"/>
                </a:lnTo>
                <a:lnTo>
                  <a:pt x="2822" y="156861"/>
                </a:lnTo>
                <a:lnTo>
                  <a:pt x="5056" y="153965"/>
                </a:lnTo>
                <a:lnTo>
                  <a:pt x="6546" y="153091"/>
                </a:lnTo>
                <a:lnTo>
                  <a:pt x="7539" y="153569"/>
                </a:lnTo>
                <a:lnTo>
                  <a:pt x="8201" y="154945"/>
                </a:lnTo>
                <a:lnTo>
                  <a:pt x="14465" y="202285"/>
                </a:lnTo>
                <a:lnTo>
                  <a:pt x="17692" y="238053"/>
                </a:lnTo>
                <a:lnTo>
                  <a:pt x="23703" y="275462"/>
                </a:lnTo>
                <a:lnTo>
                  <a:pt x="27612" y="312938"/>
                </a:lnTo>
                <a:lnTo>
                  <a:pt x="28448" y="356046"/>
                </a:lnTo>
                <a:lnTo>
                  <a:pt x="28568" y="388305"/>
                </a:lnTo>
                <a:lnTo>
                  <a:pt x="28574" y="341833"/>
                </a:lnTo>
                <a:lnTo>
                  <a:pt x="28575" y="306446"/>
                </a:lnTo>
                <a:lnTo>
                  <a:pt x="28575" y="269317"/>
                </a:lnTo>
                <a:lnTo>
                  <a:pt x="28575" y="228119"/>
                </a:lnTo>
                <a:lnTo>
                  <a:pt x="31397" y="193582"/>
                </a:lnTo>
                <a:lnTo>
                  <a:pt x="38936" y="153160"/>
                </a:lnTo>
                <a:lnTo>
                  <a:pt x="45909" y="106001"/>
                </a:lnTo>
                <a:lnTo>
                  <a:pt x="55949" y="62466"/>
                </a:lnTo>
                <a:lnTo>
                  <a:pt x="74395" y="19843"/>
                </a:lnTo>
                <a:lnTo>
                  <a:pt x="81748" y="6470"/>
                </a:lnTo>
                <a:lnTo>
                  <a:pt x="88543" y="526"/>
                </a:lnTo>
                <a:lnTo>
                  <a:pt x="91837" y="0"/>
                </a:lnTo>
                <a:lnTo>
                  <a:pt x="95091" y="707"/>
                </a:lnTo>
                <a:lnTo>
                  <a:pt x="98319" y="2237"/>
                </a:lnTo>
                <a:lnTo>
                  <a:pt x="107918" y="24616"/>
                </a:lnTo>
                <a:lnTo>
                  <a:pt x="113460" y="72008"/>
                </a:lnTo>
                <a:lnTo>
                  <a:pt x="114251" y="115278"/>
                </a:lnTo>
                <a:lnTo>
                  <a:pt x="117100" y="120500"/>
                </a:lnTo>
                <a:lnTo>
                  <a:pt x="119342" y="123374"/>
                </a:lnTo>
                <a:lnTo>
                  <a:pt x="124655" y="126568"/>
                </a:lnTo>
                <a:lnTo>
                  <a:pt x="139809" y="129844"/>
                </a:lnTo>
                <a:lnTo>
                  <a:pt x="178362" y="156555"/>
                </a:lnTo>
                <a:lnTo>
                  <a:pt x="185105" y="170949"/>
                </a:lnTo>
                <a:lnTo>
                  <a:pt x="189434" y="201002"/>
                </a:lnTo>
                <a:lnTo>
                  <a:pt x="186615" y="207733"/>
                </a:lnTo>
                <a:lnTo>
                  <a:pt x="168535" y="226262"/>
                </a:lnTo>
                <a:lnTo>
                  <a:pt x="140104" y="242540"/>
                </a:lnTo>
                <a:lnTo>
                  <a:pt x="116301" y="249864"/>
                </a:lnTo>
                <a:lnTo>
                  <a:pt x="103548" y="250519"/>
                </a:lnTo>
                <a:lnTo>
                  <a:pt x="85725" y="2434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7" name="SMARTInkShape-Group749"/>
          <p:cNvGrpSpPr/>
          <p:nvPr/>
        </p:nvGrpSpPr>
        <p:grpSpPr>
          <a:xfrm>
            <a:off x="2076450" y="4972050"/>
            <a:ext cx="7429501" cy="1380847"/>
            <a:chOff x="2076450" y="4972050"/>
            <a:chExt cx="7429501" cy="1380847"/>
          </a:xfrm>
        </p:grpSpPr>
        <p:sp>
          <p:nvSpPr>
            <p:cNvPr id="438" name="SMARTInkShape-3699"/>
            <p:cNvSpPr/>
            <p:nvPr>
              <p:custDataLst>
                <p:tags r:id="rId85"/>
              </p:custDataLst>
            </p:nvPr>
          </p:nvSpPr>
          <p:spPr>
            <a:xfrm>
              <a:off x="3467100" y="5468674"/>
              <a:ext cx="9526" cy="36777"/>
            </a:xfrm>
            <a:custGeom>
              <a:avLst/>
              <a:gdLst/>
              <a:ahLst/>
              <a:cxnLst/>
              <a:rect l="0" t="0" r="0" b="0"/>
              <a:pathLst>
                <a:path w="9526" h="36777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4076" y="4125"/>
                  </a:lnTo>
                  <a:lnTo>
                    <a:pt x="3776" y="6542"/>
                  </a:lnTo>
                  <a:lnTo>
                    <a:pt x="9525" y="36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3700"/>
            <p:cNvSpPr/>
            <p:nvPr>
              <p:custDataLst>
                <p:tags r:id="rId86"/>
              </p:custDataLst>
            </p:nvPr>
          </p:nvSpPr>
          <p:spPr>
            <a:xfrm>
              <a:off x="3336033" y="5420233"/>
              <a:ext cx="83443" cy="101411"/>
            </a:xfrm>
            <a:custGeom>
              <a:avLst/>
              <a:gdLst/>
              <a:ahLst/>
              <a:cxnLst/>
              <a:rect l="0" t="0" r="0" b="0"/>
              <a:pathLst>
                <a:path w="83443" h="101411">
                  <a:moveTo>
                    <a:pt x="83442" y="18542"/>
                  </a:moveTo>
                  <a:lnTo>
                    <a:pt x="83442" y="18542"/>
                  </a:lnTo>
                  <a:lnTo>
                    <a:pt x="78385" y="18542"/>
                  </a:lnTo>
                  <a:lnTo>
                    <a:pt x="73081" y="15720"/>
                  </a:lnTo>
                  <a:lnTo>
                    <a:pt x="55996" y="5285"/>
                  </a:lnTo>
                  <a:lnTo>
                    <a:pt x="43443" y="1209"/>
                  </a:lnTo>
                  <a:lnTo>
                    <a:pt x="33020" y="0"/>
                  </a:lnTo>
                  <a:lnTo>
                    <a:pt x="23638" y="5363"/>
                  </a:lnTo>
                  <a:lnTo>
                    <a:pt x="18173" y="9756"/>
                  </a:lnTo>
                  <a:lnTo>
                    <a:pt x="5424" y="31108"/>
                  </a:lnTo>
                  <a:lnTo>
                    <a:pt x="0" y="52486"/>
                  </a:lnTo>
                  <a:lnTo>
                    <a:pt x="4376" y="68553"/>
                  </a:lnTo>
                  <a:lnTo>
                    <a:pt x="13377" y="84161"/>
                  </a:lnTo>
                  <a:lnTo>
                    <a:pt x="24432" y="94625"/>
                  </a:lnTo>
                  <a:lnTo>
                    <a:pt x="33580" y="99981"/>
                  </a:lnTo>
                  <a:lnTo>
                    <a:pt x="37500" y="101410"/>
                  </a:lnTo>
                  <a:lnTo>
                    <a:pt x="42231" y="100247"/>
                  </a:lnTo>
                  <a:lnTo>
                    <a:pt x="53131" y="93308"/>
                  </a:lnTo>
                  <a:lnTo>
                    <a:pt x="66112" y="77501"/>
                  </a:lnTo>
                  <a:lnTo>
                    <a:pt x="70448" y="65560"/>
                  </a:lnTo>
                  <a:lnTo>
                    <a:pt x="73434" y="54256"/>
                  </a:lnTo>
                  <a:lnTo>
                    <a:pt x="81915" y="39995"/>
                  </a:lnTo>
                  <a:lnTo>
                    <a:pt x="81366" y="40252"/>
                  </a:lnTo>
                  <a:lnTo>
                    <a:pt x="77933" y="43360"/>
                  </a:lnTo>
                  <a:lnTo>
                    <a:pt x="75702" y="51092"/>
                  </a:lnTo>
                  <a:lnTo>
                    <a:pt x="74270" y="68246"/>
                  </a:lnTo>
                  <a:lnTo>
                    <a:pt x="83442" y="94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3701"/>
            <p:cNvSpPr/>
            <p:nvPr>
              <p:custDataLst>
                <p:tags r:id="rId87"/>
              </p:custDataLst>
            </p:nvPr>
          </p:nvSpPr>
          <p:spPr>
            <a:xfrm>
              <a:off x="3190875" y="5419725"/>
              <a:ext cx="123826" cy="122556"/>
            </a:xfrm>
            <a:custGeom>
              <a:avLst/>
              <a:gdLst/>
              <a:ahLst/>
              <a:cxnLst/>
              <a:rect l="0" t="0" r="0" b="0"/>
              <a:pathLst>
                <a:path w="123826" h="122556">
                  <a:moveTo>
                    <a:pt x="0" y="19050"/>
                  </a:moveTo>
                  <a:lnTo>
                    <a:pt x="0" y="19050"/>
                  </a:lnTo>
                  <a:lnTo>
                    <a:pt x="31057" y="2575"/>
                  </a:lnTo>
                  <a:lnTo>
                    <a:pt x="36579" y="1717"/>
                  </a:lnTo>
                  <a:lnTo>
                    <a:pt x="48360" y="3585"/>
                  </a:lnTo>
                  <a:lnTo>
                    <a:pt x="73170" y="13408"/>
                  </a:lnTo>
                  <a:lnTo>
                    <a:pt x="82967" y="25009"/>
                  </a:lnTo>
                  <a:lnTo>
                    <a:pt x="89791" y="40749"/>
                  </a:lnTo>
                  <a:lnTo>
                    <a:pt x="94531" y="86074"/>
                  </a:lnTo>
                  <a:lnTo>
                    <a:pt x="89286" y="102107"/>
                  </a:lnTo>
                  <a:lnTo>
                    <a:pt x="78786" y="119535"/>
                  </a:lnTo>
                  <a:lnTo>
                    <a:pt x="76865" y="120965"/>
                  </a:lnTo>
                  <a:lnTo>
                    <a:pt x="71910" y="122555"/>
                  </a:lnTo>
                  <a:lnTo>
                    <a:pt x="69106" y="119803"/>
                  </a:lnTo>
                  <a:lnTo>
                    <a:pt x="63169" y="108280"/>
                  </a:lnTo>
                  <a:lnTo>
                    <a:pt x="62647" y="92573"/>
                  </a:lnTo>
                  <a:lnTo>
                    <a:pt x="67002" y="75011"/>
                  </a:lnTo>
                  <a:lnTo>
                    <a:pt x="85919" y="33096"/>
                  </a:lnTo>
                  <a:lnTo>
                    <a:pt x="100364" y="16391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3702"/>
            <p:cNvSpPr/>
            <p:nvPr>
              <p:custDataLst>
                <p:tags r:id="rId88"/>
              </p:custDataLst>
            </p:nvPr>
          </p:nvSpPr>
          <p:spPr>
            <a:xfrm>
              <a:off x="2892605" y="5295900"/>
              <a:ext cx="326846" cy="123826"/>
            </a:xfrm>
            <a:custGeom>
              <a:avLst/>
              <a:gdLst/>
              <a:ahLst/>
              <a:cxnLst/>
              <a:rect l="0" t="0" r="0" b="0"/>
              <a:pathLst>
                <a:path w="326846" h="123826">
                  <a:moveTo>
                    <a:pt x="41095" y="123825"/>
                  </a:moveTo>
                  <a:lnTo>
                    <a:pt x="41095" y="123825"/>
                  </a:lnTo>
                  <a:lnTo>
                    <a:pt x="8365" y="122767"/>
                  </a:lnTo>
                  <a:lnTo>
                    <a:pt x="3400" y="121003"/>
                  </a:lnTo>
                  <a:lnTo>
                    <a:pt x="90" y="118769"/>
                  </a:lnTo>
                  <a:lnTo>
                    <a:pt x="0" y="116221"/>
                  </a:lnTo>
                  <a:lnTo>
                    <a:pt x="2056" y="113464"/>
                  </a:lnTo>
                  <a:lnTo>
                    <a:pt x="47047" y="85223"/>
                  </a:lnTo>
                  <a:lnTo>
                    <a:pt x="88014" y="65008"/>
                  </a:lnTo>
                  <a:lnTo>
                    <a:pt x="131737" y="46002"/>
                  </a:lnTo>
                  <a:lnTo>
                    <a:pt x="174593" y="32057"/>
                  </a:lnTo>
                  <a:lnTo>
                    <a:pt x="219904" y="21933"/>
                  </a:lnTo>
                  <a:lnTo>
                    <a:pt x="259742" y="14563"/>
                  </a:lnTo>
                  <a:lnTo>
                    <a:pt x="300200" y="7366"/>
                  </a:lnTo>
                  <a:lnTo>
                    <a:pt x="3268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3703"/>
            <p:cNvSpPr/>
            <p:nvPr>
              <p:custDataLst>
                <p:tags r:id="rId89"/>
              </p:custDataLst>
            </p:nvPr>
          </p:nvSpPr>
          <p:spPr>
            <a:xfrm>
              <a:off x="2076450" y="4972050"/>
              <a:ext cx="3686176" cy="171451"/>
            </a:xfrm>
            <a:custGeom>
              <a:avLst/>
              <a:gdLst/>
              <a:ahLst/>
              <a:cxnLst/>
              <a:rect l="0" t="0" r="0" b="0"/>
              <a:pathLst>
                <a:path w="3686176" h="171451">
                  <a:moveTo>
                    <a:pt x="0" y="171450"/>
                  </a:moveTo>
                  <a:lnTo>
                    <a:pt x="0" y="171450"/>
                  </a:lnTo>
                  <a:lnTo>
                    <a:pt x="15169" y="171450"/>
                  </a:lnTo>
                  <a:lnTo>
                    <a:pt x="56344" y="158358"/>
                  </a:lnTo>
                  <a:lnTo>
                    <a:pt x="92777" y="154165"/>
                  </a:lnTo>
                  <a:lnTo>
                    <a:pt x="130383" y="151865"/>
                  </a:lnTo>
                  <a:lnTo>
                    <a:pt x="169395" y="144951"/>
                  </a:lnTo>
                  <a:lnTo>
                    <a:pt x="215056" y="137258"/>
                  </a:lnTo>
                  <a:lnTo>
                    <a:pt x="250097" y="135087"/>
                  </a:lnTo>
                  <a:lnTo>
                    <a:pt x="289660" y="131299"/>
                  </a:lnTo>
                  <a:lnTo>
                    <a:pt x="331938" y="127147"/>
                  </a:lnTo>
                  <a:lnTo>
                    <a:pt x="375423" y="125302"/>
                  </a:lnTo>
                  <a:lnTo>
                    <a:pt x="422266" y="121659"/>
                  </a:lnTo>
                  <a:lnTo>
                    <a:pt x="446610" y="119206"/>
                  </a:lnTo>
                  <a:lnTo>
                    <a:pt x="472366" y="116512"/>
                  </a:lnTo>
                  <a:lnTo>
                    <a:pt x="499060" y="113658"/>
                  </a:lnTo>
                  <a:lnTo>
                    <a:pt x="526382" y="110697"/>
                  </a:lnTo>
                  <a:lnTo>
                    <a:pt x="554121" y="107666"/>
                  </a:lnTo>
                  <a:lnTo>
                    <a:pt x="582139" y="104585"/>
                  </a:lnTo>
                  <a:lnTo>
                    <a:pt x="610343" y="101473"/>
                  </a:lnTo>
                  <a:lnTo>
                    <a:pt x="638670" y="98340"/>
                  </a:lnTo>
                  <a:lnTo>
                    <a:pt x="667080" y="95194"/>
                  </a:lnTo>
                  <a:lnTo>
                    <a:pt x="695545" y="92037"/>
                  </a:lnTo>
                  <a:lnTo>
                    <a:pt x="725105" y="88875"/>
                  </a:lnTo>
                  <a:lnTo>
                    <a:pt x="755395" y="85708"/>
                  </a:lnTo>
                  <a:lnTo>
                    <a:pt x="786172" y="82539"/>
                  </a:lnTo>
                  <a:lnTo>
                    <a:pt x="817273" y="79368"/>
                  </a:lnTo>
                  <a:lnTo>
                    <a:pt x="848590" y="76195"/>
                  </a:lnTo>
                  <a:lnTo>
                    <a:pt x="880052" y="73022"/>
                  </a:lnTo>
                  <a:lnTo>
                    <a:pt x="913726" y="69848"/>
                  </a:lnTo>
                  <a:lnTo>
                    <a:pt x="948876" y="66674"/>
                  </a:lnTo>
                  <a:lnTo>
                    <a:pt x="985009" y="63499"/>
                  </a:lnTo>
                  <a:lnTo>
                    <a:pt x="1020739" y="60325"/>
                  </a:lnTo>
                  <a:lnTo>
                    <a:pt x="1056201" y="57150"/>
                  </a:lnTo>
                  <a:lnTo>
                    <a:pt x="1091484" y="53975"/>
                  </a:lnTo>
                  <a:lnTo>
                    <a:pt x="1126648" y="50800"/>
                  </a:lnTo>
                  <a:lnTo>
                    <a:pt x="1161732" y="47625"/>
                  </a:lnTo>
                  <a:lnTo>
                    <a:pt x="1196763" y="44450"/>
                  </a:lnTo>
                  <a:lnTo>
                    <a:pt x="1233875" y="41275"/>
                  </a:lnTo>
                  <a:lnTo>
                    <a:pt x="1272375" y="38100"/>
                  </a:lnTo>
                  <a:lnTo>
                    <a:pt x="1311800" y="34925"/>
                  </a:lnTo>
                  <a:lnTo>
                    <a:pt x="1350783" y="31750"/>
                  </a:lnTo>
                  <a:lnTo>
                    <a:pt x="1389472" y="28575"/>
                  </a:lnTo>
                  <a:lnTo>
                    <a:pt x="1427965" y="25400"/>
                  </a:lnTo>
                  <a:lnTo>
                    <a:pt x="1466326" y="22225"/>
                  </a:lnTo>
                  <a:lnTo>
                    <a:pt x="1504601" y="19050"/>
                  </a:lnTo>
                  <a:lnTo>
                    <a:pt x="1542817" y="15875"/>
                  </a:lnTo>
                  <a:lnTo>
                    <a:pt x="1584170" y="13758"/>
                  </a:lnTo>
                  <a:lnTo>
                    <a:pt x="1627613" y="12347"/>
                  </a:lnTo>
                  <a:lnTo>
                    <a:pt x="1672451" y="11406"/>
                  </a:lnTo>
                  <a:lnTo>
                    <a:pt x="1716100" y="9721"/>
                  </a:lnTo>
                  <a:lnTo>
                    <a:pt x="1758959" y="7539"/>
                  </a:lnTo>
                  <a:lnTo>
                    <a:pt x="1801289" y="5026"/>
                  </a:lnTo>
                  <a:lnTo>
                    <a:pt x="1843267" y="3350"/>
                  </a:lnTo>
                  <a:lnTo>
                    <a:pt x="1885012" y="2234"/>
                  </a:lnTo>
                  <a:lnTo>
                    <a:pt x="1926599" y="1489"/>
                  </a:lnTo>
                  <a:lnTo>
                    <a:pt x="1967025" y="992"/>
                  </a:lnTo>
                  <a:lnTo>
                    <a:pt x="2006675" y="662"/>
                  </a:lnTo>
                  <a:lnTo>
                    <a:pt x="2045808" y="441"/>
                  </a:lnTo>
                  <a:lnTo>
                    <a:pt x="2085655" y="294"/>
                  </a:lnTo>
                  <a:lnTo>
                    <a:pt x="2125978" y="196"/>
                  </a:lnTo>
                  <a:lnTo>
                    <a:pt x="2166619" y="131"/>
                  </a:lnTo>
                  <a:lnTo>
                    <a:pt x="2206413" y="87"/>
                  </a:lnTo>
                  <a:lnTo>
                    <a:pt x="2245642" y="58"/>
                  </a:lnTo>
                  <a:lnTo>
                    <a:pt x="2284495" y="39"/>
                  </a:lnTo>
                  <a:lnTo>
                    <a:pt x="2324155" y="26"/>
                  </a:lnTo>
                  <a:lnTo>
                    <a:pt x="2364353" y="17"/>
                  </a:lnTo>
                  <a:lnTo>
                    <a:pt x="2404911" y="11"/>
                  </a:lnTo>
                  <a:lnTo>
                    <a:pt x="2444649" y="8"/>
                  </a:lnTo>
                  <a:lnTo>
                    <a:pt x="2483841" y="5"/>
                  </a:lnTo>
                  <a:lnTo>
                    <a:pt x="2522669" y="3"/>
                  </a:lnTo>
                  <a:lnTo>
                    <a:pt x="2559138" y="2"/>
                  </a:lnTo>
                  <a:lnTo>
                    <a:pt x="2594034" y="1"/>
                  </a:lnTo>
                  <a:lnTo>
                    <a:pt x="2627880" y="0"/>
                  </a:lnTo>
                  <a:lnTo>
                    <a:pt x="2662087" y="0"/>
                  </a:lnTo>
                  <a:lnTo>
                    <a:pt x="2696533" y="0"/>
                  </a:lnTo>
                  <a:lnTo>
                    <a:pt x="2731139" y="0"/>
                  </a:lnTo>
                  <a:lnTo>
                    <a:pt x="2765851" y="0"/>
                  </a:lnTo>
                  <a:lnTo>
                    <a:pt x="2800634" y="0"/>
                  </a:lnTo>
                  <a:lnTo>
                    <a:pt x="2835464" y="0"/>
                  </a:lnTo>
                  <a:lnTo>
                    <a:pt x="2869267" y="0"/>
                  </a:lnTo>
                  <a:lnTo>
                    <a:pt x="2902387" y="0"/>
                  </a:lnTo>
                  <a:lnTo>
                    <a:pt x="2935049" y="0"/>
                  </a:lnTo>
                  <a:lnTo>
                    <a:pt x="2966349" y="0"/>
                  </a:lnTo>
                  <a:lnTo>
                    <a:pt x="2996741" y="0"/>
                  </a:lnTo>
                  <a:lnTo>
                    <a:pt x="3026527" y="0"/>
                  </a:lnTo>
                  <a:lnTo>
                    <a:pt x="3055910" y="0"/>
                  </a:lnTo>
                  <a:lnTo>
                    <a:pt x="3085023" y="0"/>
                  </a:lnTo>
                  <a:lnTo>
                    <a:pt x="3113957" y="0"/>
                  </a:lnTo>
                  <a:lnTo>
                    <a:pt x="3142771" y="1058"/>
                  </a:lnTo>
                  <a:lnTo>
                    <a:pt x="3171507" y="2822"/>
                  </a:lnTo>
                  <a:lnTo>
                    <a:pt x="3200187" y="5056"/>
                  </a:lnTo>
                  <a:lnTo>
                    <a:pt x="3226717" y="6545"/>
                  </a:lnTo>
                  <a:lnTo>
                    <a:pt x="3251811" y="7539"/>
                  </a:lnTo>
                  <a:lnTo>
                    <a:pt x="3275949" y="8201"/>
                  </a:lnTo>
                  <a:lnTo>
                    <a:pt x="3322525" y="8937"/>
                  </a:lnTo>
                  <a:lnTo>
                    <a:pt x="3366861" y="9263"/>
                  </a:lnTo>
                  <a:lnTo>
                    <a:pt x="3407733" y="9409"/>
                  </a:lnTo>
                  <a:lnTo>
                    <a:pt x="3444242" y="9473"/>
                  </a:lnTo>
                  <a:lnTo>
                    <a:pt x="3478108" y="10561"/>
                  </a:lnTo>
                  <a:lnTo>
                    <a:pt x="3510798" y="14571"/>
                  </a:lnTo>
                  <a:lnTo>
                    <a:pt x="3553896" y="17723"/>
                  </a:lnTo>
                  <a:lnTo>
                    <a:pt x="3599838" y="19846"/>
                  </a:lnTo>
                  <a:lnTo>
                    <a:pt x="3636135" y="25519"/>
                  </a:lnTo>
                  <a:lnTo>
                    <a:pt x="368617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3704"/>
            <p:cNvSpPr/>
            <p:nvPr>
              <p:custDataLst>
                <p:tags r:id="rId90"/>
              </p:custDataLst>
            </p:nvPr>
          </p:nvSpPr>
          <p:spPr>
            <a:xfrm>
              <a:off x="3048000" y="5346872"/>
              <a:ext cx="47626" cy="187154"/>
            </a:xfrm>
            <a:custGeom>
              <a:avLst/>
              <a:gdLst/>
              <a:ahLst/>
              <a:cxnLst/>
              <a:rect l="0" t="0" r="0" b="0"/>
              <a:pathLst>
                <a:path w="47626" h="187154">
                  <a:moveTo>
                    <a:pt x="0" y="34753"/>
                  </a:moveTo>
                  <a:lnTo>
                    <a:pt x="0" y="34753"/>
                  </a:lnTo>
                  <a:lnTo>
                    <a:pt x="5056" y="34753"/>
                  </a:lnTo>
                  <a:lnTo>
                    <a:pt x="6546" y="32636"/>
                  </a:lnTo>
                  <a:lnTo>
                    <a:pt x="17610" y="87"/>
                  </a:lnTo>
                  <a:lnTo>
                    <a:pt x="19148" y="0"/>
                  </a:lnTo>
                  <a:lnTo>
                    <a:pt x="23680" y="2727"/>
                  </a:lnTo>
                  <a:lnTo>
                    <a:pt x="32182" y="25381"/>
                  </a:lnTo>
                  <a:lnTo>
                    <a:pt x="37989" y="64417"/>
                  </a:lnTo>
                  <a:lnTo>
                    <a:pt x="45407" y="106151"/>
                  </a:lnTo>
                  <a:lnTo>
                    <a:pt x="47333" y="148616"/>
                  </a:lnTo>
                  <a:lnTo>
                    <a:pt x="47625" y="1871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3705"/>
            <p:cNvSpPr/>
            <p:nvPr>
              <p:custDataLst>
                <p:tags r:id="rId91"/>
              </p:custDataLst>
            </p:nvPr>
          </p:nvSpPr>
          <p:spPr>
            <a:xfrm>
              <a:off x="5048250" y="5048250"/>
              <a:ext cx="4457701" cy="104776"/>
            </a:xfrm>
            <a:custGeom>
              <a:avLst/>
              <a:gdLst/>
              <a:ahLst/>
              <a:cxnLst/>
              <a:rect l="0" t="0" r="0" b="0"/>
              <a:pathLst>
                <a:path w="4457701" h="104776">
                  <a:moveTo>
                    <a:pt x="0" y="0"/>
                  </a:moveTo>
                  <a:lnTo>
                    <a:pt x="0" y="0"/>
                  </a:lnTo>
                  <a:lnTo>
                    <a:pt x="28222" y="0"/>
                  </a:lnTo>
                  <a:lnTo>
                    <a:pt x="71810" y="0"/>
                  </a:lnTo>
                  <a:lnTo>
                    <a:pt x="112349" y="0"/>
                  </a:lnTo>
                  <a:lnTo>
                    <a:pt x="137341" y="1058"/>
                  </a:lnTo>
                  <a:lnTo>
                    <a:pt x="165644" y="2822"/>
                  </a:lnTo>
                  <a:lnTo>
                    <a:pt x="196154" y="5056"/>
                  </a:lnTo>
                  <a:lnTo>
                    <a:pt x="229194" y="6545"/>
                  </a:lnTo>
                  <a:lnTo>
                    <a:pt x="263921" y="7539"/>
                  </a:lnTo>
                  <a:lnTo>
                    <a:pt x="299772" y="8201"/>
                  </a:lnTo>
                  <a:lnTo>
                    <a:pt x="341665" y="8642"/>
                  </a:lnTo>
                  <a:lnTo>
                    <a:pt x="387584" y="8937"/>
                  </a:lnTo>
                  <a:lnTo>
                    <a:pt x="436189" y="9133"/>
                  </a:lnTo>
                  <a:lnTo>
                    <a:pt x="489760" y="9263"/>
                  </a:lnTo>
                  <a:lnTo>
                    <a:pt x="546640" y="9350"/>
                  </a:lnTo>
                  <a:lnTo>
                    <a:pt x="605726" y="9409"/>
                  </a:lnTo>
                  <a:lnTo>
                    <a:pt x="668401" y="10506"/>
                  </a:lnTo>
                  <a:lnTo>
                    <a:pt x="733467" y="12296"/>
                  </a:lnTo>
                  <a:lnTo>
                    <a:pt x="800128" y="14548"/>
                  </a:lnTo>
                  <a:lnTo>
                    <a:pt x="867852" y="16049"/>
                  </a:lnTo>
                  <a:lnTo>
                    <a:pt x="936285" y="17049"/>
                  </a:lnTo>
                  <a:lnTo>
                    <a:pt x="1005189" y="17716"/>
                  </a:lnTo>
                  <a:lnTo>
                    <a:pt x="1073352" y="19219"/>
                  </a:lnTo>
                  <a:lnTo>
                    <a:pt x="1141018" y="21279"/>
                  </a:lnTo>
                  <a:lnTo>
                    <a:pt x="1208354" y="23711"/>
                  </a:lnTo>
                  <a:lnTo>
                    <a:pt x="1277586" y="25333"/>
                  </a:lnTo>
                  <a:lnTo>
                    <a:pt x="1348082" y="26413"/>
                  </a:lnTo>
                  <a:lnTo>
                    <a:pt x="1419421" y="27134"/>
                  </a:lnTo>
                  <a:lnTo>
                    <a:pt x="1490264" y="28673"/>
                  </a:lnTo>
                  <a:lnTo>
                    <a:pt x="1560776" y="30757"/>
                  </a:lnTo>
                  <a:lnTo>
                    <a:pt x="1631067" y="33204"/>
                  </a:lnTo>
                  <a:lnTo>
                    <a:pt x="1703328" y="35895"/>
                  </a:lnTo>
                  <a:lnTo>
                    <a:pt x="1776902" y="38747"/>
                  </a:lnTo>
                  <a:lnTo>
                    <a:pt x="1851351" y="41706"/>
                  </a:lnTo>
                  <a:lnTo>
                    <a:pt x="1923209" y="43680"/>
                  </a:lnTo>
                  <a:lnTo>
                    <a:pt x="1993340" y="44995"/>
                  </a:lnTo>
                  <a:lnTo>
                    <a:pt x="2062318" y="45872"/>
                  </a:lnTo>
                  <a:lnTo>
                    <a:pt x="2130529" y="47515"/>
                  </a:lnTo>
                  <a:lnTo>
                    <a:pt x="2198228" y="49668"/>
                  </a:lnTo>
                  <a:lnTo>
                    <a:pt x="2265585" y="52162"/>
                  </a:lnTo>
                  <a:lnTo>
                    <a:pt x="2333773" y="53825"/>
                  </a:lnTo>
                  <a:lnTo>
                    <a:pt x="2402516" y="54933"/>
                  </a:lnTo>
                  <a:lnTo>
                    <a:pt x="2471627" y="55672"/>
                  </a:lnTo>
                  <a:lnTo>
                    <a:pt x="2538868" y="57223"/>
                  </a:lnTo>
                  <a:lnTo>
                    <a:pt x="2604862" y="59316"/>
                  </a:lnTo>
                  <a:lnTo>
                    <a:pt x="2670025" y="61769"/>
                  </a:lnTo>
                  <a:lnTo>
                    <a:pt x="2735692" y="64463"/>
                  </a:lnTo>
                  <a:lnTo>
                    <a:pt x="2801694" y="67317"/>
                  </a:lnTo>
                  <a:lnTo>
                    <a:pt x="2867921" y="70278"/>
                  </a:lnTo>
                  <a:lnTo>
                    <a:pt x="2934297" y="72252"/>
                  </a:lnTo>
                  <a:lnTo>
                    <a:pt x="3000773" y="73568"/>
                  </a:lnTo>
                  <a:lnTo>
                    <a:pt x="3067315" y="74445"/>
                  </a:lnTo>
                  <a:lnTo>
                    <a:pt x="3131785" y="76088"/>
                  </a:lnTo>
                  <a:lnTo>
                    <a:pt x="3194873" y="78242"/>
                  </a:lnTo>
                  <a:lnTo>
                    <a:pt x="3257040" y="80736"/>
                  </a:lnTo>
                  <a:lnTo>
                    <a:pt x="3316477" y="82400"/>
                  </a:lnTo>
                  <a:lnTo>
                    <a:pt x="3374092" y="83508"/>
                  </a:lnTo>
                  <a:lnTo>
                    <a:pt x="3430495" y="84247"/>
                  </a:lnTo>
                  <a:lnTo>
                    <a:pt x="3483972" y="85798"/>
                  </a:lnTo>
                  <a:lnTo>
                    <a:pt x="3535498" y="87891"/>
                  </a:lnTo>
                  <a:lnTo>
                    <a:pt x="3585724" y="90344"/>
                  </a:lnTo>
                  <a:lnTo>
                    <a:pt x="3635083" y="91979"/>
                  </a:lnTo>
                  <a:lnTo>
                    <a:pt x="3683864" y="93070"/>
                  </a:lnTo>
                  <a:lnTo>
                    <a:pt x="3732259" y="93797"/>
                  </a:lnTo>
                  <a:lnTo>
                    <a:pt x="3778281" y="94281"/>
                  </a:lnTo>
                  <a:lnTo>
                    <a:pt x="3822721" y="94604"/>
                  </a:lnTo>
                  <a:lnTo>
                    <a:pt x="3866105" y="94819"/>
                  </a:lnTo>
                  <a:lnTo>
                    <a:pt x="3907728" y="94963"/>
                  </a:lnTo>
                  <a:lnTo>
                    <a:pt x="3948178" y="95059"/>
                  </a:lnTo>
                  <a:lnTo>
                    <a:pt x="3987843" y="95123"/>
                  </a:lnTo>
                  <a:lnTo>
                    <a:pt x="4025929" y="96222"/>
                  </a:lnTo>
                  <a:lnTo>
                    <a:pt x="4062961" y="98016"/>
                  </a:lnTo>
                  <a:lnTo>
                    <a:pt x="4099291" y="100269"/>
                  </a:lnTo>
                  <a:lnTo>
                    <a:pt x="4131977" y="101771"/>
                  </a:lnTo>
                  <a:lnTo>
                    <a:pt x="4162235" y="102772"/>
                  </a:lnTo>
                  <a:lnTo>
                    <a:pt x="4190873" y="103440"/>
                  </a:lnTo>
                  <a:lnTo>
                    <a:pt x="4219491" y="103885"/>
                  </a:lnTo>
                  <a:lnTo>
                    <a:pt x="4248092" y="104182"/>
                  </a:lnTo>
                  <a:lnTo>
                    <a:pt x="4276687" y="104380"/>
                  </a:lnTo>
                  <a:lnTo>
                    <a:pt x="4303157" y="104511"/>
                  </a:lnTo>
                  <a:lnTo>
                    <a:pt x="4328213" y="104599"/>
                  </a:lnTo>
                  <a:lnTo>
                    <a:pt x="4374750" y="104697"/>
                  </a:lnTo>
                  <a:lnTo>
                    <a:pt x="445770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3706"/>
            <p:cNvSpPr/>
            <p:nvPr>
              <p:custDataLst>
                <p:tags r:id="rId92"/>
              </p:custDataLst>
            </p:nvPr>
          </p:nvSpPr>
          <p:spPr>
            <a:xfrm>
              <a:off x="6993400" y="5910257"/>
              <a:ext cx="101642" cy="264085"/>
            </a:xfrm>
            <a:custGeom>
              <a:avLst/>
              <a:gdLst/>
              <a:ahLst/>
              <a:cxnLst/>
              <a:rect l="0" t="0" r="0" b="0"/>
              <a:pathLst>
                <a:path w="101642" h="264085">
                  <a:moveTo>
                    <a:pt x="36050" y="42868"/>
                  </a:moveTo>
                  <a:lnTo>
                    <a:pt x="36050" y="42868"/>
                  </a:lnTo>
                  <a:lnTo>
                    <a:pt x="41106" y="32755"/>
                  </a:lnTo>
                  <a:lnTo>
                    <a:pt x="45751" y="5945"/>
                  </a:lnTo>
                  <a:lnTo>
                    <a:pt x="47808" y="2378"/>
                  </a:lnTo>
                  <a:lnTo>
                    <a:pt x="50239" y="0"/>
                  </a:lnTo>
                  <a:lnTo>
                    <a:pt x="50801" y="1589"/>
                  </a:lnTo>
                  <a:lnTo>
                    <a:pt x="38569" y="45320"/>
                  </a:lnTo>
                  <a:lnTo>
                    <a:pt x="26396" y="85960"/>
                  </a:lnTo>
                  <a:lnTo>
                    <a:pt x="13799" y="125111"/>
                  </a:lnTo>
                  <a:lnTo>
                    <a:pt x="7666" y="172551"/>
                  </a:lnTo>
                  <a:lnTo>
                    <a:pt x="183" y="216416"/>
                  </a:lnTo>
                  <a:lnTo>
                    <a:pt x="0" y="237475"/>
                  </a:lnTo>
                  <a:lnTo>
                    <a:pt x="3447" y="250363"/>
                  </a:lnTo>
                  <a:lnTo>
                    <a:pt x="11338" y="263569"/>
                  </a:lnTo>
                  <a:lnTo>
                    <a:pt x="15342" y="264084"/>
                  </a:lnTo>
                  <a:lnTo>
                    <a:pt x="25435" y="259014"/>
                  </a:lnTo>
                  <a:lnTo>
                    <a:pt x="53433" y="234683"/>
                  </a:lnTo>
                  <a:lnTo>
                    <a:pt x="66365" y="216941"/>
                  </a:lnTo>
                  <a:lnTo>
                    <a:pt x="67902" y="211834"/>
                  </a:lnTo>
                  <a:lnTo>
                    <a:pt x="67868" y="207370"/>
                  </a:lnTo>
                  <a:lnTo>
                    <a:pt x="65266" y="197659"/>
                  </a:lnTo>
                  <a:lnTo>
                    <a:pt x="59265" y="199153"/>
                  </a:lnTo>
                  <a:lnTo>
                    <a:pt x="54702" y="201033"/>
                  </a:lnTo>
                  <a:lnTo>
                    <a:pt x="51659" y="204403"/>
                  </a:lnTo>
                  <a:lnTo>
                    <a:pt x="48279" y="213792"/>
                  </a:lnTo>
                  <a:lnTo>
                    <a:pt x="46376" y="225922"/>
                  </a:lnTo>
                  <a:lnTo>
                    <a:pt x="48225" y="228403"/>
                  </a:lnTo>
                  <a:lnTo>
                    <a:pt x="55926" y="231162"/>
                  </a:lnTo>
                  <a:lnTo>
                    <a:pt x="72160" y="232715"/>
                  </a:lnTo>
                  <a:lnTo>
                    <a:pt x="90376" y="228118"/>
                  </a:lnTo>
                  <a:lnTo>
                    <a:pt x="94492" y="225634"/>
                  </a:lnTo>
                  <a:lnTo>
                    <a:pt x="99066" y="220053"/>
                  </a:lnTo>
                  <a:lnTo>
                    <a:pt x="101641" y="210961"/>
                  </a:lnTo>
                  <a:lnTo>
                    <a:pt x="96599" y="201890"/>
                  </a:lnTo>
                  <a:lnTo>
                    <a:pt x="87302" y="191862"/>
                  </a:lnTo>
                  <a:lnTo>
                    <a:pt x="64625" y="176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3707"/>
            <p:cNvSpPr/>
            <p:nvPr>
              <p:custDataLst>
                <p:tags r:id="rId93"/>
              </p:custDataLst>
            </p:nvPr>
          </p:nvSpPr>
          <p:spPr>
            <a:xfrm>
              <a:off x="6402158" y="5771819"/>
              <a:ext cx="84368" cy="105107"/>
            </a:xfrm>
            <a:custGeom>
              <a:avLst/>
              <a:gdLst/>
              <a:ahLst/>
              <a:cxnLst/>
              <a:rect l="0" t="0" r="0" b="0"/>
              <a:pathLst>
                <a:path w="84368" h="105107">
                  <a:moveTo>
                    <a:pt x="17692" y="57481"/>
                  </a:moveTo>
                  <a:lnTo>
                    <a:pt x="17692" y="57481"/>
                  </a:lnTo>
                  <a:lnTo>
                    <a:pt x="12636" y="57481"/>
                  </a:lnTo>
                  <a:lnTo>
                    <a:pt x="11147" y="58539"/>
                  </a:lnTo>
                  <a:lnTo>
                    <a:pt x="10153" y="60303"/>
                  </a:lnTo>
                  <a:lnTo>
                    <a:pt x="8755" y="70664"/>
                  </a:lnTo>
                  <a:lnTo>
                    <a:pt x="7371" y="80275"/>
                  </a:lnTo>
                  <a:lnTo>
                    <a:pt x="3227" y="88073"/>
                  </a:lnTo>
                  <a:lnTo>
                    <a:pt x="1698" y="89517"/>
                  </a:lnTo>
                  <a:lnTo>
                    <a:pt x="679" y="89422"/>
                  </a:lnTo>
                  <a:lnTo>
                    <a:pt x="0" y="88299"/>
                  </a:lnTo>
                  <a:lnTo>
                    <a:pt x="12018" y="54682"/>
                  </a:lnTo>
                  <a:lnTo>
                    <a:pt x="34845" y="12310"/>
                  </a:lnTo>
                  <a:lnTo>
                    <a:pt x="38652" y="5142"/>
                  </a:lnTo>
                  <a:lnTo>
                    <a:pt x="42249" y="1421"/>
                  </a:lnTo>
                  <a:lnTo>
                    <a:pt x="45705" y="0"/>
                  </a:lnTo>
                  <a:lnTo>
                    <a:pt x="49067" y="111"/>
                  </a:lnTo>
                  <a:lnTo>
                    <a:pt x="51309" y="2301"/>
                  </a:lnTo>
                  <a:lnTo>
                    <a:pt x="65892" y="49279"/>
                  </a:lnTo>
                  <a:lnTo>
                    <a:pt x="84367" y="105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3708"/>
            <p:cNvSpPr/>
            <p:nvPr>
              <p:custDataLst>
                <p:tags r:id="rId94"/>
              </p:custDataLst>
            </p:nvPr>
          </p:nvSpPr>
          <p:spPr>
            <a:xfrm>
              <a:off x="5820318" y="5972175"/>
              <a:ext cx="99726" cy="328743"/>
            </a:xfrm>
            <a:custGeom>
              <a:avLst/>
              <a:gdLst/>
              <a:ahLst/>
              <a:cxnLst/>
              <a:rect l="0" t="0" r="0" b="0"/>
              <a:pathLst>
                <a:path w="99726" h="328743">
                  <a:moveTo>
                    <a:pt x="28032" y="0"/>
                  </a:moveTo>
                  <a:lnTo>
                    <a:pt x="28032" y="0"/>
                  </a:lnTo>
                  <a:lnTo>
                    <a:pt x="26974" y="9721"/>
                  </a:lnTo>
                  <a:lnTo>
                    <a:pt x="14775" y="53961"/>
                  </a:lnTo>
                  <a:lnTo>
                    <a:pt x="3580" y="95678"/>
                  </a:lnTo>
                  <a:lnTo>
                    <a:pt x="0" y="140880"/>
                  </a:lnTo>
                  <a:lnTo>
                    <a:pt x="623" y="170821"/>
                  </a:lnTo>
                  <a:lnTo>
                    <a:pt x="4562" y="181048"/>
                  </a:lnTo>
                  <a:lnTo>
                    <a:pt x="8151" y="182082"/>
                  </a:lnTo>
                  <a:lnTo>
                    <a:pt x="12662" y="180654"/>
                  </a:lnTo>
                  <a:lnTo>
                    <a:pt x="21200" y="174482"/>
                  </a:lnTo>
                  <a:lnTo>
                    <a:pt x="32189" y="153676"/>
                  </a:lnTo>
                  <a:lnTo>
                    <a:pt x="36497" y="139521"/>
                  </a:lnTo>
                  <a:lnTo>
                    <a:pt x="36850" y="139581"/>
                  </a:lnTo>
                  <a:lnTo>
                    <a:pt x="37418" y="147281"/>
                  </a:lnTo>
                  <a:lnTo>
                    <a:pt x="38523" y="148987"/>
                  </a:lnTo>
                  <a:lnTo>
                    <a:pt x="40318" y="150125"/>
                  </a:lnTo>
                  <a:lnTo>
                    <a:pt x="73201" y="160468"/>
                  </a:lnTo>
                  <a:lnTo>
                    <a:pt x="82679" y="158455"/>
                  </a:lnTo>
                  <a:lnTo>
                    <a:pt x="86688" y="156437"/>
                  </a:lnTo>
                  <a:lnTo>
                    <a:pt x="89362" y="156149"/>
                  </a:lnTo>
                  <a:lnTo>
                    <a:pt x="91143" y="157016"/>
                  </a:lnTo>
                  <a:lnTo>
                    <a:pt x="99060" y="166013"/>
                  </a:lnTo>
                  <a:lnTo>
                    <a:pt x="99725" y="169942"/>
                  </a:lnTo>
                  <a:lnTo>
                    <a:pt x="95287" y="211229"/>
                  </a:lnTo>
                  <a:lnTo>
                    <a:pt x="94822" y="250804"/>
                  </a:lnTo>
                  <a:lnTo>
                    <a:pt x="93664" y="297416"/>
                  </a:lnTo>
                  <a:lnTo>
                    <a:pt x="89657" y="315276"/>
                  </a:lnTo>
                  <a:lnTo>
                    <a:pt x="86049" y="321309"/>
                  </a:lnTo>
                  <a:lnTo>
                    <a:pt x="81528" y="325331"/>
                  </a:lnTo>
                  <a:lnTo>
                    <a:pt x="76396" y="328013"/>
                  </a:lnTo>
                  <a:lnTo>
                    <a:pt x="70858" y="328742"/>
                  </a:lnTo>
                  <a:lnTo>
                    <a:pt x="47082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3709"/>
            <p:cNvSpPr/>
            <p:nvPr>
              <p:custDataLst>
                <p:tags r:id="rId95"/>
              </p:custDataLst>
            </p:nvPr>
          </p:nvSpPr>
          <p:spPr>
            <a:xfrm>
              <a:off x="6343766" y="5955989"/>
              <a:ext cx="159666" cy="351216"/>
            </a:xfrm>
            <a:custGeom>
              <a:avLst/>
              <a:gdLst/>
              <a:ahLst/>
              <a:cxnLst/>
              <a:rect l="0" t="0" r="0" b="0"/>
              <a:pathLst>
                <a:path w="159666" h="351216">
                  <a:moveTo>
                    <a:pt x="18934" y="149536"/>
                  </a:moveTo>
                  <a:lnTo>
                    <a:pt x="18934" y="149536"/>
                  </a:lnTo>
                  <a:lnTo>
                    <a:pt x="18934" y="154592"/>
                  </a:lnTo>
                  <a:lnTo>
                    <a:pt x="16112" y="159897"/>
                  </a:lnTo>
                  <a:lnTo>
                    <a:pt x="13878" y="162793"/>
                  </a:lnTo>
                  <a:lnTo>
                    <a:pt x="11395" y="171656"/>
                  </a:lnTo>
                  <a:lnTo>
                    <a:pt x="9671" y="215949"/>
                  </a:lnTo>
                  <a:lnTo>
                    <a:pt x="9461" y="258767"/>
                  </a:lnTo>
                  <a:lnTo>
                    <a:pt x="6602" y="284206"/>
                  </a:lnTo>
                  <a:lnTo>
                    <a:pt x="1211" y="326305"/>
                  </a:lnTo>
                  <a:lnTo>
                    <a:pt x="59" y="351215"/>
                  </a:lnTo>
                  <a:lnTo>
                    <a:pt x="0" y="350663"/>
                  </a:lnTo>
                  <a:lnTo>
                    <a:pt x="7438" y="305438"/>
                  </a:lnTo>
                  <a:lnTo>
                    <a:pt x="11646" y="267696"/>
                  </a:lnTo>
                  <a:lnTo>
                    <a:pt x="19598" y="227939"/>
                  </a:lnTo>
                  <a:lnTo>
                    <a:pt x="25579" y="193907"/>
                  </a:lnTo>
                  <a:lnTo>
                    <a:pt x="31765" y="157615"/>
                  </a:lnTo>
                  <a:lnTo>
                    <a:pt x="38042" y="120318"/>
                  </a:lnTo>
                  <a:lnTo>
                    <a:pt x="45418" y="84692"/>
                  </a:lnTo>
                  <a:lnTo>
                    <a:pt x="60412" y="42952"/>
                  </a:lnTo>
                  <a:lnTo>
                    <a:pt x="78867" y="6802"/>
                  </a:lnTo>
                  <a:lnTo>
                    <a:pt x="85434" y="1432"/>
                  </a:lnTo>
                  <a:lnTo>
                    <a:pt x="88668" y="0"/>
                  </a:lnTo>
                  <a:lnTo>
                    <a:pt x="90823" y="2220"/>
                  </a:lnTo>
                  <a:lnTo>
                    <a:pt x="93218" y="13154"/>
                  </a:lnTo>
                  <a:lnTo>
                    <a:pt x="88210" y="53648"/>
                  </a:lnTo>
                  <a:lnTo>
                    <a:pt x="86123" y="96768"/>
                  </a:lnTo>
                  <a:lnTo>
                    <a:pt x="85639" y="127747"/>
                  </a:lnTo>
                  <a:lnTo>
                    <a:pt x="86688" y="128659"/>
                  </a:lnTo>
                  <a:lnTo>
                    <a:pt x="90674" y="129675"/>
                  </a:lnTo>
                  <a:lnTo>
                    <a:pt x="110520" y="124838"/>
                  </a:lnTo>
                  <a:lnTo>
                    <a:pt x="132854" y="129400"/>
                  </a:lnTo>
                  <a:lnTo>
                    <a:pt x="142942" y="134590"/>
                  </a:lnTo>
                  <a:lnTo>
                    <a:pt x="150954" y="146068"/>
                  </a:lnTo>
                  <a:lnTo>
                    <a:pt x="158593" y="167558"/>
                  </a:lnTo>
                  <a:lnTo>
                    <a:pt x="159665" y="174251"/>
                  </a:lnTo>
                  <a:lnTo>
                    <a:pt x="155212" y="190155"/>
                  </a:lnTo>
                  <a:lnTo>
                    <a:pt x="140162" y="216120"/>
                  </a:lnTo>
                  <a:lnTo>
                    <a:pt x="135736" y="219326"/>
                  </a:lnTo>
                  <a:lnTo>
                    <a:pt x="125174" y="222888"/>
                  </a:lnTo>
                  <a:lnTo>
                    <a:pt x="95134" y="216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3710"/>
            <p:cNvSpPr/>
            <p:nvPr>
              <p:custDataLst>
                <p:tags r:id="rId96"/>
              </p:custDataLst>
            </p:nvPr>
          </p:nvSpPr>
          <p:spPr>
            <a:xfrm>
              <a:off x="7524363" y="5881897"/>
              <a:ext cx="333763" cy="417702"/>
            </a:xfrm>
            <a:custGeom>
              <a:avLst/>
              <a:gdLst/>
              <a:ahLst/>
              <a:cxnLst/>
              <a:rect l="0" t="0" r="0" b="0"/>
              <a:pathLst>
                <a:path w="333763" h="417702">
                  <a:moveTo>
                    <a:pt x="95637" y="214103"/>
                  </a:moveTo>
                  <a:lnTo>
                    <a:pt x="95637" y="214103"/>
                  </a:lnTo>
                  <a:lnTo>
                    <a:pt x="89092" y="198893"/>
                  </a:lnTo>
                  <a:lnTo>
                    <a:pt x="83464" y="159628"/>
                  </a:lnTo>
                  <a:lnTo>
                    <a:pt x="81172" y="155561"/>
                  </a:lnTo>
                  <a:lnTo>
                    <a:pt x="78585" y="152851"/>
                  </a:lnTo>
                  <a:lnTo>
                    <a:pt x="72889" y="149838"/>
                  </a:lnTo>
                  <a:lnTo>
                    <a:pt x="64007" y="151321"/>
                  </a:lnTo>
                  <a:lnTo>
                    <a:pt x="58676" y="153199"/>
                  </a:lnTo>
                  <a:lnTo>
                    <a:pt x="49929" y="163751"/>
                  </a:lnTo>
                  <a:lnTo>
                    <a:pt x="20842" y="207624"/>
                  </a:lnTo>
                  <a:lnTo>
                    <a:pt x="14770" y="224981"/>
                  </a:lnTo>
                  <a:lnTo>
                    <a:pt x="13150" y="234056"/>
                  </a:lnTo>
                  <a:lnTo>
                    <a:pt x="14187" y="241163"/>
                  </a:lnTo>
                  <a:lnTo>
                    <a:pt x="16996" y="246960"/>
                  </a:lnTo>
                  <a:lnTo>
                    <a:pt x="24702" y="255164"/>
                  </a:lnTo>
                  <a:lnTo>
                    <a:pt x="31655" y="258812"/>
                  </a:lnTo>
                  <a:lnTo>
                    <a:pt x="36049" y="257667"/>
                  </a:lnTo>
                  <a:lnTo>
                    <a:pt x="74889" y="233274"/>
                  </a:lnTo>
                  <a:lnTo>
                    <a:pt x="94953" y="205614"/>
                  </a:lnTo>
                  <a:lnTo>
                    <a:pt x="95577" y="249498"/>
                  </a:lnTo>
                  <a:lnTo>
                    <a:pt x="94567" y="296315"/>
                  </a:lnTo>
                  <a:lnTo>
                    <a:pt x="87435" y="341934"/>
                  </a:lnTo>
                  <a:lnTo>
                    <a:pt x="81447" y="367689"/>
                  </a:lnTo>
                  <a:lnTo>
                    <a:pt x="60611" y="405444"/>
                  </a:lnTo>
                  <a:lnTo>
                    <a:pt x="53259" y="413090"/>
                  </a:lnTo>
                  <a:lnTo>
                    <a:pt x="48334" y="416611"/>
                  </a:lnTo>
                  <a:lnTo>
                    <a:pt x="34397" y="417701"/>
                  </a:lnTo>
                  <a:lnTo>
                    <a:pt x="18677" y="413599"/>
                  </a:lnTo>
                  <a:lnTo>
                    <a:pt x="4636" y="404720"/>
                  </a:lnTo>
                  <a:lnTo>
                    <a:pt x="1102" y="398332"/>
                  </a:lnTo>
                  <a:lnTo>
                    <a:pt x="0" y="382766"/>
                  </a:lnTo>
                  <a:lnTo>
                    <a:pt x="5329" y="361209"/>
                  </a:lnTo>
                  <a:lnTo>
                    <a:pt x="39169" y="319001"/>
                  </a:lnTo>
                  <a:lnTo>
                    <a:pt x="76682" y="289505"/>
                  </a:lnTo>
                  <a:lnTo>
                    <a:pt x="119214" y="265019"/>
                  </a:lnTo>
                  <a:lnTo>
                    <a:pt x="158737" y="244621"/>
                  </a:lnTo>
                  <a:lnTo>
                    <a:pt x="200834" y="212702"/>
                  </a:lnTo>
                  <a:lnTo>
                    <a:pt x="212296" y="196872"/>
                  </a:lnTo>
                  <a:lnTo>
                    <a:pt x="213626" y="192032"/>
                  </a:lnTo>
                  <a:lnTo>
                    <a:pt x="213455" y="187748"/>
                  </a:lnTo>
                  <a:lnTo>
                    <a:pt x="212282" y="183833"/>
                  </a:lnTo>
                  <a:lnTo>
                    <a:pt x="209384" y="181223"/>
                  </a:lnTo>
                  <a:lnTo>
                    <a:pt x="200520" y="178323"/>
                  </a:lnTo>
                  <a:lnTo>
                    <a:pt x="188685" y="176691"/>
                  </a:lnTo>
                  <a:lnTo>
                    <a:pt x="185186" y="178578"/>
                  </a:lnTo>
                  <a:lnTo>
                    <a:pt x="168748" y="197522"/>
                  </a:lnTo>
                  <a:lnTo>
                    <a:pt x="167661" y="201991"/>
                  </a:lnTo>
                  <a:lnTo>
                    <a:pt x="169275" y="212601"/>
                  </a:lnTo>
                  <a:lnTo>
                    <a:pt x="176134" y="230474"/>
                  </a:lnTo>
                  <a:lnTo>
                    <a:pt x="184683" y="240075"/>
                  </a:lnTo>
                  <a:lnTo>
                    <a:pt x="194479" y="246813"/>
                  </a:lnTo>
                  <a:lnTo>
                    <a:pt x="202361" y="249808"/>
                  </a:lnTo>
                  <a:lnTo>
                    <a:pt x="215037" y="245494"/>
                  </a:lnTo>
                  <a:lnTo>
                    <a:pt x="238931" y="230534"/>
                  </a:lnTo>
                  <a:lnTo>
                    <a:pt x="267561" y="183093"/>
                  </a:lnTo>
                  <a:lnTo>
                    <a:pt x="291295" y="135858"/>
                  </a:lnTo>
                  <a:lnTo>
                    <a:pt x="307774" y="93755"/>
                  </a:lnTo>
                  <a:lnTo>
                    <a:pt x="322182" y="56030"/>
                  </a:lnTo>
                  <a:lnTo>
                    <a:pt x="330331" y="24745"/>
                  </a:lnTo>
                  <a:lnTo>
                    <a:pt x="333310" y="0"/>
                  </a:lnTo>
                  <a:lnTo>
                    <a:pt x="333460" y="459"/>
                  </a:lnTo>
                  <a:lnTo>
                    <a:pt x="333561" y="1823"/>
                  </a:lnTo>
                  <a:lnTo>
                    <a:pt x="317503" y="47645"/>
                  </a:lnTo>
                  <a:lnTo>
                    <a:pt x="305111" y="89069"/>
                  </a:lnTo>
                  <a:lnTo>
                    <a:pt x="292472" y="133196"/>
                  </a:lnTo>
                  <a:lnTo>
                    <a:pt x="288014" y="175196"/>
                  </a:lnTo>
                  <a:lnTo>
                    <a:pt x="286384" y="216715"/>
                  </a:lnTo>
                  <a:lnTo>
                    <a:pt x="287305" y="233255"/>
                  </a:lnTo>
                  <a:lnTo>
                    <a:pt x="291243" y="247663"/>
                  </a:lnTo>
                  <a:lnTo>
                    <a:pt x="294833" y="252351"/>
                  </a:lnTo>
                  <a:lnTo>
                    <a:pt x="304465" y="257561"/>
                  </a:lnTo>
                  <a:lnTo>
                    <a:pt x="333762" y="2522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3711"/>
            <p:cNvSpPr/>
            <p:nvPr>
              <p:custDataLst>
                <p:tags r:id="rId97"/>
              </p:custDataLst>
            </p:nvPr>
          </p:nvSpPr>
          <p:spPr>
            <a:xfrm>
              <a:off x="7783250" y="6029325"/>
              <a:ext cx="112976" cy="7585"/>
            </a:xfrm>
            <a:custGeom>
              <a:avLst/>
              <a:gdLst/>
              <a:ahLst/>
              <a:cxnLst/>
              <a:rect l="0" t="0" r="0" b="0"/>
              <a:pathLst>
                <a:path w="112976" h="7585">
                  <a:moveTo>
                    <a:pt x="8200" y="0"/>
                  </a:moveTo>
                  <a:lnTo>
                    <a:pt x="8200" y="0"/>
                  </a:lnTo>
                  <a:lnTo>
                    <a:pt x="0" y="0"/>
                  </a:lnTo>
                  <a:lnTo>
                    <a:pt x="4124" y="5056"/>
                  </a:lnTo>
                  <a:lnTo>
                    <a:pt x="14855" y="7539"/>
                  </a:lnTo>
                  <a:lnTo>
                    <a:pt x="31267" y="7584"/>
                  </a:lnTo>
                  <a:lnTo>
                    <a:pt x="76296" y="1812"/>
                  </a:lnTo>
                  <a:lnTo>
                    <a:pt x="112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3712"/>
            <p:cNvSpPr/>
            <p:nvPr>
              <p:custDataLst>
                <p:tags r:id="rId98"/>
              </p:custDataLst>
            </p:nvPr>
          </p:nvSpPr>
          <p:spPr>
            <a:xfrm>
              <a:off x="8201025" y="5924550"/>
              <a:ext cx="85726" cy="133351"/>
            </a:xfrm>
            <a:custGeom>
              <a:avLst/>
              <a:gdLst/>
              <a:ahLst/>
              <a:cxnLst/>
              <a:rect l="0" t="0" r="0" b="0"/>
              <a:pathLst>
                <a:path w="85726" h="133351">
                  <a:moveTo>
                    <a:pt x="0" y="0"/>
                  </a:moveTo>
                  <a:lnTo>
                    <a:pt x="0" y="0"/>
                  </a:lnTo>
                  <a:lnTo>
                    <a:pt x="13183" y="20723"/>
                  </a:lnTo>
                  <a:lnTo>
                    <a:pt x="21734" y="31435"/>
                  </a:lnTo>
                  <a:lnTo>
                    <a:pt x="48897" y="77668"/>
                  </a:lnTo>
                  <a:lnTo>
                    <a:pt x="8572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3713"/>
            <p:cNvSpPr/>
            <p:nvPr>
              <p:custDataLst>
                <p:tags r:id="rId99"/>
              </p:custDataLst>
            </p:nvPr>
          </p:nvSpPr>
          <p:spPr>
            <a:xfrm>
              <a:off x="8315325" y="5926267"/>
              <a:ext cx="76201" cy="284034"/>
            </a:xfrm>
            <a:custGeom>
              <a:avLst/>
              <a:gdLst/>
              <a:ahLst/>
              <a:cxnLst/>
              <a:rect l="0" t="0" r="0" b="0"/>
              <a:pathLst>
                <a:path w="76201" h="284034">
                  <a:moveTo>
                    <a:pt x="76200" y="17333"/>
                  </a:moveTo>
                  <a:lnTo>
                    <a:pt x="76200" y="17333"/>
                  </a:lnTo>
                  <a:lnTo>
                    <a:pt x="76200" y="4076"/>
                  </a:lnTo>
                  <a:lnTo>
                    <a:pt x="74083" y="2145"/>
                  </a:lnTo>
                  <a:lnTo>
                    <a:pt x="66087" y="0"/>
                  </a:lnTo>
                  <a:lnTo>
                    <a:pt x="55477" y="1868"/>
                  </a:lnTo>
                  <a:lnTo>
                    <a:pt x="43707" y="7285"/>
                  </a:lnTo>
                  <a:lnTo>
                    <a:pt x="31419" y="16747"/>
                  </a:lnTo>
                  <a:lnTo>
                    <a:pt x="24547" y="28009"/>
                  </a:lnTo>
                  <a:lnTo>
                    <a:pt x="11994" y="67881"/>
                  </a:lnTo>
                  <a:lnTo>
                    <a:pt x="9670" y="113490"/>
                  </a:lnTo>
                  <a:lnTo>
                    <a:pt x="9544" y="154879"/>
                  </a:lnTo>
                  <a:lnTo>
                    <a:pt x="6708" y="184382"/>
                  </a:lnTo>
                  <a:lnTo>
                    <a:pt x="1325" y="223427"/>
                  </a:lnTo>
                  <a:lnTo>
                    <a:pt x="0" y="2840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3714"/>
            <p:cNvSpPr/>
            <p:nvPr>
              <p:custDataLst>
                <p:tags r:id="rId100"/>
              </p:custDataLst>
            </p:nvPr>
          </p:nvSpPr>
          <p:spPr>
            <a:xfrm>
              <a:off x="8229600" y="5730591"/>
              <a:ext cx="123826" cy="105818"/>
            </a:xfrm>
            <a:custGeom>
              <a:avLst/>
              <a:gdLst/>
              <a:ahLst/>
              <a:cxnLst/>
              <a:rect l="0" t="0" r="0" b="0"/>
              <a:pathLst>
                <a:path w="123826" h="105818">
                  <a:moveTo>
                    <a:pt x="0" y="60609"/>
                  </a:moveTo>
                  <a:lnTo>
                    <a:pt x="0" y="60609"/>
                  </a:lnTo>
                  <a:lnTo>
                    <a:pt x="0" y="55553"/>
                  </a:lnTo>
                  <a:lnTo>
                    <a:pt x="1058" y="54064"/>
                  </a:lnTo>
                  <a:lnTo>
                    <a:pt x="2822" y="53070"/>
                  </a:lnTo>
                  <a:lnTo>
                    <a:pt x="5056" y="52408"/>
                  </a:lnTo>
                  <a:lnTo>
                    <a:pt x="6545" y="50908"/>
                  </a:lnTo>
                  <a:lnTo>
                    <a:pt x="8200" y="46420"/>
                  </a:lnTo>
                  <a:lnTo>
                    <a:pt x="9264" y="37032"/>
                  </a:lnTo>
                  <a:lnTo>
                    <a:pt x="9491" y="50866"/>
                  </a:lnTo>
                  <a:lnTo>
                    <a:pt x="587" y="96002"/>
                  </a:lnTo>
                  <a:lnTo>
                    <a:pt x="115" y="105817"/>
                  </a:lnTo>
                  <a:lnTo>
                    <a:pt x="34" y="102462"/>
                  </a:lnTo>
                  <a:lnTo>
                    <a:pt x="13260" y="62410"/>
                  </a:lnTo>
                  <a:lnTo>
                    <a:pt x="36188" y="18865"/>
                  </a:lnTo>
                  <a:lnTo>
                    <a:pt x="44659" y="9248"/>
                  </a:lnTo>
                  <a:lnTo>
                    <a:pt x="55479" y="1446"/>
                  </a:lnTo>
                  <a:lnTo>
                    <a:pt x="60269" y="0"/>
                  </a:lnTo>
                  <a:lnTo>
                    <a:pt x="64521" y="95"/>
                  </a:lnTo>
                  <a:lnTo>
                    <a:pt x="84006" y="7851"/>
                  </a:lnTo>
                  <a:lnTo>
                    <a:pt x="123825" y="41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3715"/>
            <p:cNvSpPr/>
            <p:nvPr>
              <p:custDataLst>
                <p:tags r:id="rId101"/>
              </p:custDataLst>
            </p:nvPr>
          </p:nvSpPr>
          <p:spPr>
            <a:xfrm>
              <a:off x="5681036" y="6117236"/>
              <a:ext cx="79899" cy="185450"/>
            </a:xfrm>
            <a:custGeom>
              <a:avLst/>
              <a:gdLst/>
              <a:ahLst/>
              <a:cxnLst/>
              <a:rect l="0" t="0" r="0" b="0"/>
              <a:pathLst>
                <a:path w="79899" h="185450">
                  <a:moveTo>
                    <a:pt x="14914" y="26389"/>
                  </a:moveTo>
                  <a:lnTo>
                    <a:pt x="14914" y="26389"/>
                  </a:lnTo>
                  <a:lnTo>
                    <a:pt x="19970" y="36502"/>
                  </a:lnTo>
                  <a:lnTo>
                    <a:pt x="23115" y="57960"/>
                  </a:lnTo>
                  <a:lnTo>
                    <a:pt x="16573" y="102319"/>
                  </a:lnTo>
                  <a:lnTo>
                    <a:pt x="9173" y="142490"/>
                  </a:lnTo>
                  <a:lnTo>
                    <a:pt x="5887" y="178648"/>
                  </a:lnTo>
                  <a:lnTo>
                    <a:pt x="4663" y="181869"/>
                  </a:lnTo>
                  <a:lnTo>
                    <a:pt x="2789" y="184018"/>
                  </a:lnTo>
                  <a:lnTo>
                    <a:pt x="481" y="185449"/>
                  </a:lnTo>
                  <a:lnTo>
                    <a:pt x="0" y="184288"/>
                  </a:lnTo>
                  <a:lnTo>
                    <a:pt x="4470" y="146378"/>
                  </a:lnTo>
                  <a:lnTo>
                    <a:pt x="12812" y="109201"/>
                  </a:lnTo>
                  <a:lnTo>
                    <a:pt x="24651" y="68931"/>
                  </a:lnTo>
                  <a:lnTo>
                    <a:pt x="43508" y="22063"/>
                  </a:lnTo>
                  <a:lnTo>
                    <a:pt x="56193" y="5191"/>
                  </a:lnTo>
                  <a:lnTo>
                    <a:pt x="65362" y="1092"/>
                  </a:lnTo>
                  <a:lnTo>
                    <a:pt x="70771" y="0"/>
                  </a:lnTo>
                  <a:lnTo>
                    <a:pt x="74377" y="1387"/>
                  </a:lnTo>
                  <a:lnTo>
                    <a:pt x="76781" y="4429"/>
                  </a:lnTo>
                  <a:lnTo>
                    <a:pt x="79452" y="15571"/>
                  </a:lnTo>
                  <a:lnTo>
                    <a:pt x="79898" y="44585"/>
                  </a:lnTo>
                  <a:lnTo>
                    <a:pt x="76251" y="64110"/>
                  </a:lnTo>
                  <a:lnTo>
                    <a:pt x="63191" y="87894"/>
                  </a:lnTo>
                  <a:lnTo>
                    <a:pt x="33964" y="1121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3716"/>
            <p:cNvSpPr/>
            <p:nvPr>
              <p:custDataLst>
                <p:tags r:id="rId102"/>
              </p:custDataLst>
            </p:nvPr>
          </p:nvSpPr>
          <p:spPr>
            <a:xfrm>
              <a:off x="6973477" y="6010275"/>
              <a:ext cx="113124" cy="47626"/>
            </a:xfrm>
            <a:custGeom>
              <a:avLst/>
              <a:gdLst/>
              <a:ahLst/>
              <a:cxnLst/>
              <a:rect l="0" t="0" r="0" b="0"/>
              <a:pathLst>
                <a:path w="113124" h="47626">
                  <a:moveTo>
                    <a:pt x="27398" y="47625"/>
                  </a:moveTo>
                  <a:lnTo>
                    <a:pt x="27398" y="47625"/>
                  </a:lnTo>
                  <a:lnTo>
                    <a:pt x="0" y="38493"/>
                  </a:lnTo>
                  <a:lnTo>
                    <a:pt x="42144" y="21877"/>
                  </a:lnTo>
                  <a:lnTo>
                    <a:pt x="83385" y="9456"/>
                  </a:lnTo>
                  <a:lnTo>
                    <a:pt x="1131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3717"/>
            <p:cNvSpPr/>
            <p:nvPr>
              <p:custDataLst>
                <p:tags r:id="rId103"/>
              </p:custDataLst>
            </p:nvPr>
          </p:nvSpPr>
          <p:spPr>
            <a:xfrm>
              <a:off x="3638550" y="5430574"/>
              <a:ext cx="19051" cy="36777"/>
            </a:xfrm>
            <a:custGeom>
              <a:avLst/>
              <a:gdLst/>
              <a:ahLst/>
              <a:cxnLst/>
              <a:rect l="0" t="0" r="0" b="0"/>
              <a:pathLst>
                <a:path w="19051" h="36777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8642" y="617"/>
                  </a:lnTo>
                  <a:lnTo>
                    <a:pt x="19050" y="36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3718"/>
            <p:cNvSpPr/>
            <p:nvPr>
              <p:custDataLst>
                <p:tags r:id="rId104"/>
              </p:custDataLst>
            </p:nvPr>
          </p:nvSpPr>
          <p:spPr>
            <a:xfrm>
              <a:off x="3543300" y="5414006"/>
              <a:ext cx="66676" cy="79915"/>
            </a:xfrm>
            <a:custGeom>
              <a:avLst/>
              <a:gdLst/>
              <a:ahLst/>
              <a:cxnLst/>
              <a:rect l="0" t="0" r="0" b="0"/>
              <a:pathLst>
                <a:path w="66676" h="79915">
                  <a:moveTo>
                    <a:pt x="0" y="5719"/>
                  </a:moveTo>
                  <a:lnTo>
                    <a:pt x="0" y="5719"/>
                  </a:lnTo>
                  <a:lnTo>
                    <a:pt x="8201" y="13920"/>
                  </a:lnTo>
                  <a:lnTo>
                    <a:pt x="15809" y="29133"/>
                  </a:lnTo>
                  <a:lnTo>
                    <a:pt x="18410" y="46249"/>
                  </a:lnTo>
                  <a:lnTo>
                    <a:pt x="19039" y="79914"/>
                  </a:lnTo>
                  <a:lnTo>
                    <a:pt x="21872" y="40423"/>
                  </a:lnTo>
                  <a:lnTo>
                    <a:pt x="32307" y="10105"/>
                  </a:lnTo>
                  <a:lnTo>
                    <a:pt x="38348" y="2376"/>
                  </a:lnTo>
                  <a:lnTo>
                    <a:pt x="41440" y="316"/>
                  </a:lnTo>
                  <a:lnTo>
                    <a:pt x="44560" y="0"/>
                  </a:lnTo>
                  <a:lnTo>
                    <a:pt x="50849" y="2472"/>
                  </a:lnTo>
                  <a:lnTo>
                    <a:pt x="60339" y="14870"/>
                  </a:lnTo>
                  <a:lnTo>
                    <a:pt x="61393" y="20286"/>
                  </a:lnTo>
                  <a:lnTo>
                    <a:pt x="59936" y="38022"/>
                  </a:lnTo>
                  <a:lnTo>
                    <a:pt x="66675" y="6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3719"/>
            <p:cNvSpPr/>
            <p:nvPr>
              <p:custDataLst>
                <p:tags r:id="rId105"/>
              </p:custDataLst>
            </p:nvPr>
          </p:nvSpPr>
          <p:spPr>
            <a:xfrm>
              <a:off x="3468817" y="5387561"/>
              <a:ext cx="17334" cy="70265"/>
            </a:xfrm>
            <a:custGeom>
              <a:avLst/>
              <a:gdLst/>
              <a:ahLst/>
              <a:cxnLst/>
              <a:rect l="0" t="0" r="0" b="0"/>
              <a:pathLst>
                <a:path w="17334" h="70265">
                  <a:moveTo>
                    <a:pt x="17333" y="70264"/>
                  </a:moveTo>
                  <a:lnTo>
                    <a:pt x="17333" y="70264"/>
                  </a:lnTo>
                  <a:lnTo>
                    <a:pt x="14511" y="39179"/>
                  </a:lnTo>
                  <a:lnTo>
                    <a:pt x="6972" y="18015"/>
                  </a:lnTo>
                  <a:lnTo>
                    <a:pt x="858" y="5041"/>
                  </a:lnTo>
                  <a:lnTo>
                    <a:pt x="0" y="1383"/>
                  </a:lnTo>
                  <a:lnTo>
                    <a:pt x="486" y="0"/>
                  </a:lnTo>
                  <a:lnTo>
                    <a:pt x="7808" y="3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3720"/>
            <p:cNvSpPr/>
            <p:nvPr>
              <p:custDataLst>
                <p:tags r:id="rId106"/>
              </p:custDataLst>
            </p:nvPr>
          </p:nvSpPr>
          <p:spPr>
            <a:xfrm>
              <a:off x="4429125" y="5467575"/>
              <a:ext cx="152401" cy="18826"/>
            </a:xfrm>
            <a:custGeom>
              <a:avLst/>
              <a:gdLst/>
              <a:ahLst/>
              <a:cxnLst/>
              <a:rect l="0" t="0" r="0" b="0"/>
              <a:pathLst>
                <a:path w="152401" h="18826">
                  <a:moveTo>
                    <a:pt x="0" y="18825"/>
                  </a:moveTo>
                  <a:lnTo>
                    <a:pt x="0" y="18825"/>
                  </a:lnTo>
                  <a:lnTo>
                    <a:pt x="13257" y="5568"/>
                  </a:lnTo>
                  <a:lnTo>
                    <a:pt x="22120" y="2350"/>
                  </a:lnTo>
                  <a:lnTo>
                    <a:pt x="67780" y="0"/>
                  </a:lnTo>
                  <a:lnTo>
                    <a:pt x="95577" y="2664"/>
                  </a:lnTo>
                  <a:lnTo>
                    <a:pt x="152400" y="9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3721"/>
            <p:cNvSpPr/>
            <p:nvPr>
              <p:custDataLst>
                <p:tags r:id="rId107"/>
              </p:custDataLst>
            </p:nvPr>
          </p:nvSpPr>
          <p:spPr>
            <a:xfrm>
              <a:off x="3638701" y="5362649"/>
              <a:ext cx="218880" cy="268309"/>
            </a:xfrm>
            <a:custGeom>
              <a:avLst/>
              <a:gdLst/>
              <a:ahLst/>
              <a:cxnLst/>
              <a:rect l="0" t="0" r="0" b="0"/>
              <a:pathLst>
                <a:path w="218880" h="268309">
                  <a:moveTo>
                    <a:pt x="18899" y="66601"/>
                  </a:moveTo>
                  <a:lnTo>
                    <a:pt x="18899" y="66601"/>
                  </a:lnTo>
                  <a:lnTo>
                    <a:pt x="3711" y="19977"/>
                  </a:lnTo>
                  <a:lnTo>
                    <a:pt x="0" y="771"/>
                  </a:lnTo>
                  <a:lnTo>
                    <a:pt x="4950" y="177"/>
                  </a:lnTo>
                  <a:lnTo>
                    <a:pt x="13120" y="0"/>
                  </a:lnTo>
                  <a:lnTo>
                    <a:pt x="19152" y="2780"/>
                  </a:lnTo>
                  <a:lnTo>
                    <a:pt x="31649" y="13190"/>
                  </a:lnTo>
                  <a:lnTo>
                    <a:pt x="35149" y="22049"/>
                  </a:lnTo>
                  <a:lnTo>
                    <a:pt x="37785" y="68663"/>
                  </a:lnTo>
                  <a:lnTo>
                    <a:pt x="37945" y="94342"/>
                  </a:lnTo>
                  <a:lnTo>
                    <a:pt x="60069" y="53726"/>
                  </a:lnTo>
                  <a:lnTo>
                    <a:pt x="77948" y="28427"/>
                  </a:lnTo>
                  <a:lnTo>
                    <a:pt x="85007" y="23176"/>
                  </a:lnTo>
                  <a:lnTo>
                    <a:pt x="88371" y="21776"/>
                  </a:lnTo>
                  <a:lnTo>
                    <a:pt x="91672" y="21901"/>
                  </a:lnTo>
                  <a:lnTo>
                    <a:pt x="98162" y="24862"/>
                  </a:lnTo>
                  <a:lnTo>
                    <a:pt x="117314" y="62898"/>
                  </a:lnTo>
                  <a:lnTo>
                    <a:pt x="131081" y="94209"/>
                  </a:lnTo>
                  <a:lnTo>
                    <a:pt x="141430" y="104623"/>
                  </a:lnTo>
                  <a:lnTo>
                    <a:pt x="147153" y="106766"/>
                  </a:lnTo>
                  <a:lnTo>
                    <a:pt x="159156" y="106324"/>
                  </a:lnTo>
                  <a:lnTo>
                    <a:pt x="171547" y="99778"/>
                  </a:lnTo>
                  <a:lnTo>
                    <a:pt x="177814" y="95069"/>
                  </a:lnTo>
                  <a:lnTo>
                    <a:pt x="187600" y="81370"/>
                  </a:lnTo>
                  <a:lnTo>
                    <a:pt x="194419" y="64698"/>
                  </a:lnTo>
                  <a:lnTo>
                    <a:pt x="197449" y="46705"/>
                  </a:lnTo>
                  <a:lnTo>
                    <a:pt x="195974" y="33769"/>
                  </a:lnTo>
                  <a:lnTo>
                    <a:pt x="194100" y="28838"/>
                  </a:lnTo>
                  <a:lnTo>
                    <a:pt x="191791" y="25551"/>
                  </a:lnTo>
                  <a:lnTo>
                    <a:pt x="186404" y="21898"/>
                  </a:lnTo>
                  <a:lnTo>
                    <a:pt x="183485" y="21982"/>
                  </a:lnTo>
                  <a:lnTo>
                    <a:pt x="177421" y="24898"/>
                  </a:lnTo>
                  <a:lnTo>
                    <a:pt x="163636" y="44587"/>
                  </a:lnTo>
                  <a:lnTo>
                    <a:pt x="168246" y="51878"/>
                  </a:lnTo>
                  <a:lnTo>
                    <a:pt x="178339" y="63693"/>
                  </a:lnTo>
                  <a:lnTo>
                    <a:pt x="182542" y="65308"/>
                  </a:lnTo>
                  <a:lnTo>
                    <a:pt x="185144" y="65740"/>
                  </a:lnTo>
                  <a:lnTo>
                    <a:pt x="193863" y="71402"/>
                  </a:lnTo>
                  <a:lnTo>
                    <a:pt x="197202" y="76850"/>
                  </a:lnTo>
                  <a:lnTo>
                    <a:pt x="210001" y="120679"/>
                  </a:lnTo>
                  <a:lnTo>
                    <a:pt x="214958" y="136144"/>
                  </a:lnTo>
                  <a:lnTo>
                    <a:pt x="218141" y="174765"/>
                  </a:lnTo>
                  <a:lnTo>
                    <a:pt x="218821" y="214626"/>
                  </a:lnTo>
                  <a:lnTo>
                    <a:pt x="218879" y="230815"/>
                  </a:lnTo>
                  <a:lnTo>
                    <a:pt x="213259" y="245771"/>
                  </a:lnTo>
                  <a:lnTo>
                    <a:pt x="203706" y="258416"/>
                  </a:lnTo>
                  <a:lnTo>
                    <a:pt x="192405" y="267564"/>
                  </a:lnTo>
                  <a:lnTo>
                    <a:pt x="186428" y="268308"/>
                  </a:lnTo>
                  <a:lnTo>
                    <a:pt x="174143" y="263493"/>
                  </a:lnTo>
                  <a:lnTo>
                    <a:pt x="170020" y="259245"/>
                  </a:lnTo>
                  <a:lnTo>
                    <a:pt x="161774" y="238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3722"/>
            <p:cNvSpPr/>
            <p:nvPr>
              <p:custDataLst>
                <p:tags r:id="rId108"/>
              </p:custDataLst>
            </p:nvPr>
          </p:nvSpPr>
          <p:spPr>
            <a:xfrm>
              <a:off x="5440773" y="6121172"/>
              <a:ext cx="201961" cy="231725"/>
            </a:xfrm>
            <a:custGeom>
              <a:avLst/>
              <a:gdLst/>
              <a:ahLst/>
              <a:cxnLst/>
              <a:rect l="0" t="0" r="0" b="0"/>
              <a:pathLst>
                <a:path w="201961" h="231725">
                  <a:moveTo>
                    <a:pt x="64677" y="70078"/>
                  </a:moveTo>
                  <a:lnTo>
                    <a:pt x="64677" y="70078"/>
                  </a:lnTo>
                  <a:lnTo>
                    <a:pt x="64677" y="38556"/>
                  </a:lnTo>
                  <a:lnTo>
                    <a:pt x="61855" y="32079"/>
                  </a:lnTo>
                  <a:lnTo>
                    <a:pt x="59621" y="28871"/>
                  </a:lnTo>
                  <a:lnTo>
                    <a:pt x="54316" y="25305"/>
                  </a:lnTo>
                  <a:lnTo>
                    <a:pt x="45379" y="23298"/>
                  </a:lnTo>
                  <a:lnTo>
                    <a:pt x="42287" y="23016"/>
                  </a:lnTo>
                  <a:lnTo>
                    <a:pt x="33206" y="28348"/>
                  </a:lnTo>
                  <a:lnTo>
                    <a:pt x="23173" y="37773"/>
                  </a:lnTo>
                  <a:lnTo>
                    <a:pt x="11575" y="56037"/>
                  </a:lnTo>
                  <a:lnTo>
                    <a:pt x="2494" y="81088"/>
                  </a:lnTo>
                  <a:lnTo>
                    <a:pt x="0" y="99313"/>
                  </a:lnTo>
                  <a:lnTo>
                    <a:pt x="391" y="105443"/>
                  </a:lnTo>
                  <a:lnTo>
                    <a:pt x="1712" y="109530"/>
                  </a:lnTo>
                  <a:lnTo>
                    <a:pt x="3650" y="112254"/>
                  </a:lnTo>
                  <a:lnTo>
                    <a:pt x="8118" y="113012"/>
                  </a:lnTo>
                  <a:lnTo>
                    <a:pt x="21548" y="111032"/>
                  </a:lnTo>
                  <a:lnTo>
                    <a:pt x="32455" y="103802"/>
                  </a:lnTo>
                  <a:lnTo>
                    <a:pt x="70696" y="56558"/>
                  </a:lnTo>
                  <a:lnTo>
                    <a:pt x="71865" y="54715"/>
                  </a:lnTo>
                  <a:lnTo>
                    <a:pt x="72644" y="54544"/>
                  </a:lnTo>
                  <a:lnTo>
                    <a:pt x="73162" y="55489"/>
                  </a:lnTo>
                  <a:lnTo>
                    <a:pt x="76717" y="64697"/>
                  </a:lnTo>
                  <a:lnTo>
                    <a:pt x="81651" y="78009"/>
                  </a:lnTo>
                  <a:lnTo>
                    <a:pt x="83862" y="85245"/>
                  </a:lnTo>
                  <a:lnTo>
                    <a:pt x="88373" y="91988"/>
                  </a:lnTo>
                  <a:lnTo>
                    <a:pt x="101920" y="101735"/>
                  </a:lnTo>
                  <a:lnTo>
                    <a:pt x="107497" y="101766"/>
                  </a:lnTo>
                  <a:lnTo>
                    <a:pt x="143129" y="82912"/>
                  </a:lnTo>
                  <a:lnTo>
                    <a:pt x="157505" y="71977"/>
                  </a:lnTo>
                  <a:lnTo>
                    <a:pt x="158313" y="72402"/>
                  </a:lnTo>
                  <a:lnTo>
                    <a:pt x="159210" y="75697"/>
                  </a:lnTo>
                  <a:lnTo>
                    <a:pt x="159832" y="120534"/>
                  </a:lnTo>
                  <a:lnTo>
                    <a:pt x="159908" y="164006"/>
                  </a:lnTo>
                  <a:lnTo>
                    <a:pt x="158865" y="208654"/>
                  </a:lnTo>
                  <a:lnTo>
                    <a:pt x="153380" y="229789"/>
                  </a:lnTo>
                  <a:lnTo>
                    <a:pt x="152388" y="231586"/>
                  </a:lnTo>
                  <a:lnTo>
                    <a:pt x="151726" y="231724"/>
                  </a:lnTo>
                  <a:lnTo>
                    <a:pt x="150577" y="187699"/>
                  </a:lnTo>
                  <a:lnTo>
                    <a:pt x="153276" y="147262"/>
                  </a:lnTo>
                  <a:lnTo>
                    <a:pt x="158614" y="100728"/>
                  </a:lnTo>
                  <a:lnTo>
                    <a:pt x="167272" y="54417"/>
                  </a:lnTo>
                  <a:lnTo>
                    <a:pt x="178869" y="9384"/>
                  </a:lnTo>
                  <a:lnTo>
                    <a:pt x="183515" y="1476"/>
                  </a:lnTo>
                  <a:lnTo>
                    <a:pt x="186236" y="0"/>
                  </a:lnTo>
                  <a:lnTo>
                    <a:pt x="189108" y="76"/>
                  </a:lnTo>
                  <a:lnTo>
                    <a:pt x="192081" y="1186"/>
                  </a:lnTo>
                  <a:lnTo>
                    <a:pt x="198206" y="8062"/>
                  </a:lnTo>
                  <a:lnTo>
                    <a:pt x="201321" y="12859"/>
                  </a:lnTo>
                  <a:lnTo>
                    <a:pt x="201960" y="26656"/>
                  </a:lnTo>
                  <a:lnTo>
                    <a:pt x="190941" y="69574"/>
                  </a:lnTo>
                  <a:lnTo>
                    <a:pt x="185000" y="84317"/>
                  </a:lnTo>
                  <a:lnTo>
                    <a:pt x="176009" y="95104"/>
                  </a:lnTo>
                  <a:lnTo>
                    <a:pt x="167074" y="101309"/>
                  </a:lnTo>
                  <a:lnTo>
                    <a:pt x="159927" y="986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3723"/>
            <p:cNvSpPr/>
            <p:nvPr>
              <p:custDataLst>
                <p:tags r:id="rId109"/>
              </p:custDataLst>
            </p:nvPr>
          </p:nvSpPr>
          <p:spPr>
            <a:xfrm>
              <a:off x="3190912" y="5909975"/>
              <a:ext cx="114264" cy="125507"/>
            </a:xfrm>
            <a:custGeom>
              <a:avLst/>
              <a:gdLst/>
              <a:ahLst/>
              <a:cxnLst/>
              <a:rect l="0" t="0" r="0" b="0"/>
              <a:pathLst>
                <a:path w="114264" h="125507">
                  <a:moveTo>
                    <a:pt x="9488" y="52675"/>
                  </a:moveTo>
                  <a:lnTo>
                    <a:pt x="9488" y="52675"/>
                  </a:lnTo>
                  <a:lnTo>
                    <a:pt x="17689" y="44474"/>
                  </a:lnTo>
                  <a:lnTo>
                    <a:pt x="13564" y="48599"/>
                  </a:lnTo>
                  <a:lnTo>
                    <a:pt x="11300" y="56508"/>
                  </a:lnTo>
                  <a:lnTo>
                    <a:pt x="1393" y="100494"/>
                  </a:lnTo>
                  <a:lnTo>
                    <a:pt x="88" y="125407"/>
                  </a:lnTo>
                  <a:lnTo>
                    <a:pt x="47" y="125506"/>
                  </a:lnTo>
                  <a:lnTo>
                    <a:pt x="0" y="122790"/>
                  </a:lnTo>
                  <a:lnTo>
                    <a:pt x="13224" y="79881"/>
                  </a:lnTo>
                  <a:lnTo>
                    <a:pt x="19986" y="50484"/>
                  </a:lnTo>
                  <a:lnTo>
                    <a:pt x="47180" y="3213"/>
                  </a:lnTo>
                  <a:lnTo>
                    <a:pt x="50492" y="650"/>
                  </a:lnTo>
                  <a:lnTo>
                    <a:pt x="54815" y="0"/>
                  </a:lnTo>
                  <a:lnTo>
                    <a:pt x="65264" y="2100"/>
                  </a:lnTo>
                  <a:lnTo>
                    <a:pt x="69956" y="6258"/>
                  </a:lnTo>
                  <a:lnTo>
                    <a:pt x="85089" y="35745"/>
                  </a:lnTo>
                  <a:lnTo>
                    <a:pt x="114263" y="90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3724"/>
            <p:cNvSpPr/>
            <p:nvPr>
              <p:custDataLst>
                <p:tags r:id="rId110"/>
              </p:custDataLst>
            </p:nvPr>
          </p:nvSpPr>
          <p:spPr>
            <a:xfrm>
              <a:off x="5300252" y="5781675"/>
              <a:ext cx="500474" cy="22391"/>
            </a:xfrm>
            <a:custGeom>
              <a:avLst/>
              <a:gdLst/>
              <a:ahLst/>
              <a:cxnLst/>
              <a:rect l="0" t="0" r="0" b="0"/>
              <a:pathLst>
                <a:path w="500474" h="22391">
                  <a:moveTo>
                    <a:pt x="33748" y="0"/>
                  </a:moveTo>
                  <a:lnTo>
                    <a:pt x="33748" y="0"/>
                  </a:lnTo>
                  <a:lnTo>
                    <a:pt x="2177" y="13257"/>
                  </a:lnTo>
                  <a:lnTo>
                    <a:pt x="0" y="16247"/>
                  </a:lnTo>
                  <a:lnTo>
                    <a:pt x="1724" y="19298"/>
                  </a:lnTo>
                  <a:lnTo>
                    <a:pt x="6049" y="22390"/>
                  </a:lnTo>
                  <a:lnTo>
                    <a:pt x="27788" y="20183"/>
                  </a:lnTo>
                  <a:lnTo>
                    <a:pt x="67260" y="12683"/>
                  </a:lnTo>
                  <a:lnTo>
                    <a:pt x="104708" y="10461"/>
                  </a:lnTo>
                  <a:lnTo>
                    <a:pt x="152140" y="6981"/>
                  </a:lnTo>
                  <a:lnTo>
                    <a:pt x="187966" y="3102"/>
                  </a:lnTo>
                  <a:lnTo>
                    <a:pt x="225057" y="1379"/>
                  </a:lnTo>
                  <a:lnTo>
                    <a:pt x="259885" y="612"/>
                  </a:lnTo>
                  <a:lnTo>
                    <a:pt x="294062" y="272"/>
                  </a:lnTo>
                  <a:lnTo>
                    <a:pt x="330418" y="121"/>
                  </a:lnTo>
                  <a:lnTo>
                    <a:pt x="364920" y="54"/>
                  </a:lnTo>
                  <a:lnTo>
                    <a:pt x="397894" y="24"/>
                  </a:lnTo>
                  <a:lnTo>
                    <a:pt x="445150" y="8"/>
                  </a:lnTo>
                  <a:lnTo>
                    <a:pt x="5004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3725"/>
            <p:cNvSpPr/>
            <p:nvPr>
              <p:custDataLst>
                <p:tags r:id="rId111"/>
              </p:custDataLst>
            </p:nvPr>
          </p:nvSpPr>
          <p:spPr>
            <a:xfrm>
              <a:off x="5206443" y="5715034"/>
              <a:ext cx="546658" cy="18134"/>
            </a:xfrm>
            <a:custGeom>
              <a:avLst/>
              <a:gdLst/>
              <a:ahLst/>
              <a:cxnLst/>
              <a:rect l="0" t="0" r="0" b="0"/>
              <a:pathLst>
                <a:path w="546658" h="18134">
                  <a:moveTo>
                    <a:pt x="13257" y="9491"/>
                  </a:moveTo>
                  <a:lnTo>
                    <a:pt x="13257" y="9491"/>
                  </a:lnTo>
                  <a:lnTo>
                    <a:pt x="0" y="9491"/>
                  </a:lnTo>
                  <a:lnTo>
                    <a:pt x="1244" y="10549"/>
                  </a:lnTo>
                  <a:lnTo>
                    <a:pt x="11093" y="14547"/>
                  </a:lnTo>
                  <a:lnTo>
                    <a:pt x="50890" y="18133"/>
                  </a:lnTo>
                  <a:lnTo>
                    <a:pt x="96695" y="16019"/>
                  </a:lnTo>
                  <a:lnTo>
                    <a:pt x="132524" y="11425"/>
                  </a:lnTo>
                  <a:lnTo>
                    <a:pt x="176654" y="10063"/>
                  </a:lnTo>
                  <a:lnTo>
                    <a:pt x="208645" y="9746"/>
                  </a:lnTo>
                  <a:lnTo>
                    <a:pt x="244029" y="9604"/>
                  </a:lnTo>
                  <a:lnTo>
                    <a:pt x="278100" y="6719"/>
                  </a:lnTo>
                  <a:lnTo>
                    <a:pt x="311941" y="2967"/>
                  </a:lnTo>
                  <a:lnTo>
                    <a:pt x="348147" y="1300"/>
                  </a:lnTo>
                  <a:lnTo>
                    <a:pt x="394118" y="361"/>
                  </a:lnTo>
                  <a:lnTo>
                    <a:pt x="439607" y="83"/>
                  </a:lnTo>
                  <a:lnTo>
                    <a:pt x="476486" y="0"/>
                  </a:lnTo>
                  <a:lnTo>
                    <a:pt x="521821" y="6519"/>
                  </a:lnTo>
                  <a:lnTo>
                    <a:pt x="546657" y="94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3726"/>
            <p:cNvSpPr/>
            <p:nvPr>
              <p:custDataLst>
                <p:tags r:id="rId112"/>
              </p:custDataLst>
            </p:nvPr>
          </p:nvSpPr>
          <p:spPr>
            <a:xfrm>
              <a:off x="3070515" y="5762625"/>
              <a:ext cx="768061" cy="83858"/>
            </a:xfrm>
            <a:custGeom>
              <a:avLst/>
              <a:gdLst/>
              <a:ahLst/>
              <a:cxnLst/>
              <a:rect l="0" t="0" r="0" b="0"/>
              <a:pathLst>
                <a:path w="768061" h="83858">
                  <a:moveTo>
                    <a:pt x="148935" y="47625"/>
                  </a:moveTo>
                  <a:lnTo>
                    <a:pt x="148935" y="47625"/>
                  </a:lnTo>
                  <a:lnTo>
                    <a:pt x="111972" y="55229"/>
                  </a:lnTo>
                  <a:lnTo>
                    <a:pt x="65629" y="66923"/>
                  </a:lnTo>
                  <a:lnTo>
                    <a:pt x="25588" y="79423"/>
                  </a:lnTo>
                  <a:lnTo>
                    <a:pt x="1733" y="83857"/>
                  </a:lnTo>
                  <a:lnTo>
                    <a:pt x="0" y="83422"/>
                  </a:lnTo>
                  <a:lnTo>
                    <a:pt x="12731" y="77752"/>
                  </a:lnTo>
                  <a:lnTo>
                    <a:pt x="59620" y="63286"/>
                  </a:lnTo>
                  <a:lnTo>
                    <a:pt x="100835" y="53912"/>
                  </a:lnTo>
                  <a:lnTo>
                    <a:pt x="133907" y="47597"/>
                  </a:lnTo>
                  <a:lnTo>
                    <a:pt x="170831" y="42321"/>
                  </a:lnTo>
                  <a:lnTo>
                    <a:pt x="211936" y="39975"/>
                  </a:lnTo>
                  <a:lnTo>
                    <a:pt x="254899" y="36111"/>
                  </a:lnTo>
                  <a:lnTo>
                    <a:pt x="300805" y="30865"/>
                  </a:lnTo>
                  <a:lnTo>
                    <a:pt x="326382" y="27986"/>
                  </a:lnTo>
                  <a:lnTo>
                    <a:pt x="352958" y="25007"/>
                  </a:lnTo>
                  <a:lnTo>
                    <a:pt x="378083" y="21963"/>
                  </a:lnTo>
                  <a:lnTo>
                    <a:pt x="402242" y="18875"/>
                  </a:lnTo>
                  <a:lnTo>
                    <a:pt x="425757" y="15758"/>
                  </a:lnTo>
                  <a:lnTo>
                    <a:pt x="449900" y="12622"/>
                  </a:lnTo>
                  <a:lnTo>
                    <a:pt x="474461" y="9473"/>
                  </a:lnTo>
                  <a:lnTo>
                    <a:pt x="499302" y="6316"/>
                  </a:lnTo>
                  <a:lnTo>
                    <a:pt x="546660" y="2807"/>
                  </a:lnTo>
                  <a:lnTo>
                    <a:pt x="592401" y="1248"/>
                  </a:lnTo>
                  <a:lnTo>
                    <a:pt x="637426" y="554"/>
                  </a:lnTo>
                  <a:lnTo>
                    <a:pt x="676486" y="246"/>
                  </a:lnTo>
                  <a:lnTo>
                    <a:pt x="710427" y="110"/>
                  </a:lnTo>
                  <a:lnTo>
                    <a:pt x="7680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3727"/>
            <p:cNvSpPr/>
            <p:nvPr>
              <p:custDataLst>
                <p:tags r:id="rId113"/>
              </p:custDataLst>
            </p:nvPr>
          </p:nvSpPr>
          <p:spPr>
            <a:xfrm>
              <a:off x="3030274" y="5705475"/>
              <a:ext cx="694002" cy="19048"/>
            </a:xfrm>
            <a:custGeom>
              <a:avLst/>
              <a:gdLst/>
              <a:ahLst/>
              <a:cxnLst/>
              <a:rect l="0" t="0" r="0" b="0"/>
              <a:pathLst>
                <a:path w="694002" h="19048">
                  <a:moveTo>
                    <a:pt x="8201" y="9525"/>
                  </a:moveTo>
                  <a:lnTo>
                    <a:pt x="8201" y="9525"/>
                  </a:lnTo>
                  <a:lnTo>
                    <a:pt x="0" y="17726"/>
                  </a:lnTo>
                  <a:lnTo>
                    <a:pt x="617" y="18167"/>
                  </a:lnTo>
                  <a:lnTo>
                    <a:pt x="37332" y="18934"/>
                  </a:lnTo>
                  <a:lnTo>
                    <a:pt x="77275" y="19016"/>
                  </a:lnTo>
                  <a:lnTo>
                    <a:pt x="115921" y="19040"/>
                  </a:lnTo>
                  <a:lnTo>
                    <a:pt x="159239" y="19047"/>
                  </a:lnTo>
                  <a:lnTo>
                    <a:pt x="205588" y="13993"/>
                  </a:lnTo>
                  <a:lnTo>
                    <a:pt x="239862" y="11511"/>
                  </a:lnTo>
                  <a:lnTo>
                    <a:pt x="276262" y="10408"/>
                  </a:lnTo>
                  <a:lnTo>
                    <a:pt x="313606" y="9917"/>
                  </a:lnTo>
                  <a:lnTo>
                    <a:pt x="354192" y="6876"/>
                  </a:lnTo>
                  <a:lnTo>
                    <a:pt x="395866" y="3056"/>
                  </a:lnTo>
                  <a:lnTo>
                    <a:pt x="435555" y="1358"/>
                  </a:lnTo>
                  <a:lnTo>
                    <a:pt x="477184" y="603"/>
                  </a:lnTo>
                  <a:lnTo>
                    <a:pt x="518263" y="268"/>
                  </a:lnTo>
                  <a:lnTo>
                    <a:pt x="554159" y="119"/>
                  </a:lnTo>
                  <a:lnTo>
                    <a:pt x="587752" y="54"/>
                  </a:lnTo>
                  <a:lnTo>
                    <a:pt x="621379" y="23"/>
                  </a:lnTo>
                  <a:lnTo>
                    <a:pt x="6940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3728"/>
            <p:cNvSpPr/>
            <p:nvPr>
              <p:custDataLst>
                <p:tags r:id="rId114"/>
              </p:custDataLst>
            </p:nvPr>
          </p:nvSpPr>
          <p:spPr>
            <a:xfrm>
              <a:off x="5781675" y="5410200"/>
              <a:ext cx="190341" cy="311520"/>
            </a:xfrm>
            <a:custGeom>
              <a:avLst/>
              <a:gdLst/>
              <a:ahLst/>
              <a:cxnLst/>
              <a:rect l="0" t="0" r="0" b="0"/>
              <a:pathLst>
                <a:path w="190341" h="311520">
                  <a:moveTo>
                    <a:pt x="0" y="0"/>
                  </a:moveTo>
                  <a:lnTo>
                    <a:pt x="0" y="0"/>
                  </a:lnTo>
                  <a:lnTo>
                    <a:pt x="0" y="45057"/>
                  </a:lnTo>
                  <a:lnTo>
                    <a:pt x="0" y="92435"/>
                  </a:lnTo>
                  <a:lnTo>
                    <a:pt x="0" y="94416"/>
                  </a:lnTo>
                  <a:lnTo>
                    <a:pt x="19298" y="49083"/>
                  </a:lnTo>
                  <a:lnTo>
                    <a:pt x="31471" y="29007"/>
                  </a:lnTo>
                  <a:lnTo>
                    <a:pt x="36856" y="22512"/>
                  </a:lnTo>
                  <a:lnTo>
                    <a:pt x="41504" y="19242"/>
                  </a:lnTo>
                  <a:lnTo>
                    <a:pt x="45661" y="18120"/>
                  </a:lnTo>
                  <a:lnTo>
                    <a:pt x="49490" y="18430"/>
                  </a:lnTo>
                  <a:lnTo>
                    <a:pt x="52044" y="20753"/>
                  </a:lnTo>
                  <a:lnTo>
                    <a:pt x="54880" y="28979"/>
                  </a:lnTo>
                  <a:lnTo>
                    <a:pt x="58076" y="72156"/>
                  </a:lnTo>
                  <a:lnTo>
                    <a:pt x="64714" y="88525"/>
                  </a:lnTo>
                  <a:lnTo>
                    <a:pt x="70391" y="96848"/>
                  </a:lnTo>
                  <a:lnTo>
                    <a:pt x="74444" y="98431"/>
                  </a:lnTo>
                  <a:lnTo>
                    <a:pt x="84591" y="97370"/>
                  </a:lnTo>
                  <a:lnTo>
                    <a:pt x="124930" y="82345"/>
                  </a:lnTo>
                  <a:lnTo>
                    <a:pt x="141249" y="71523"/>
                  </a:lnTo>
                  <a:lnTo>
                    <a:pt x="152030" y="59657"/>
                  </a:lnTo>
                  <a:lnTo>
                    <a:pt x="157527" y="47329"/>
                  </a:lnTo>
                  <a:lnTo>
                    <a:pt x="158993" y="41077"/>
                  </a:lnTo>
                  <a:lnTo>
                    <a:pt x="158912" y="36911"/>
                  </a:lnTo>
                  <a:lnTo>
                    <a:pt x="157800" y="34130"/>
                  </a:lnTo>
                  <a:lnTo>
                    <a:pt x="155999" y="32279"/>
                  </a:lnTo>
                  <a:lnTo>
                    <a:pt x="152683" y="32102"/>
                  </a:lnTo>
                  <a:lnTo>
                    <a:pt x="143354" y="34729"/>
                  </a:lnTo>
                  <a:lnTo>
                    <a:pt x="134974" y="42247"/>
                  </a:lnTo>
                  <a:lnTo>
                    <a:pt x="120971" y="59263"/>
                  </a:lnTo>
                  <a:lnTo>
                    <a:pt x="119805" y="62792"/>
                  </a:lnTo>
                  <a:lnTo>
                    <a:pt x="120087" y="66203"/>
                  </a:lnTo>
                  <a:lnTo>
                    <a:pt x="121333" y="69535"/>
                  </a:lnTo>
                  <a:lnTo>
                    <a:pt x="123222" y="71757"/>
                  </a:lnTo>
                  <a:lnTo>
                    <a:pt x="128144" y="74225"/>
                  </a:lnTo>
                  <a:lnTo>
                    <a:pt x="141094" y="76025"/>
                  </a:lnTo>
                  <a:lnTo>
                    <a:pt x="147404" y="71092"/>
                  </a:lnTo>
                  <a:lnTo>
                    <a:pt x="150127" y="71736"/>
                  </a:lnTo>
                  <a:lnTo>
                    <a:pt x="155976" y="78096"/>
                  </a:lnTo>
                  <a:lnTo>
                    <a:pt x="160162" y="98635"/>
                  </a:lnTo>
                  <a:lnTo>
                    <a:pt x="164515" y="143321"/>
                  </a:lnTo>
                  <a:lnTo>
                    <a:pt x="178141" y="185071"/>
                  </a:lnTo>
                  <a:lnTo>
                    <a:pt x="187745" y="230036"/>
                  </a:lnTo>
                  <a:lnTo>
                    <a:pt x="190137" y="271593"/>
                  </a:lnTo>
                  <a:lnTo>
                    <a:pt x="190340" y="287925"/>
                  </a:lnTo>
                  <a:lnTo>
                    <a:pt x="188276" y="294607"/>
                  </a:lnTo>
                  <a:lnTo>
                    <a:pt x="180339" y="304856"/>
                  </a:lnTo>
                  <a:lnTo>
                    <a:pt x="169757" y="310117"/>
                  </a:lnTo>
                  <a:lnTo>
                    <a:pt x="163971" y="311519"/>
                  </a:lnTo>
                  <a:lnTo>
                    <a:pt x="157998" y="310338"/>
                  </a:lnTo>
                  <a:lnTo>
                    <a:pt x="131957" y="297677"/>
                  </a:lnTo>
                  <a:lnTo>
                    <a:pt x="129246" y="293701"/>
                  </a:lnTo>
                  <a:lnTo>
                    <a:pt x="123825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3729"/>
            <p:cNvSpPr/>
            <p:nvPr>
              <p:custDataLst>
                <p:tags r:id="rId115"/>
              </p:custDataLst>
            </p:nvPr>
          </p:nvSpPr>
          <p:spPr>
            <a:xfrm>
              <a:off x="5706799" y="5362575"/>
              <a:ext cx="8202" cy="57151"/>
            </a:xfrm>
            <a:custGeom>
              <a:avLst/>
              <a:gdLst/>
              <a:ahLst/>
              <a:cxnLst/>
              <a:rect l="0" t="0" r="0" b="0"/>
              <a:pathLst>
                <a:path w="8202" h="57151">
                  <a:moveTo>
                    <a:pt x="8201" y="57150"/>
                  </a:moveTo>
                  <a:lnTo>
                    <a:pt x="8201" y="57150"/>
                  </a:lnTo>
                  <a:lnTo>
                    <a:pt x="7143" y="26753"/>
                  </a:lnTo>
                  <a:lnTo>
                    <a:pt x="0" y="3941"/>
                  </a:lnTo>
                  <a:lnTo>
                    <a:pt x="617" y="2628"/>
                  </a:lnTo>
                  <a:lnTo>
                    <a:pt x="82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3730"/>
            <p:cNvSpPr/>
            <p:nvPr>
              <p:custDataLst>
                <p:tags r:id="rId116"/>
              </p:custDataLst>
            </p:nvPr>
          </p:nvSpPr>
          <p:spPr>
            <a:xfrm>
              <a:off x="5705475" y="544830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4469" y="5056"/>
                  </a:lnTo>
                  <a:lnTo>
                    <a:pt x="1986" y="13183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3731"/>
            <p:cNvSpPr/>
            <p:nvPr>
              <p:custDataLst>
                <p:tags r:id="rId117"/>
              </p:custDataLst>
            </p:nvPr>
          </p:nvSpPr>
          <p:spPr>
            <a:xfrm>
              <a:off x="5564708" y="5419725"/>
              <a:ext cx="93143" cy="9526"/>
            </a:xfrm>
            <a:custGeom>
              <a:avLst/>
              <a:gdLst/>
              <a:ahLst/>
              <a:cxnLst/>
              <a:rect l="0" t="0" r="0" b="0"/>
              <a:pathLst>
                <a:path w="93143" h="9526">
                  <a:moveTo>
                    <a:pt x="26467" y="9525"/>
                  </a:moveTo>
                  <a:lnTo>
                    <a:pt x="26467" y="9525"/>
                  </a:lnTo>
                  <a:lnTo>
                    <a:pt x="5008" y="9525"/>
                  </a:lnTo>
                  <a:lnTo>
                    <a:pt x="2636" y="8467"/>
                  </a:lnTo>
                  <a:lnTo>
                    <a:pt x="1055" y="6703"/>
                  </a:lnTo>
                  <a:lnTo>
                    <a:pt x="0" y="4469"/>
                  </a:lnTo>
                  <a:lnTo>
                    <a:pt x="356" y="2980"/>
                  </a:lnTo>
                  <a:lnTo>
                    <a:pt x="1651" y="1986"/>
                  </a:lnTo>
                  <a:lnTo>
                    <a:pt x="6972" y="883"/>
                  </a:lnTo>
                  <a:lnTo>
                    <a:pt x="53836" y="78"/>
                  </a:lnTo>
                  <a:lnTo>
                    <a:pt x="931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3732"/>
            <p:cNvSpPr/>
            <p:nvPr>
              <p:custDataLst>
                <p:tags r:id="rId118"/>
              </p:custDataLst>
            </p:nvPr>
          </p:nvSpPr>
          <p:spPr>
            <a:xfrm>
              <a:off x="5620577" y="5298008"/>
              <a:ext cx="37274" cy="222861"/>
            </a:xfrm>
            <a:custGeom>
              <a:avLst/>
              <a:gdLst/>
              <a:ahLst/>
              <a:cxnLst/>
              <a:rect l="0" t="0" r="0" b="0"/>
              <a:pathLst>
                <a:path w="37274" h="222861">
                  <a:moveTo>
                    <a:pt x="8698" y="26467"/>
                  </a:moveTo>
                  <a:lnTo>
                    <a:pt x="8698" y="26467"/>
                  </a:lnTo>
                  <a:lnTo>
                    <a:pt x="35165" y="0"/>
                  </a:lnTo>
                  <a:lnTo>
                    <a:pt x="20903" y="45717"/>
                  </a:lnTo>
                  <a:lnTo>
                    <a:pt x="11726" y="81442"/>
                  </a:lnTo>
                  <a:lnTo>
                    <a:pt x="3363" y="118838"/>
                  </a:lnTo>
                  <a:lnTo>
                    <a:pt x="0" y="163756"/>
                  </a:lnTo>
                  <a:lnTo>
                    <a:pt x="340" y="200356"/>
                  </a:lnTo>
                  <a:lnTo>
                    <a:pt x="4278" y="213465"/>
                  </a:lnTo>
                  <a:lnTo>
                    <a:pt x="7867" y="217808"/>
                  </a:lnTo>
                  <a:lnTo>
                    <a:pt x="17502" y="222632"/>
                  </a:lnTo>
                  <a:lnTo>
                    <a:pt x="21975" y="222860"/>
                  </a:lnTo>
                  <a:lnTo>
                    <a:pt x="37273" y="216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3733"/>
            <p:cNvSpPr/>
            <p:nvPr>
              <p:custDataLst>
                <p:tags r:id="rId119"/>
              </p:custDataLst>
            </p:nvPr>
          </p:nvSpPr>
          <p:spPr>
            <a:xfrm>
              <a:off x="5449110" y="5400825"/>
              <a:ext cx="56341" cy="122974"/>
            </a:xfrm>
            <a:custGeom>
              <a:avLst/>
              <a:gdLst/>
              <a:ahLst/>
              <a:cxnLst/>
              <a:rect l="0" t="0" r="0" b="0"/>
              <a:pathLst>
                <a:path w="56341" h="122974">
                  <a:moveTo>
                    <a:pt x="56340" y="18900"/>
                  </a:moveTo>
                  <a:lnTo>
                    <a:pt x="56340" y="18900"/>
                  </a:lnTo>
                  <a:lnTo>
                    <a:pt x="56340" y="13844"/>
                  </a:lnTo>
                  <a:lnTo>
                    <a:pt x="50695" y="8539"/>
                  </a:lnTo>
                  <a:lnTo>
                    <a:pt x="46227" y="5643"/>
                  </a:lnTo>
                  <a:lnTo>
                    <a:pt x="18359" y="995"/>
                  </a:lnTo>
                  <a:lnTo>
                    <a:pt x="1924" y="0"/>
                  </a:lnTo>
                  <a:lnTo>
                    <a:pt x="1012" y="2067"/>
                  </a:lnTo>
                  <a:lnTo>
                    <a:pt x="0" y="10008"/>
                  </a:lnTo>
                  <a:lnTo>
                    <a:pt x="2372" y="17770"/>
                  </a:lnTo>
                  <a:lnTo>
                    <a:pt x="22030" y="41172"/>
                  </a:lnTo>
                  <a:lnTo>
                    <a:pt x="53034" y="72722"/>
                  </a:lnTo>
                  <a:lnTo>
                    <a:pt x="54871" y="80215"/>
                  </a:lnTo>
                  <a:lnTo>
                    <a:pt x="56050" y="102273"/>
                  </a:lnTo>
                  <a:lnTo>
                    <a:pt x="54030" y="107290"/>
                  </a:lnTo>
                  <a:lnTo>
                    <a:pt x="46141" y="115687"/>
                  </a:lnTo>
                  <a:lnTo>
                    <a:pt x="38402" y="120125"/>
                  </a:lnTo>
                  <a:lnTo>
                    <a:pt x="29866" y="122973"/>
                  </a:lnTo>
                  <a:lnTo>
                    <a:pt x="37290" y="9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3734"/>
            <p:cNvSpPr/>
            <p:nvPr>
              <p:custDataLst>
                <p:tags r:id="rId120"/>
              </p:custDataLst>
            </p:nvPr>
          </p:nvSpPr>
          <p:spPr>
            <a:xfrm>
              <a:off x="5330322" y="5401137"/>
              <a:ext cx="117979" cy="110858"/>
            </a:xfrm>
            <a:custGeom>
              <a:avLst/>
              <a:gdLst/>
              <a:ahLst/>
              <a:cxnLst/>
              <a:rect l="0" t="0" r="0" b="0"/>
              <a:pathLst>
                <a:path w="117979" h="110858">
                  <a:moveTo>
                    <a:pt x="13203" y="28113"/>
                  </a:moveTo>
                  <a:lnTo>
                    <a:pt x="13203" y="28113"/>
                  </a:lnTo>
                  <a:lnTo>
                    <a:pt x="18259" y="18000"/>
                  </a:lnTo>
                  <a:lnTo>
                    <a:pt x="21865" y="15021"/>
                  </a:lnTo>
                  <a:lnTo>
                    <a:pt x="50644" y="0"/>
                  </a:lnTo>
                  <a:lnTo>
                    <a:pt x="24730" y="12836"/>
                  </a:lnTo>
                  <a:lnTo>
                    <a:pt x="15504" y="27320"/>
                  </a:lnTo>
                  <a:lnTo>
                    <a:pt x="957" y="61000"/>
                  </a:lnTo>
                  <a:lnTo>
                    <a:pt x="0" y="77654"/>
                  </a:lnTo>
                  <a:lnTo>
                    <a:pt x="3101" y="93523"/>
                  </a:lnTo>
                  <a:lnTo>
                    <a:pt x="8008" y="104104"/>
                  </a:lnTo>
                  <a:lnTo>
                    <a:pt x="25005" y="109512"/>
                  </a:lnTo>
                  <a:lnTo>
                    <a:pt x="48083" y="110857"/>
                  </a:lnTo>
                  <a:lnTo>
                    <a:pt x="88767" y="103096"/>
                  </a:lnTo>
                  <a:lnTo>
                    <a:pt x="117978" y="94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3735"/>
            <p:cNvSpPr/>
            <p:nvPr>
              <p:custDataLst>
                <p:tags r:id="rId121"/>
              </p:custDataLst>
            </p:nvPr>
          </p:nvSpPr>
          <p:spPr>
            <a:xfrm>
              <a:off x="5050867" y="5286375"/>
              <a:ext cx="273609" cy="95251"/>
            </a:xfrm>
            <a:custGeom>
              <a:avLst/>
              <a:gdLst/>
              <a:ahLst/>
              <a:cxnLst/>
              <a:rect l="0" t="0" r="0" b="0"/>
              <a:pathLst>
                <a:path w="273609" h="95251">
                  <a:moveTo>
                    <a:pt x="45008" y="95250"/>
                  </a:moveTo>
                  <a:lnTo>
                    <a:pt x="45008" y="95250"/>
                  </a:lnTo>
                  <a:lnTo>
                    <a:pt x="35287" y="94192"/>
                  </a:lnTo>
                  <a:lnTo>
                    <a:pt x="15670" y="87646"/>
                  </a:lnTo>
                  <a:lnTo>
                    <a:pt x="6215" y="81993"/>
                  </a:lnTo>
                  <a:lnTo>
                    <a:pt x="3271" y="77944"/>
                  </a:lnTo>
                  <a:lnTo>
                    <a:pt x="0" y="67804"/>
                  </a:lnTo>
                  <a:lnTo>
                    <a:pt x="186" y="63194"/>
                  </a:lnTo>
                  <a:lnTo>
                    <a:pt x="3215" y="55251"/>
                  </a:lnTo>
                  <a:lnTo>
                    <a:pt x="16555" y="48191"/>
                  </a:lnTo>
                  <a:lnTo>
                    <a:pt x="64075" y="31823"/>
                  </a:lnTo>
                  <a:lnTo>
                    <a:pt x="104984" y="21887"/>
                  </a:lnTo>
                  <a:lnTo>
                    <a:pt x="141095" y="17068"/>
                  </a:lnTo>
                  <a:lnTo>
                    <a:pt x="178606" y="11759"/>
                  </a:lnTo>
                  <a:lnTo>
                    <a:pt x="2736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3736"/>
            <p:cNvSpPr/>
            <p:nvPr>
              <p:custDataLst>
                <p:tags r:id="rId122"/>
              </p:custDataLst>
            </p:nvPr>
          </p:nvSpPr>
          <p:spPr>
            <a:xfrm>
              <a:off x="5186461" y="5334000"/>
              <a:ext cx="33240" cy="171451"/>
            </a:xfrm>
            <a:custGeom>
              <a:avLst/>
              <a:gdLst/>
              <a:ahLst/>
              <a:cxnLst/>
              <a:rect l="0" t="0" r="0" b="0"/>
              <a:pathLst>
                <a:path w="33240" h="171451">
                  <a:moveTo>
                    <a:pt x="14189" y="0"/>
                  </a:moveTo>
                  <a:lnTo>
                    <a:pt x="14189" y="0"/>
                  </a:lnTo>
                  <a:lnTo>
                    <a:pt x="5988" y="0"/>
                  </a:lnTo>
                  <a:lnTo>
                    <a:pt x="0" y="15170"/>
                  </a:lnTo>
                  <a:lnTo>
                    <a:pt x="123" y="31085"/>
                  </a:lnTo>
                  <a:lnTo>
                    <a:pt x="8823" y="77283"/>
                  </a:lnTo>
                  <a:lnTo>
                    <a:pt x="12600" y="116855"/>
                  </a:lnTo>
                  <a:lnTo>
                    <a:pt x="19127" y="136955"/>
                  </a:lnTo>
                  <a:lnTo>
                    <a:pt x="33239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3737"/>
            <p:cNvSpPr/>
            <p:nvPr>
              <p:custDataLst>
                <p:tags r:id="rId123"/>
              </p:custDataLst>
            </p:nvPr>
          </p:nvSpPr>
          <p:spPr>
            <a:xfrm>
              <a:off x="4505500" y="5381625"/>
              <a:ext cx="18876" cy="190501"/>
            </a:xfrm>
            <a:custGeom>
              <a:avLst/>
              <a:gdLst/>
              <a:ahLst/>
              <a:cxnLst/>
              <a:rect l="0" t="0" r="0" b="0"/>
              <a:pathLst>
                <a:path w="18876" h="190501">
                  <a:moveTo>
                    <a:pt x="9350" y="0"/>
                  </a:moveTo>
                  <a:lnTo>
                    <a:pt x="9350" y="0"/>
                  </a:lnTo>
                  <a:lnTo>
                    <a:pt x="4293" y="5056"/>
                  </a:lnTo>
                  <a:lnTo>
                    <a:pt x="1811" y="13183"/>
                  </a:lnTo>
                  <a:lnTo>
                    <a:pt x="0" y="56413"/>
                  </a:lnTo>
                  <a:lnTo>
                    <a:pt x="4916" y="102748"/>
                  </a:lnTo>
                  <a:lnTo>
                    <a:pt x="8474" y="146904"/>
                  </a:lnTo>
                  <a:lnTo>
                    <a:pt x="10149" y="165824"/>
                  </a:lnTo>
                  <a:lnTo>
                    <a:pt x="1887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SMARTInkShape-Group750"/>
          <p:cNvGrpSpPr/>
          <p:nvPr/>
        </p:nvGrpSpPr>
        <p:grpSpPr>
          <a:xfrm>
            <a:off x="4303010" y="3601672"/>
            <a:ext cx="726191" cy="886333"/>
            <a:chOff x="4303010" y="3601672"/>
            <a:chExt cx="726191" cy="886333"/>
          </a:xfrm>
        </p:grpSpPr>
        <p:sp>
          <p:nvSpPr>
            <p:cNvPr id="478" name="SMARTInkShape-3738"/>
            <p:cNvSpPr/>
            <p:nvPr>
              <p:custDataLst>
                <p:tags r:id="rId79"/>
              </p:custDataLst>
            </p:nvPr>
          </p:nvSpPr>
          <p:spPr>
            <a:xfrm>
              <a:off x="4303010" y="3652112"/>
              <a:ext cx="288041" cy="333336"/>
            </a:xfrm>
            <a:custGeom>
              <a:avLst/>
              <a:gdLst/>
              <a:ahLst/>
              <a:cxnLst/>
              <a:rect l="0" t="0" r="0" b="0"/>
              <a:pathLst>
                <a:path w="288041" h="333336">
                  <a:moveTo>
                    <a:pt x="202315" y="5488"/>
                  </a:moveTo>
                  <a:lnTo>
                    <a:pt x="202315" y="5488"/>
                  </a:lnTo>
                  <a:lnTo>
                    <a:pt x="207372" y="5488"/>
                  </a:lnTo>
                  <a:lnTo>
                    <a:pt x="212676" y="2666"/>
                  </a:lnTo>
                  <a:lnTo>
                    <a:pt x="215572" y="431"/>
                  </a:lnTo>
                  <a:lnTo>
                    <a:pt x="217503" y="0"/>
                  </a:lnTo>
                  <a:lnTo>
                    <a:pt x="218790" y="771"/>
                  </a:lnTo>
                  <a:lnTo>
                    <a:pt x="220857" y="4556"/>
                  </a:lnTo>
                  <a:lnTo>
                    <a:pt x="221215" y="10269"/>
                  </a:lnTo>
                  <a:lnTo>
                    <a:pt x="218476" y="15727"/>
                  </a:lnTo>
                  <a:lnTo>
                    <a:pt x="190770" y="45481"/>
                  </a:lnTo>
                  <a:lnTo>
                    <a:pt x="149208" y="73901"/>
                  </a:lnTo>
                  <a:lnTo>
                    <a:pt x="108961" y="95359"/>
                  </a:lnTo>
                  <a:lnTo>
                    <a:pt x="64746" y="121209"/>
                  </a:lnTo>
                  <a:lnTo>
                    <a:pt x="23607" y="148968"/>
                  </a:lnTo>
                  <a:lnTo>
                    <a:pt x="11764" y="160274"/>
                  </a:lnTo>
                  <a:lnTo>
                    <a:pt x="6501" y="168826"/>
                  </a:lnTo>
                  <a:lnTo>
                    <a:pt x="7214" y="172589"/>
                  </a:lnTo>
                  <a:lnTo>
                    <a:pt x="13651" y="179591"/>
                  </a:lnTo>
                  <a:lnTo>
                    <a:pt x="55725" y="191651"/>
                  </a:lnTo>
                  <a:lnTo>
                    <a:pt x="96806" y="197954"/>
                  </a:lnTo>
                  <a:lnTo>
                    <a:pt x="135495" y="209076"/>
                  </a:lnTo>
                  <a:lnTo>
                    <a:pt x="140835" y="212122"/>
                  </a:lnTo>
                  <a:lnTo>
                    <a:pt x="143337" y="215210"/>
                  </a:lnTo>
                  <a:lnTo>
                    <a:pt x="143946" y="218328"/>
                  </a:lnTo>
                  <a:lnTo>
                    <a:pt x="138979" y="227436"/>
                  </a:lnTo>
                  <a:lnTo>
                    <a:pt x="123599" y="245474"/>
                  </a:lnTo>
                  <a:lnTo>
                    <a:pt x="78890" y="272851"/>
                  </a:lnTo>
                  <a:lnTo>
                    <a:pt x="36453" y="302807"/>
                  </a:lnTo>
                  <a:lnTo>
                    <a:pt x="16293" y="314774"/>
                  </a:lnTo>
                  <a:lnTo>
                    <a:pt x="7455" y="318632"/>
                  </a:lnTo>
                  <a:lnTo>
                    <a:pt x="0" y="323874"/>
                  </a:lnTo>
                  <a:lnTo>
                    <a:pt x="763" y="326754"/>
                  </a:lnTo>
                  <a:lnTo>
                    <a:pt x="10078" y="332775"/>
                  </a:lnTo>
                  <a:lnTo>
                    <a:pt x="27624" y="333335"/>
                  </a:lnTo>
                  <a:lnTo>
                    <a:pt x="66947" y="327701"/>
                  </a:lnTo>
                  <a:lnTo>
                    <a:pt x="100876" y="323319"/>
                  </a:lnTo>
                  <a:lnTo>
                    <a:pt x="137122" y="321371"/>
                  </a:lnTo>
                  <a:lnTo>
                    <a:pt x="178060" y="315218"/>
                  </a:lnTo>
                  <a:lnTo>
                    <a:pt x="220410" y="311749"/>
                  </a:lnTo>
                  <a:lnTo>
                    <a:pt x="261417" y="300608"/>
                  </a:lnTo>
                  <a:lnTo>
                    <a:pt x="288040" y="291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3739"/>
            <p:cNvSpPr/>
            <p:nvPr>
              <p:custDataLst>
                <p:tags r:id="rId80"/>
              </p:custDataLst>
            </p:nvPr>
          </p:nvSpPr>
          <p:spPr>
            <a:xfrm>
              <a:off x="4772417" y="3601672"/>
              <a:ext cx="127092" cy="341244"/>
            </a:xfrm>
            <a:custGeom>
              <a:avLst/>
              <a:gdLst/>
              <a:ahLst/>
              <a:cxnLst/>
              <a:rect l="0" t="0" r="0" b="0"/>
              <a:pathLst>
                <a:path w="127092" h="341244">
                  <a:moveTo>
                    <a:pt x="9133" y="151178"/>
                  </a:moveTo>
                  <a:lnTo>
                    <a:pt x="9133" y="151178"/>
                  </a:lnTo>
                  <a:lnTo>
                    <a:pt x="4076" y="151178"/>
                  </a:lnTo>
                  <a:lnTo>
                    <a:pt x="2587" y="154353"/>
                  </a:lnTo>
                  <a:lnTo>
                    <a:pt x="0" y="190950"/>
                  </a:lnTo>
                  <a:lnTo>
                    <a:pt x="4781" y="228461"/>
                  </a:lnTo>
                  <a:lnTo>
                    <a:pt x="9331" y="273336"/>
                  </a:lnTo>
                  <a:lnTo>
                    <a:pt x="16502" y="312774"/>
                  </a:lnTo>
                  <a:lnTo>
                    <a:pt x="18232" y="341025"/>
                  </a:lnTo>
                  <a:lnTo>
                    <a:pt x="18374" y="341243"/>
                  </a:lnTo>
                  <a:lnTo>
                    <a:pt x="18633" y="296380"/>
                  </a:lnTo>
                  <a:lnTo>
                    <a:pt x="18653" y="255276"/>
                  </a:lnTo>
                  <a:lnTo>
                    <a:pt x="18656" y="222844"/>
                  </a:lnTo>
                  <a:lnTo>
                    <a:pt x="18658" y="187263"/>
                  </a:lnTo>
                  <a:lnTo>
                    <a:pt x="23715" y="146700"/>
                  </a:lnTo>
                  <a:lnTo>
                    <a:pt x="31915" y="104460"/>
                  </a:lnTo>
                  <a:lnTo>
                    <a:pt x="35991" y="63488"/>
                  </a:lnTo>
                  <a:lnTo>
                    <a:pt x="42256" y="34650"/>
                  </a:lnTo>
                  <a:lnTo>
                    <a:pt x="63198" y="2903"/>
                  </a:lnTo>
                  <a:lnTo>
                    <a:pt x="65285" y="1527"/>
                  </a:lnTo>
                  <a:lnTo>
                    <a:pt x="70425" y="0"/>
                  </a:lnTo>
                  <a:lnTo>
                    <a:pt x="84326" y="4197"/>
                  </a:lnTo>
                  <a:lnTo>
                    <a:pt x="101850" y="17199"/>
                  </a:lnTo>
                  <a:lnTo>
                    <a:pt x="115392" y="34458"/>
                  </a:lnTo>
                  <a:lnTo>
                    <a:pt x="126107" y="58033"/>
                  </a:lnTo>
                  <a:lnTo>
                    <a:pt x="127091" y="78736"/>
                  </a:lnTo>
                  <a:lnTo>
                    <a:pt x="119100" y="116408"/>
                  </a:lnTo>
                  <a:lnTo>
                    <a:pt x="107749" y="130785"/>
                  </a:lnTo>
                  <a:lnTo>
                    <a:pt x="89153" y="145136"/>
                  </a:lnTo>
                  <a:lnTo>
                    <a:pt x="49264" y="156928"/>
                  </a:lnTo>
                  <a:lnTo>
                    <a:pt x="9133" y="160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3740"/>
            <p:cNvSpPr/>
            <p:nvPr>
              <p:custDataLst>
                <p:tags r:id="rId81"/>
              </p:custDataLst>
            </p:nvPr>
          </p:nvSpPr>
          <p:spPr>
            <a:xfrm>
              <a:off x="4976087" y="3943350"/>
              <a:ext cx="5489" cy="57151"/>
            </a:xfrm>
            <a:custGeom>
              <a:avLst/>
              <a:gdLst/>
              <a:ahLst/>
              <a:cxnLst/>
              <a:rect l="0" t="0" r="0" b="0"/>
              <a:pathLst>
                <a:path w="5489" h="57151">
                  <a:moveTo>
                    <a:pt x="5488" y="0"/>
                  </a:moveTo>
                  <a:lnTo>
                    <a:pt x="5488" y="0"/>
                  </a:lnTo>
                  <a:lnTo>
                    <a:pt x="5488" y="5057"/>
                  </a:lnTo>
                  <a:lnTo>
                    <a:pt x="0" y="22793"/>
                  </a:lnTo>
                  <a:lnTo>
                    <a:pt x="5488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3741"/>
            <p:cNvSpPr/>
            <p:nvPr>
              <p:custDataLst>
                <p:tags r:id="rId82"/>
              </p:custDataLst>
            </p:nvPr>
          </p:nvSpPr>
          <p:spPr>
            <a:xfrm>
              <a:off x="4962525" y="3800475"/>
              <a:ext cx="42375" cy="33647"/>
            </a:xfrm>
            <a:custGeom>
              <a:avLst/>
              <a:gdLst/>
              <a:ahLst/>
              <a:cxnLst/>
              <a:rect l="0" t="0" r="0" b="0"/>
              <a:pathLst>
                <a:path w="42375" h="33647">
                  <a:moveTo>
                    <a:pt x="28575" y="0"/>
                  </a:moveTo>
                  <a:lnTo>
                    <a:pt x="28575" y="0"/>
                  </a:lnTo>
                  <a:lnTo>
                    <a:pt x="20374" y="0"/>
                  </a:lnTo>
                  <a:lnTo>
                    <a:pt x="14386" y="10113"/>
                  </a:lnTo>
                  <a:lnTo>
                    <a:pt x="10966" y="21459"/>
                  </a:lnTo>
                  <a:lnTo>
                    <a:pt x="11543" y="23831"/>
                  </a:lnTo>
                  <a:lnTo>
                    <a:pt x="12987" y="25412"/>
                  </a:lnTo>
                  <a:lnTo>
                    <a:pt x="20075" y="30460"/>
                  </a:lnTo>
                  <a:lnTo>
                    <a:pt x="22909" y="33007"/>
                  </a:lnTo>
                  <a:lnTo>
                    <a:pt x="25855" y="33646"/>
                  </a:lnTo>
                  <a:lnTo>
                    <a:pt x="28879" y="33014"/>
                  </a:lnTo>
                  <a:lnTo>
                    <a:pt x="38190" y="27068"/>
                  </a:lnTo>
                  <a:lnTo>
                    <a:pt x="41335" y="24395"/>
                  </a:lnTo>
                  <a:lnTo>
                    <a:pt x="42374" y="21555"/>
                  </a:lnTo>
                  <a:lnTo>
                    <a:pt x="42007" y="18604"/>
                  </a:lnTo>
                  <a:lnTo>
                    <a:pt x="38778" y="12502"/>
                  </a:lnTo>
                  <a:lnTo>
                    <a:pt x="33815" y="6262"/>
                  </a:lnTo>
                  <a:lnTo>
                    <a:pt x="31011" y="5233"/>
                  </a:lnTo>
                  <a:lnTo>
                    <a:pt x="28082" y="5605"/>
                  </a:lnTo>
                  <a:lnTo>
                    <a:pt x="20948" y="990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3742"/>
            <p:cNvSpPr/>
            <p:nvPr>
              <p:custDataLst>
                <p:tags r:id="rId83"/>
              </p:custDataLst>
            </p:nvPr>
          </p:nvSpPr>
          <p:spPr>
            <a:xfrm>
              <a:off x="4431233" y="4152937"/>
              <a:ext cx="597968" cy="19014"/>
            </a:xfrm>
            <a:custGeom>
              <a:avLst/>
              <a:gdLst/>
              <a:ahLst/>
              <a:cxnLst/>
              <a:rect l="0" t="0" r="0" b="0"/>
              <a:pathLst>
                <a:path w="597968" h="19014">
                  <a:moveTo>
                    <a:pt x="26467" y="19013"/>
                  </a:moveTo>
                  <a:lnTo>
                    <a:pt x="26467" y="19013"/>
                  </a:lnTo>
                  <a:lnTo>
                    <a:pt x="16354" y="19013"/>
                  </a:lnTo>
                  <a:lnTo>
                    <a:pt x="8567" y="16191"/>
                  </a:lnTo>
                  <a:lnTo>
                    <a:pt x="5008" y="13957"/>
                  </a:lnTo>
                  <a:lnTo>
                    <a:pt x="2636" y="13525"/>
                  </a:lnTo>
                  <a:lnTo>
                    <a:pt x="1055" y="14297"/>
                  </a:lnTo>
                  <a:lnTo>
                    <a:pt x="0" y="15869"/>
                  </a:lnTo>
                  <a:lnTo>
                    <a:pt x="7296" y="14793"/>
                  </a:lnTo>
                  <a:lnTo>
                    <a:pt x="43384" y="9128"/>
                  </a:lnTo>
                  <a:lnTo>
                    <a:pt x="86513" y="3149"/>
                  </a:lnTo>
                  <a:lnTo>
                    <a:pt x="127044" y="907"/>
                  </a:lnTo>
                  <a:lnTo>
                    <a:pt x="166922" y="242"/>
                  </a:lnTo>
                  <a:lnTo>
                    <a:pt x="212840" y="46"/>
                  </a:lnTo>
                  <a:lnTo>
                    <a:pt x="247941" y="0"/>
                  </a:lnTo>
                  <a:lnTo>
                    <a:pt x="281886" y="2802"/>
                  </a:lnTo>
                  <a:lnTo>
                    <a:pt x="315670" y="6516"/>
                  </a:lnTo>
                  <a:lnTo>
                    <a:pt x="351852" y="8167"/>
                  </a:lnTo>
                  <a:lnTo>
                    <a:pt x="386276" y="8901"/>
                  </a:lnTo>
                  <a:lnTo>
                    <a:pt x="419216" y="9227"/>
                  </a:lnTo>
                  <a:lnTo>
                    <a:pt x="451494" y="9372"/>
                  </a:lnTo>
                  <a:lnTo>
                    <a:pt x="483479" y="9436"/>
                  </a:lnTo>
                  <a:lnTo>
                    <a:pt x="528413" y="12295"/>
                  </a:lnTo>
                  <a:lnTo>
                    <a:pt x="597967" y="190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3743"/>
            <p:cNvSpPr/>
            <p:nvPr>
              <p:custDataLst>
                <p:tags r:id="rId84"/>
              </p:custDataLst>
            </p:nvPr>
          </p:nvSpPr>
          <p:spPr>
            <a:xfrm>
              <a:off x="4686300" y="4299614"/>
              <a:ext cx="171451" cy="188391"/>
            </a:xfrm>
            <a:custGeom>
              <a:avLst/>
              <a:gdLst/>
              <a:ahLst/>
              <a:cxnLst/>
              <a:rect l="0" t="0" r="0" b="0"/>
              <a:pathLst>
                <a:path w="171451" h="188391">
                  <a:moveTo>
                    <a:pt x="0" y="24736"/>
                  </a:moveTo>
                  <a:lnTo>
                    <a:pt x="0" y="24736"/>
                  </a:lnTo>
                  <a:lnTo>
                    <a:pt x="0" y="43050"/>
                  </a:lnTo>
                  <a:lnTo>
                    <a:pt x="2822" y="51573"/>
                  </a:lnTo>
                  <a:lnTo>
                    <a:pt x="6546" y="58889"/>
                  </a:lnTo>
                  <a:lnTo>
                    <a:pt x="15810" y="101456"/>
                  </a:lnTo>
                  <a:lnTo>
                    <a:pt x="17032" y="134839"/>
                  </a:lnTo>
                  <a:lnTo>
                    <a:pt x="10323" y="178605"/>
                  </a:lnTo>
                  <a:lnTo>
                    <a:pt x="9762" y="188390"/>
                  </a:lnTo>
                  <a:lnTo>
                    <a:pt x="9539" y="144075"/>
                  </a:lnTo>
                  <a:lnTo>
                    <a:pt x="10585" y="97563"/>
                  </a:lnTo>
                  <a:lnTo>
                    <a:pt x="19887" y="57662"/>
                  </a:lnTo>
                  <a:lnTo>
                    <a:pt x="38173" y="15594"/>
                  </a:lnTo>
                  <a:lnTo>
                    <a:pt x="41323" y="9116"/>
                  </a:lnTo>
                  <a:lnTo>
                    <a:pt x="46599" y="4798"/>
                  </a:lnTo>
                  <a:lnTo>
                    <a:pt x="60928" y="0"/>
                  </a:lnTo>
                  <a:lnTo>
                    <a:pt x="75056" y="689"/>
                  </a:lnTo>
                  <a:lnTo>
                    <a:pt x="89450" y="5582"/>
                  </a:lnTo>
                  <a:lnTo>
                    <a:pt x="106431" y="14812"/>
                  </a:lnTo>
                  <a:lnTo>
                    <a:pt x="112229" y="20237"/>
                  </a:lnTo>
                  <a:lnTo>
                    <a:pt x="143869" y="65766"/>
                  </a:lnTo>
                  <a:lnTo>
                    <a:pt x="171450" y="1199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7" name="SMARTInkShape-Group751"/>
          <p:cNvGrpSpPr/>
          <p:nvPr/>
        </p:nvGrpSpPr>
        <p:grpSpPr>
          <a:xfrm>
            <a:off x="3600450" y="3886200"/>
            <a:ext cx="161926" cy="104601"/>
            <a:chOff x="3600450" y="3886200"/>
            <a:chExt cx="161926" cy="104601"/>
          </a:xfrm>
        </p:grpSpPr>
        <p:sp>
          <p:nvSpPr>
            <p:cNvPr id="485" name="SMARTInkShape-3744"/>
            <p:cNvSpPr/>
            <p:nvPr>
              <p:custDataLst>
                <p:tags r:id="rId77"/>
              </p:custDataLst>
            </p:nvPr>
          </p:nvSpPr>
          <p:spPr>
            <a:xfrm>
              <a:off x="3600450" y="388620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10361" y="6703"/>
                  </a:lnTo>
                  <a:lnTo>
                    <a:pt x="13257" y="4468"/>
                  </a:lnTo>
                  <a:lnTo>
                    <a:pt x="59732" y="58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3745"/>
            <p:cNvSpPr/>
            <p:nvPr>
              <p:custDataLst>
                <p:tags r:id="rId78"/>
              </p:custDataLst>
            </p:nvPr>
          </p:nvSpPr>
          <p:spPr>
            <a:xfrm>
              <a:off x="3623537" y="3981450"/>
              <a:ext cx="138839" cy="9351"/>
            </a:xfrm>
            <a:custGeom>
              <a:avLst/>
              <a:gdLst/>
              <a:ahLst/>
              <a:cxnLst/>
              <a:rect l="0" t="0" r="0" b="0"/>
              <a:pathLst>
                <a:path w="138839" h="9351">
                  <a:moveTo>
                    <a:pt x="5488" y="0"/>
                  </a:moveTo>
                  <a:lnTo>
                    <a:pt x="5488" y="0"/>
                  </a:lnTo>
                  <a:lnTo>
                    <a:pt x="431" y="0"/>
                  </a:lnTo>
                  <a:lnTo>
                    <a:pt x="0" y="1058"/>
                  </a:lnTo>
                  <a:lnTo>
                    <a:pt x="4556" y="8201"/>
                  </a:lnTo>
                  <a:lnTo>
                    <a:pt x="43988" y="9350"/>
                  </a:lnTo>
                  <a:lnTo>
                    <a:pt x="72282" y="6651"/>
                  </a:lnTo>
                  <a:lnTo>
                    <a:pt x="1388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3" name="SMARTInkShape-Group752"/>
          <p:cNvGrpSpPr/>
          <p:nvPr/>
        </p:nvGrpSpPr>
        <p:grpSpPr>
          <a:xfrm>
            <a:off x="2609850" y="3857625"/>
            <a:ext cx="571501" cy="174676"/>
            <a:chOff x="2609850" y="3857625"/>
            <a:chExt cx="571501" cy="174676"/>
          </a:xfrm>
        </p:grpSpPr>
        <p:sp>
          <p:nvSpPr>
            <p:cNvPr id="488" name="SMARTInkShape-3746"/>
            <p:cNvSpPr/>
            <p:nvPr>
              <p:custDataLst>
                <p:tags r:id="rId72"/>
              </p:custDataLst>
            </p:nvPr>
          </p:nvSpPr>
          <p:spPr>
            <a:xfrm>
              <a:off x="2609850" y="3910816"/>
              <a:ext cx="114301" cy="121485"/>
            </a:xfrm>
            <a:custGeom>
              <a:avLst/>
              <a:gdLst/>
              <a:ahLst/>
              <a:cxnLst/>
              <a:rect l="0" t="0" r="0" b="0"/>
              <a:pathLst>
                <a:path w="114301" h="121485">
                  <a:moveTo>
                    <a:pt x="0" y="61109"/>
                  </a:moveTo>
                  <a:lnTo>
                    <a:pt x="0" y="61109"/>
                  </a:lnTo>
                  <a:lnTo>
                    <a:pt x="13258" y="61109"/>
                  </a:lnTo>
                  <a:lnTo>
                    <a:pt x="16246" y="58992"/>
                  </a:lnTo>
                  <a:lnTo>
                    <a:pt x="31471" y="43209"/>
                  </a:lnTo>
                  <a:lnTo>
                    <a:pt x="41504" y="35161"/>
                  </a:lnTo>
                  <a:lnTo>
                    <a:pt x="52044" y="19789"/>
                  </a:lnTo>
                  <a:lnTo>
                    <a:pt x="54881" y="11700"/>
                  </a:lnTo>
                  <a:lnTo>
                    <a:pt x="54579" y="8061"/>
                  </a:lnTo>
                  <a:lnTo>
                    <a:pt x="51421" y="1196"/>
                  </a:lnTo>
                  <a:lnTo>
                    <a:pt x="48039" y="0"/>
                  </a:lnTo>
                  <a:lnTo>
                    <a:pt x="38637" y="1494"/>
                  </a:lnTo>
                  <a:lnTo>
                    <a:pt x="26500" y="8285"/>
                  </a:lnTo>
                  <a:lnTo>
                    <a:pt x="16201" y="27113"/>
                  </a:lnTo>
                  <a:lnTo>
                    <a:pt x="4298" y="62977"/>
                  </a:lnTo>
                  <a:lnTo>
                    <a:pt x="1910" y="85576"/>
                  </a:lnTo>
                  <a:lnTo>
                    <a:pt x="3390" y="94354"/>
                  </a:lnTo>
                  <a:lnTo>
                    <a:pt x="10679" y="106929"/>
                  </a:lnTo>
                  <a:lnTo>
                    <a:pt x="31739" y="119959"/>
                  </a:lnTo>
                  <a:lnTo>
                    <a:pt x="49031" y="121484"/>
                  </a:lnTo>
                  <a:lnTo>
                    <a:pt x="86003" y="113840"/>
                  </a:lnTo>
                  <a:lnTo>
                    <a:pt x="114300" y="992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3747"/>
            <p:cNvSpPr/>
            <p:nvPr>
              <p:custDataLst>
                <p:tags r:id="rId73"/>
              </p:custDataLst>
            </p:nvPr>
          </p:nvSpPr>
          <p:spPr>
            <a:xfrm>
              <a:off x="3057525" y="3857625"/>
              <a:ext cx="123826" cy="155208"/>
            </a:xfrm>
            <a:custGeom>
              <a:avLst/>
              <a:gdLst/>
              <a:ahLst/>
              <a:cxnLst/>
              <a:rect l="0" t="0" r="0" b="0"/>
              <a:pathLst>
                <a:path w="123826" h="155208">
                  <a:moveTo>
                    <a:pt x="0" y="38100"/>
                  </a:moveTo>
                  <a:lnTo>
                    <a:pt x="0" y="38100"/>
                  </a:lnTo>
                  <a:lnTo>
                    <a:pt x="0" y="29899"/>
                  </a:lnTo>
                  <a:lnTo>
                    <a:pt x="1058" y="29458"/>
                  </a:lnTo>
                  <a:lnTo>
                    <a:pt x="13257" y="28692"/>
                  </a:lnTo>
                  <a:lnTo>
                    <a:pt x="27446" y="38723"/>
                  </a:lnTo>
                  <a:lnTo>
                    <a:pt x="49880" y="77536"/>
                  </a:lnTo>
                  <a:lnTo>
                    <a:pt x="59211" y="95844"/>
                  </a:lnTo>
                  <a:lnTo>
                    <a:pt x="65692" y="137897"/>
                  </a:lnTo>
                  <a:lnTo>
                    <a:pt x="63416" y="148777"/>
                  </a:lnTo>
                  <a:lnTo>
                    <a:pt x="61327" y="153159"/>
                  </a:lnTo>
                  <a:lnTo>
                    <a:pt x="58876" y="155023"/>
                  </a:lnTo>
                  <a:lnTo>
                    <a:pt x="56184" y="155207"/>
                  </a:lnTo>
                  <a:lnTo>
                    <a:pt x="53331" y="154272"/>
                  </a:lnTo>
                  <a:lnTo>
                    <a:pt x="47339" y="144765"/>
                  </a:lnTo>
                  <a:lnTo>
                    <a:pt x="44259" y="137785"/>
                  </a:lnTo>
                  <a:lnTo>
                    <a:pt x="43660" y="118740"/>
                  </a:lnTo>
                  <a:lnTo>
                    <a:pt x="47979" y="97224"/>
                  </a:lnTo>
                  <a:lnTo>
                    <a:pt x="68851" y="52941"/>
                  </a:lnTo>
                  <a:lnTo>
                    <a:pt x="84135" y="32384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3748"/>
            <p:cNvSpPr/>
            <p:nvPr>
              <p:custDataLst>
                <p:tags r:id="rId74"/>
              </p:custDataLst>
            </p:nvPr>
          </p:nvSpPr>
          <p:spPr>
            <a:xfrm>
              <a:off x="2973793" y="3886200"/>
              <a:ext cx="62711" cy="119080"/>
            </a:xfrm>
            <a:custGeom>
              <a:avLst/>
              <a:gdLst/>
              <a:ahLst/>
              <a:cxnLst/>
              <a:rect l="0" t="0" r="0" b="0"/>
              <a:pathLst>
                <a:path w="62711" h="119080">
                  <a:moveTo>
                    <a:pt x="55157" y="0"/>
                  </a:moveTo>
                  <a:lnTo>
                    <a:pt x="55157" y="0"/>
                  </a:lnTo>
                  <a:lnTo>
                    <a:pt x="50101" y="5057"/>
                  </a:lnTo>
                  <a:lnTo>
                    <a:pt x="44796" y="7539"/>
                  </a:lnTo>
                  <a:lnTo>
                    <a:pt x="27711" y="14189"/>
                  </a:lnTo>
                  <a:lnTo>
                    <a:pt x="15157" y="22666"/>
                  </a:lnTo>
                  <a:lnTo>
                    <a:pt x="4735" y="36937"/>
                  </a:lnTo>
                  <a:lnTo>
                    <a:pt x="0" y="64684"/>
                  </a:lnTo>
                  <a:lnTo>
                    <a:pt x="1715" y="79196"/>
                  </a:lnTo>
                  <a:lnTo>
                    <a:pt x="7063" y="90231"/>
                  </a:lnTo>
                  <a:lnTo>
                    <a:pt x="23594" y="110712"/>
                  </a:lnTo>
                  <a:lnTo>
                    <a:pt x="35809" y="118294"/>
                  </a:lnTo>
                  <a:lnTo>
                    <a:pt x="40142" y="119079"/>
                  </a:lnTo>
                  <a:lnTo>
                    <a:pt x="44089" y="118544"/>
                  </a:lnTo>
                  <a:lnTo>
                    <a:pt x="47778" y="117130"/>
                  </a:lnTo>
                  <a:lnTo>
                    <a:pt x="54700" y="109913"/>
                  </a:lnTo>
                  <a:lnTo>
                    <a:pt x="60246" y="100709"/>
                  </a:lnTo>
                  <a:lnTo>
                    <a:pt x="62710" y="93090"/>
                  </a:lnTo>
                  <a:lnTo>
                    <a:pt x="56308" y="56712"/>
                  </a:lnTo>
                  <a:lnTo>
                    <a:pt x="52846" y="48842"/>
                  </a:lnTo>
                  <a:lnTo>
                    <a:pt x="48838" y="41816"/>
                  </a:lnTo>
                  <a:lnTo>
                    <a:pt x="45632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3749"/>
            <p:cNvSpPr/>
            <p:nvPr>
              <p:custDataLst>
                <p:tags r:id="rId75"/>
              </p:custDataLst>
            </p:nvPr>
          </p:nvSpPr>
          <p:spPr>
            <a:xfrm>
              <a:off x="2857500" y="3886200"/>
              <a:ext cx="85726" cy="129655"/>
            </a:xfrm>
            <a:custGeom>
              <a:avLst/>
              <a:gdLst/>
              <a:ahLst/>
              <a:cxnLst/>
              <a:rect l="0" t="0" r="0" b="0"/>
              <a:pathLst>
                <a:path w="85726" h="129655">
                  <a:moveTo>
                    <a:pt x="0" y="19050"/>
                  </a:moveTo>
                  <a:lnTo>
                    <a:pt x="0" y="19050"/>
                  </a:lnTo>
                  <a:lnTo>
                    <a:pt x="0" y="13562"/>
                  </a:lnTo>
                  <a:lnTo>
                    <a:pt x="0" y="15906"/>
                  </a:lnTo>
                  <a:lnTo>
                    <a:pt x="2822" y="20474"/>
                  </a:lnTo>
                  <a:lnTo>
                    <a:pt x="34152" y="56323"/>
                  </a:lnTo>
                  <a:lnTo>
                    <a:pt x="44650" y="91951"/>
                  </a:lnTo>
                  <a:lnTo>
                    <a:pt x="45245" y="106484"/>
                  </a:lnTo>
                  <a:lnTo>
                    <a:pt x="39250" y="129394"/>
                  </a:lnTo>
                  <a:lnTo>
                    <a:pt x="37809" y="129654"/>
                  </a:lnTo>
                  <a:lnTo>
                    <a:pt x="33384" y="127121"/>
                  </a:lnTo>
                  <a:lnTo>
                    <a:pt x="30713" y="116823"/>
                  </a:lnTo>
                  <a:lnTo>
                    <a:pt x="29915" y="81824"/>
                  </a:lnTo>
                  <a:lnTo>
                    <a:pt x="41870" y="42643"/>
                  </a:lnTo>
                  <a:lnTo>
                    <a:pt x="56032" y="2263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3750"/>
            <p:cNvSpPr/>
            <p:nvPr>
              <p:custDataLst>
                <p:tags r:id="rId76"/>
              </p:custDataLst>
            </p:nvPr>
          </p:nvSpPr>
          <p:spPr>
            <a:xfrm>
              <a:off x="2719806" y="3905250"/>
              <a:ext cx="99595" cy="111441"/>
            </a:xfrm>
            <a:custGeom>
              <a:avLst/>
              <a:gdLst/>
              <a:ahLst/>
              <a:cxnLst/>
              <a:rect l="0" t="0" r="0" b="0"/>
              <a:pathLst>
                <a:path w="99595" h="111441">
                  <a:moveTo>
                    <a:pt x="23394" y="19050"/>
                  </a:moveTo>
                  <a:lnTo>
                    <a:pt x="23394" y="19050"/>
                  </a:lnTo>
                  <a:lnTo>
                    <a:pt x="7148" y="3862"/>
                  </a:lnTo>
                  <a:lnTo>
                    <a:pt x="0" y="1144"/>
                  </a:lnTo>
                  <a:lnTo>
                    <a:pt x="390" y="763"/>
                  </a:lnTo>
                  <a:lnTo>
                    <a:pt x="1708" y="508"/>
                  </a:lnTo>
                  <a:lnTo>
                    <a:pt x="5994" y="3048"/>
                  </a:lnTo>
                  <a:lnTo>
                    <a:pt x="33900" y="32501"/>
                  </a:lnTo>
                  <a:lnTo>
                    <a:pt x="53456" y="62394"/>
                  </a:lnTo>
                  <a:lnTo>
                    <a:pt x="59906" y="94169"/>
                  </a:lnTo>
                  <a:lnTo>
                    <a:pt x="60789" y="104647"/>
                  </a:lnTo>
                  <a:lnTo>
                    <a:pt x="59965" y="107865"/>
                  </a:lnTo>
                  <a:lnTo>
                    <a:pt x="58358" y="110010"/>
                  </a:lnTo>
                  <a:lnTo>
                    <a:pt x="56229" y="111440"/>
                  </a:lnTo>
                  <a:lnTo>
                    <a:pt x="54809" y="110277"/>
                  </a:lnTo>
                  <a:lnTo>
                    <a:pt x="53231" y="103339"/>
                  </a:lnTo>
                  <a:lnTo>
                    <a:pt x="53277" y="79523"/>
                  </a:lnTo>
                  <a:lnTo>
                    <a:pt x="60706" y="50138"/>
                  </a:lnTo>
                  <a:lnTo>
                    <a:pt x="80641" y="14454"/>
                  </a:lnTo>
                  <a:lnTo>
                    <a:pt x="99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SMARTInkShape-Group753"/>
          <p:cNvGrpSpPr/>
          <p:nvPr/>
        </p:nvGrpSpPr>
        <p:grpSpPr>
          <a:xfrm>
            <a:off x="1813787" y="3852568"/>
            <a:ext cx="243485" cy="195558"/>
            <a:chOff x="1813787" y="3852568"/>
            <a:chExt cx="243485" cy="195558"/>
          </a:xfrm>
        </p:grpSpPr>
        <p:sp>
          <p:nvSpPr>
            <p:cNvPr id="494" name="SMARTInkShape-3751"/>
            <p:cNvSpPr/>
            <p:nvPr>
              <p:custDataLst>
                <p:tags r:id="rId69"/>
              </p:custDataLst>
            </p:nvPr>
          </p:nvSpPr>
          <p:spPr>
            <a:xfrm>
              <a:off x="2028825" y="3981450"/>
              <a:ext cx="28447" cy="36234"/>
            </a:xfrm>
            <a:custGeom>
              <a:avLst/>
              <a:gdLst/>
              <a:ahLst/>
              <a:cxnLst/>
              <a:rect l="0" t="0" r="0" b="0"/>
              <a:pathLst>
                <a:path w="28447" h="36234">
                  <a:moveTo>
                    <a:pt x="9525" y="0"/>
                  </a:moveTo>
                  <a:lnTo>
                    <a:pt x="9525" y="0"/>
                  </a:lnTo>
                  <a:lnTo>
                    <a:pt x="392" y="0"/>
                  </a:lnTo>
                  <a:lnTo>
                    <a:pt x="34" y="13257"/>
                  </a:lnTo>
                  <a:lnTo>
                    <a:pt x="2838" y="19298"/>
                  </a:lnTo>
                  <a:lnTo>
                    <a:pt x="17335" y="36233"/>
                  </a:lnTo>
                  <a:lnTo>
                    <a:pt x="18965" y="35797"/>
                  </a:lnTo>
                  <a:lnTo>
                    <a:pt x="23598" y="32491"/>
                  </a:lnTo>
                  <a:lnTo>
                    <a:pt x="26363" y="27493"/>
                  </a:lnTo>
                  <a:lnTo>
                    <a:pt x="28446" y="11343"/>
                  </a:lnTo>
                  <a:lnTo>
                    <a:pt x="18424" y="5007"/>
                  </a:lnTo>
                  <a:lnTo>
                    <a:pt x="14399" y="4397"/>
                  </a:lnTo>
                  <a:lnTo>
                    <a:pt x="10658" y="5048"/>
                  </a:lnTo>
                  <a:lnTo>
                    <a:pt x="7105" y="6540"/>
                  </a:lnTo>
                  <a:lnTo>
                    <a:pt x="4737" y="8593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3752"/>
            <p:cNvSpPr/>
            <p:nvPr>
              <p:custDataLst>
                <p:tags r:id="rId70"/>
              </p:custDataLst>
            </p:nvPr>
          </p:nvSpPr>
          <p:spPr>
            <a:xfrm>
              <a:off x="1885950" y="3852568"/>
              <a:ext cx="76201" cy="195558"/>
            </a:xfrm>
            <a:custGeom>
              <a:avLst/>
              <a:gdLst/>
              <a:ahLst/>
              <a:cxnLst/>
              <a:rect l="0" t="0" r="0" b="0"/>
              <a:pathLst>
                <a:path w="76201" h="195558">
                  <a:moveTo>
                    <a:pt x="76200" y="5057"/>
                  </a:moveTo>
                  <a:lnTo>
                    <a:pt x="76200" y="5057"/>
                  </a:lnTo>
                  <a:lnTo>
                    <a:pt x="76200" y="0"/>
                  </a:lnTo>
                  <a:lnTo>
                    <a:pt x="75142" y="627"/>
                  </a:lnTo>
                  <a:lnTo>
                    <a:pt x="62942" y="22439"/>
                  </a:lnTo>
                  <a:lnTo>
                    <a:pt x="49631" y="61839"/>
                  </a:lnTo>
                  <a:lnTo>
                    <a:pt x="30539" y="104742"/>
                  </a:lnTo>
                  <a:lnTo>
                    <a:pt x="12959" y="149575"/>
                  </a:lnTo>
                  <a:lnTo>
                    <a:pt x="0" y="1955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3753"/>
            <p:cNvSpPr/>
            <p:nvPr>
              <p:custDataLst>
                <p:tags r:id="rId71"/>
              </p:custDataLst>
            </p:nvPr>
          </p:nvSpPr>
          <p:spPr>
            <a:xfrm>
              <a:off x="1813787" y="3901083"/>
              <a:ext cx="47773" cy="51008"/>
            </a:xfrm>
            <a:custGeom>
              <a:avLst/>
              <a:gdLst/>
              <a:ahLst/>
              <a:cxnLst/>
              <a:rect l="0" t="0" r="0" b="0"/>
              <a:pathLst>
                <a:path w="47773" h="51008">
                  <a:moveTo>
                    <a:pt x="5488" y="32742"/>
                  </a:moveTo>
                  <a:lnTo>
                    <a:pt x="5488" y="32742"/>
                  </a:lnTo>
                  <a:lnTo>
                    <a:pt x="432" y="32742"/>
                  </a:lnTo>
                  <a:lnTo>
                    <a:pt x="0" y="34859"/>
                  </a:lnTo>
                  <a:lnTo>
                    <a:pt x="4556" y="49144"/>
                  </a:lnTo>
                  <a:lnTo>
                    <a:pt x="10718" y="50615"/>
                  </a:lnTo>
                  <a:lnTo>
                    <a:pt x="15325" y="51007"/>
                  </a:lnTo>
                  <a:lnTo>
                    <a:pt x="23266" y="48621"/>
                  </a:lnTo>
                  <a:lnTo>
                    <a:pt x="26865" y="46503"/>
                  </a:lnTo>
                  <a:lnTo>
                    <a:pt x="46689" y="21180"/>
                  </a:lnTo>
                  <a:lnTo>
                    <a:pt x="47772" y="17626"/>
                  </a:lnTo>
                  <a:lnTo>
                    <a:pt x="47435" y="14198"/>
                  </a:lnTo>
                  <a:lnTo>
                    <a:pt x="44728" y="4317"/>
                  </a:lnTo>
                  <a:lnTo>
                    <a:pt x="44348" y="1092"/>
                  </a:lnTo>
                  <a:lnTo>
                    <a:pt x="43036" y="0"/>
                  </a:lnTo>
                  <a:lnTo>
                    <a:pt x="41103" y="331"/>
                  </a:lnTo>
                  <a:lnTo>
                    <a:pt x="38757" y="1609"/>
                  </a:lnTo>
                  <a:lnTo>
                    <a:pt x="37192" y="3520"/>
                  </a:lnTo>
                  <a:lnTo>
                    <a:pt x="34063" y="13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0" name="SMARTInkShape-Group754"/>
          <p:cNvGrpSpPr/>
          <p:nvPr/>
        </p:nvGrpSpPr>
        <p:grpSpPr>
          <a:xfrm>
            <a:off x="1096258" y="3822056"/>
            <a:ext cx="435504" cy="495939"/>
            <a:chOff x="1096258" y="3822056"/>
            <a:chExt cx="435504" cy="495939"/>
          </a:xfrm>
        </p:grpSpPr>
        <p:sp>
          <p:nvSpPr>
            <p:cNvPr id="498" name="SMARTInkShape-3754"/>
            <p:cNvSpPr/>
            <p:nvPr>
              <p:custDataLst>
                <p:tags r:id="rId67"/>
              </p:custDataLst>
            </p:nvPr>
          </p:nvSpPr>
          <p:spPr>
            <a:xfrm>
              <a:off x="1096258" y="3822056"/>
              <a:ext cx="342018" cy="349895"/>
            </a:xfrm>
            <a:custGeom>
              <a:avLst/>
              <a:gdLst/>
              <a:ahLst/>
              <a:cxnLst/>
              <a:rect l="0" t="0" r="0" b="0"/>
              <a:pathLst>
                <a:path w="342018" h="349895">
                  <a:moveTo>
                    <a:pt x="8642" y="349894"/>
                  </a:moveTo>
                  <a:lnTo>
                    <a:pt x="8642" y="349894"/>
                  </a:lnTo>
                  <a:lnTo>
                    <a:pt x="3586" y="339781"/>
                  </a:lnTo>
                  <a:lnTo>
                    <a:pt x="0" y="295646"/>
                  </a:lnTo>
                  <a:lnTo>
                    <a:pt x="437" y="258796"/>
                  </a:lnTo>
                  <a:lnTo>
                    <a:pt x="6799" y="224124"/>
                  </a:lnTo>
                  <a:lnTo>
                    <a:pt x="12409" y="192396"/>
                  </a:lnTo>
                  <a:lnTo>
                    <a:pt x="18430" y="159951"/>
                  </a:lnTo>
                  <a:lnTo>
                    <a:pt x="27770" y="117578"/>
                  </a:lnTo>
                  <a:lnTo>
                    <a:pt x="37240" y="82093"/>
                  </a:lnTo>
                  <a:lnTo>
                    <a:pt x="44636" y="59421"/>
                  </a:lnTo>
                  <a:lnTo>
                    <a:pt x="72319" y="15103"/>
                  </a:lnTo>
                  <a:lnTo>
                    <a:pt x="87952" y="3164"/>
                  </a:lnTo>
                  <a:lnTo>
                    <a:pt x="96102" y="0"/>
                  </a:lnTo>
                  <a:lnTo>
                    <a:pt x="99757" y="2331"/>
                  </a:lnTo>
                  <a:lnTo>
                    <a:pt x="106640" y="13389"/>
                  </a:lnTo>
                  <a:lnTo>
                    <a:pt x="120741" y="55019"/>
                  </a:lnTo>
                  <a:lnTo>
                    <a:pt x="134755" y="95777"/>
                  </a:lnTo>
                  <a:lnTo>
                    <a:pt x="140906" y="131020"/>
                  </a:lnTo>
                  <a:lnTo>
                    <a:pt x="148961" y="172977"/>
                  </a:lnTo>
                  <a:lnTo>
                    <a:pt x="158342" y="219972"/>
                  </a:lnTo>
                  <a:lnTo>
                    <a:pt x="165565" y="255321"/>
                  </a:lnTo>
                  <a:lnTo>
                    <a:pt x="171166" y="265528"/>
                  </a:lnTo>
                  <a:lnTo>
                    <a:pt x="174141" y="268250"/>
                  </a:lnTo>
                  <a:lnTo>
                    <a:pt x="177447" y="274097"/>
                  </a:lnTo>
                  <a:lnTo>
                    <a:pt x="179570" y="281417"/>
                  </a:lnTo>
                  <a:lnTo>
                    <a:pt x="133492" y="239772"/>
                  </a:lnTo>
                  <a:lnTo>
                    <a:pt x="94883" y="223445"/>
                  </a:lnTo>
                  <a:lnTo>
                    <a:pt x="73430" y="214319"/>
                  </a:lnTo>
                  <a:lnTo>
                    <a:pt x="34776" y="209182"/>
                  </a:lnTo>
                  <a:lnTo>
                    <a:pt x="4231" y="207304"/>
                  </a:lnTo>
                  <a:lnTo>
                    <a:pt x="44395" y="207044"/>
                  </a:lnTo>
                  <a:lnTo>
                    <a:pt x="84378" y="200478"/>
                  </a:lnTo>
                  <a:lnTo>
                    <a:pt x="122850" y="195261"/>
                  </a:lnTo>
                  <a:lnTo>
                    <a:pt x="166080" y="184353"/>
                  </a:lnTo>
                  <a:lnTo>
                    <a:pt x="197813" y="180195"/>
                  </a:lnTo>
                  <a:lnTo>
                    <a:pt x="204606" y="180669"/>
                  </a:lnTo>
                  <a:lnTo>
                    <a:pt x="209134" y="182044"/>
                  </a:lnTo>
                  <a:lnTo>
                    <a:pt x="212154" y="184019"/>
                  </a:lnTo>
                  <a:lnTo>
                    <a:pt x="214166" y="186394"/>
                  </a:lnTo>
                  <a:lnTo>
                    <a:pt x="234334" y="230716"/>
                  </a:lnTo>
                  <a:lnTo>
                    <a:pt x="249977" y="264193"/>
                  </a:lnTo>
                  <a:lnTo>
                    <a:pt x="255257" y="267360"/>
                  </a:lnTo>
                  <a:lnTo>
                    <a:pt x="269590" y="270879"/>
                  </a:lnTo>
                  <a:lnTo>
                    <a:pt x="275741" y="268642"/>
                  </a:lnTo>
                  <a:lnTo>
                    <a:pt x="285397" y="257691"/>
                  </a:lnTo>
                  <a:lnTo>
                    <a:pt x="306391" y="212869"/>
                  </a:lnTo>
                  <a:lnTo>
                    <a:pt x="327053" y="167201"/>
                  </a:lnTo>
                  <a:lnTo>
                    <a:pt x="342017" y="159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3755"/>
            <p:cNvSpPr/>
            <p:nvPr>
              <p:custDataLst>
                <p:tags r:id="rId68"/>
              </p:custDataLst>
            </p:nvPr>
          </p:nvSpPr>
          <p:spPr>
            <a:xfrm>
              <a:off x="1449792" y="3992415"/>
              <a:ext cx="81970" cy="325580"/>
            </a:xfrm>
            <a:custGeom>
              <a:avLst/>
              <a:gdLst/>
              <a:ahLst/>
              <a:cxnLst/>
              <a:rect l="0" t="0" r="0" b="0"/>
              <a:pathLst>
                <a:path w="81970" h="325580">
                  <a:moveTo>
                    <a:pt x="36108" y="17610"/>
                  </a:moveTo>
                  <a:lnTo>
                    <a:pt x="36108" y="17610"/>
                  </a:lnTo>
                  <a:lnTo>
                    <a:pt x="41164" y="17610"/>
                  </a:lnTo>
                  <a:lnTo>
                    <a:pt x="46469" y="14788"/>
                  </a:lnTo>
                  <a:lnTo>
                    <a:pt x="53442" y="9409"/>
                  </a:lnTo>
                  <a:lnTo>
                    <a:pt x="52955" y="7909"/>
                  </a:lnTo>
                  <a:lnTo>
                    <a:pt x="49593" y="3421"/>
                  </a:lnTo>
                  <a:lnTo>
                    <a:pt x="44571" y="721"/>
                  </a:lnTo>
                  <a:lnTo>
                    <a:pt x="41750" y="0"/>
                  </a:lnTo>
                  <a:lnTo>
                    <a:pt x="27667" y="4043"/>
                  </a:lnTo>
                  <a:lnTo>
                    <a:pt x="15145" y="11944"/>
                  </a:lnTo>
                  <a:lnTo>
                    <a:pt x="4732" y="26044"/>
                  </a:lnTo>
                  <a:lnTo>
                    <a:pt x="0" y="43627"/>
                  </a:lnTo>
                  <a:lnTo>
                    <a:pt x="1716" y="53162"/>
                  </a:lnTo>
                  <a:lnTo>
                    <a:pt x="3655" y="57187"/>
                  </a:lnTo>
                  <a:lnTo>
                    <a:pt x="7064" y="59869"/>
                  </a:lnTo>
                  <a:lnTo>
                    <a:pt x="16497" y="62850"/>
                  </a:lnTo>
                  <a:lnTo>
                    <a:pt x="20917" y="62587"/>
                  </a:lnTo>
                  <a:lnTo>
                    <a:pt x="28651" y="59472"/>
                  </a:lnTo>
                  <a:lnTo>
                    <a:pt x="31137" y="57160"/>
                  </a:lnTo>
                  <a:lnTo>
                    <a:pt x="33899" y="51768"/>
                  </a:lnTo>
                  <a:lnTo>
                    <a:pt x="36050" y="37198"/>
                  </a:lnTo>
                  <a:lnTo>
                    <a:pt x="37155" y="51975"/>
                  </a:lnTo>
                  <a:lnTo>
                    <a:pt x="49364" y="91567"/>
                  </a:lnTo>
                  <a:lnTo>
                    <a:pt x="60560" y="136954"/>
                  </a:lnTo>
                  <a:lnTo>
                    <a:pt x="66691" y="176965"/>
                  </a:lnTo>
                  <a:lnTo>
                    <a:pt x="74803" y="216873"/>
                  </a:lnTo>
                  <a:lnTo>
                    <a:pt x="81969" y="253115"/>
                  </a:lnTo>
                  <a:lnTo>
                    <a:pt x="78154" y="276831"/>
                  </a:lnTo>
                  <a:lnTo>
                    <a:pt x="61297" y="310656"/>
                  </a:lnTo>
                  <a:lnTo>
                    <a:pt x="49420" y="320008"/>
                  </a:lnTo>
                  <a:lnTo>
                    <a:pt x="36733" y="325576"/>
                  </a:lnTo>
                  <a:lnTo>
                    <a:pt x="33350" y="325579"/>
                  </a:lnTo>
                  <a:lnTo>
                    <a:pt x="17807" y="317980"/>
                  </a:lnTo>
                  <a:lnTo>
                    <a:pt x="14382" y="313106"/>
                  </a:lnTo>
                  <a:lnTo>
                    <a:pt x="7533" y="28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SMARTInkShape-Group755"/>
          <p:cNvGrpSpPr/>
          <p:nvPr/>
        </p:nvGrpSpPr>
        <p:grpSpPr>
          <a:xfrm>
            <a:off x="714375" y="2348597"/>
            <a:ext cx="189948" cy="480329"/>
            <a:chOff x="714375" y="2348597"/>
            <a:chExt cx="189948" cy="480329"/>
          </a:xfrm>
        </p:grpSpPr>
        <p:sp>
          <p:nvSpPr>
            <p:cNvPr id="501" name="SMARTInkShape-3756"/>
            <p:cNvSpPr/>
            <p:nvPr>
              <p:custDataLst>
                <p:tags r:id="rId64"/>
              </p:custDataLst>
            </p:nvPr>
          </p:nvSpPr>
          <p:spPr>
            <a:xfrm>
              <a:off x="866891" y="2621196"/>
              <a:ext cx="37432" cy="26755"/>
            </a:xfrm>
            <a:custGeom>
              <a:avLst/>
              <a:gdLst/>
              <a:ahLst/>
              <a:cxnLst/>
              <a:rect l="0" t="0" r="0" b="0"/>
              <a:pathLst>
                <a:path w="37432" h="26755">
                  <a:moveTo>
                    <a:pt x="9409" y="7704"/>
                  </a:moveTo>
                  <a:lnTo>
                    <a:pt x="9409" y="7704"/>
                  </a:lnTo>
                  <a:lnTo>
                    <a:pt x="4352" y="7704"/>
                  </a:lnTo>
                  <a:lnTo>
                    <a:pt x="2863" y="6646"/>
                  </a:lnTo>
                  <a:lnTo>
                    <a:pt x="1870" y="4882"/>
                  </a:lnTo>
                  <a:lnTo>
                    <a:pt x="1208" y="2648"/>
                  </a:lnTo>
                  <a:lnTo>
                    <a:pt x="767" y="2216"/>
                  </a:lnTo>
                  <a:lnTo>
                    <a:pt x="472" y="2987"/>
                  </a:lnTo>
                  <a:lnTo>
                    <a:pt x="0" y="11829"/>
                  </a:lnTo>
                  <a:lnTo>
                    <a:pt x="1020" y="13629"/>
                  </a:lnTo>
                  <a:lnTo>
                    <a:pt x="2758" y="14829"/>
                  </a:lnTo>
                  <a:lnTo>
                    <a:pt x="7511" y="17221"/>
                  </a:lnTo>
                  <a:lnTo>
                    <a:pt x="16138" y="23459"/>
                  </a:lnTo>
                  <a:lnTo>
                    <a:pt x="22277" y="25290"/>
                  </a:lnTo>
                  <a:lnTo>
                    <a:pt x="25396" y="24719"/>
                  </a:lnTo>
                  <a:lnTo>
                    <a:pt x="31684" y="21264"/>
                  </a:lnTo>
                  <a:lnTo>
                    <a:pt x="33784" y="18861"/>
                  </a:lnTo>
                  <a:lnTo>
                    <a:pt x="36117" y="13368"/>
                  </a:lnTo>
                  <a:lnTo>
                    <a:pt x="37431" y="4326"/>
                  </a:lnTo>
                  <a:lnTo>
                    <a:pt x="36557" y="2277"/>
                  </a:lnTo>
                  <a:lnTo>
                    <a:pt x="34916" y="911"/>
                  </a:lnTo>
                  <a:lnTo>
                    <a:pt x="32764" y="0"/>
                  </a:lnTo>
                  <a:lnTo>
                    <a:pt x="30270" y="1510"/>
                  </a:lnTo>
                  <a:lnTo>
                    <a:pt x="9409" y="26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3757"/>
            <p:cNvSpPr/>
            <p:nvPr>
              <p:custDataLst>
                <p:tags r:id="rId65"/>
              </p:custDataLst>
            </p:nvPr>
          </p:nvSpPr>
          <p:spPr>
            <a:xfrm>
              <a:off x="714375" y="2348597"/>
              <a:ext cx="152211" cy="367470"/>
            </a:xfrm>
            <a:custGeom>
              <a:avLst/>
              <a:gdLst/>
              <a:ahLst/>
              <a:cxnLst/>
              <a:rect l="0" t="0" r="0" b="0"/>
              <a:pathLst>
                <a:path w="152211" h="367470">
                  <a:moveTo>
                    <a:pt x="0" y="118378"/>
                  </a:moveTo>
                  <a:lnTo>
                    <a:pt x="0" y="118378"/>
                  </a:lnTo>
                  <a:lnTo>
                    <a:pt x="5057" y="118378"/>
                  </a:lnTo>
                  <a:lnTo>
                    <a:pt x="6546" y="117320"/>
                  </a:lnTo>
                  <a:lnTo>
                    <a:pt x="7539" y="115556"/>
                  </a:lnTo>
                  <a:lnTo>
                    <a:pt x="9133" y="110177"/>
                  </a:lnTo>
                  <a:lnTo>
                    <a:pt x="16048" y="150087"/>
                  </a:lnTo>
                  <a:lnTo>
                    <a:pt x="18457" y="195824"/>
                  </a:lnTo>
                  <a:lnTo>
                    <a:pt x="18933" y="235511"/>
                  </a:lnTo>
                  <a:lnTo>
                    <a:pt x="26574" y="277854"/>
                  </a:lnTo>
                  <a:lnTo>
                    <a:pt x="28311" y="323764"/>
                  </a:lnTo>
                  <a:lnTo>
                    <a:pt x="29555" y="341746"/>
                  </a:lnTo>
                  <a:lnTo>
                    <a:pt x="36766" y="367469"/>
                  </a:lnTo>
                  <a:lnTo>
                    <a:pt x="36152" y="366988"/>
                  </a:lnTo>
                  <a:lnTo>
                    <a:pt x="32648" y="357988"/>
                  </a:lnTo>
                  <a:lnTo>
                    <a:pt x="29380" y="317677"/>
                  </a:lnTo>
                  <a:lnTo>
                    <a:pt x="27755" y="277148"/>
                  </a:lnTo>
                  <a:lnTo>
                    <a:pt x="22100" y="240915"/>
                  </a:lnTo>
                  <a:lnTo>
                    <a:pt x="20405" y="208823"/>
                  </a:lnTo>
                  <a:lnTo>
                    <a:pt x="19652" y="176215"/>
                  </a:lnTo>
                  <a:lnTo>
                    <a:pt x="22051" y="133751"/>
                  </a:lnTo>
                  <a:lnTo>
                    <a:pt x="26642" y="95416"/>
                  </a:lnTo>
                  <a:lnTo>
                    <a:pt x="29832" y="67956"/>
                  </a:lnTo>
                  <a:lnTo>
                    <a:pt x="49128" y="24457"/>
                  </a:lnTo>
                  <a:lnTo>
                    <a:pt x="60993" y="7844"/>
                  </a:lnTo>
                  <a:lnTo>
                    <a:pt x="73322" y="460"/>
                  </a:lnTo>
                  <a:lnTo>
                    <a:pt x="85857" y="0"/>
                  </a:lnTo>
                  <a:lnTo>
                    <a:pt x="99542" y="4383"/>
                  </a:lnTo>
                  <a:lnTo>
                    <a:pt x="116208" y="13385"/>
                  </a:lnTo>
                  <a:lnTo>
                    <a:pt x="128553" y="27264"/>
                  </a:lnTo>
                  <a:lnTo>
                    <a:pt x="147535" y="69181"/>
                  </a:lnTo>
                  <a:lnTo>
                    <a:pt x="151439" y="96705"/>
                  </a:lnTo>
                  <a:lnTo>
                    <a:pt x="152210" y="126797"/>
                  </a:lnTo>
                  <a:lnTo>
                    <a:pt x="130925" y="171210"/>
                  </a:lnTo>
                  <a:lnTo>
                    <a:pt x="118514" y="181723"/>
                  </a:lnTo>
                  <a:lnTo>
                    <a:pt x="99321" y="190769"/>
                  </a:lnTo>
                  <a:lnTo>
                    <a:pt x="78298" y="193826"/>
                  </a:lnTo>
                  <a:lnTo>
                    <a:pt x="47625" y="175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3758"/>
            <p:cNvSpPr/>
            <p:nvPr>
              <p:custDataLst>
                <p:tags r:id="rId66"/>
              </p:custDataLst>
            </p:nvPr>
          </p:nvSpPr>
          <p:spPr>
            <a:xfrm>
              <a:off x="885825" y="2724150"/>
              <a:ext cx="9526" cy="104776"/>
            </a:xfrm>
            <a:custGeom>
              <a:avLst/>
              <a:gdLst/>
              <a:ahLst/>
              <a:cxnLst/>
              <a:rect l="0" t="0" r="0" b="0"/>
              <a:pathLst>
                <a:path w="9526" h="104776">
                  <a:moveTo>
                    <a:pt x="0" y="0"/>
                  </a:moveTo>
                  <a:lnTo>
                    <a:pt x="0" y="0"/>
                  </a:lnTo>
                  <a:lnTo>
                    <a:pt x="1058" y="15208"/>
                  </a:lnTo>
                  <a:lnTo>
                    <a:pt x="7539" y="41418"/>
                  </a:lnTo>
                  <a:lnTo>
                    <a:pt x="9263" y="84045"/>
                  </a:lnTo>
                  <a:lnTo>
                    <a:pt x="9525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8" name="SMARTInkShape-Group756"/>
          <p:cNvGrpSpPr/>
          <p:nvPr/>
        </p:nvGrpSpPr>
        <p:grpSpPr>
          <a:xfrm>
            <a:off x="3362325" y="2490945"/>
            <a:ext cx="329206" cy="135801"/>
            <a:chOff x="3362325" y="2490945"/>
            <a:chExt cx="329206" cy="135801"/>
          </a:xfrm>
        </p:grpSpPr>
        <p:sp>
          <p:nvSpPr>
            <p:cNvPr id="505" name="SMARTInkShape-3759"/>
            <p:cNvSpPr/>
            <p:nvPr>
              <p:custDataLst>
                <p:tags r:id="rId61"/>
              </p:custDataLst>
            </p:nvPr>
          </p:nvSpPr>
          <p:spPr>
            <a:xfrm>
              <a:off x="3448661" y="2490945"/>
              <a:ext cx="75590" cy="135801"/>
            </a:xfrm>
            <a:custGeom>
              <a:avLst/>
              <a:gdLst/>
              <a:ahLst/>
              <a:cxnLst/>
              <a:rect l="0" t="0" r="0" b="0"/>
              <a:pathLst>
                <a:path w="75590" h="135801">
                  <a:moveTo>
                    <a:pt x="75589" y="14130"/>
                  </a:moveTo>
                  <a:lnTo>
                    <a:pt x="75589" y="14130"/>
                  </a:lnTo>
                  <a:lnTo>
                    <a:pt x="75589" y="9074"/>
                  </a:lnTo>
                  <a:lnTo>
                    <a:pt x="72767" y="3769"/>
                  </a:lnTo>
                  <a:lnTo>
                    <a:pt x="70532" y="872"/>
                  </a:lnTo>
                  <a:lnTo>
                    <a:pt x="65868" y="0"/>
                  </a:lnTo>
                  <a:lnTo>
                    <a:pt x="45192" y="3828"/>
                  </a:lnTo>
                  <a:lnTo>
                    <a:pt x="31741" y="8846"/>
                  </a:lnTo>
                  <a:lnTo>
                    <a:pt x="21528" y="17426"/>
                  </a:lnTo>
                  <a:lnTo>
                    <a:pt x="13462" y="29353"/>
                  </a:lnTo>
                  <a:lnTo>
                    <a:pt x="2483" y="57236"/>
                  </a:lnTo>
                  <a:lnTo>
                    <a:pt x="0" y="78619"/>
                  </a:lnTo>
                  <a:lnTo>
                    <a:pt x="4626" y="102029"/>
                  </a:lnTo>
                  <a:lnTo>
                    <a:pt x="12700" y="118961"/>
                  </a:lnTo>
                  <a:lnTo>
                    <a:pt x="21795" y="130681"/>
                  </a:lnTo>
                  <a:lnTo>
                    <a:pt x="33689" y="134722"/>
                  </a:lnTo>
                  <a:lnTo>
                    <a:pt x="41305" y="135800"/>
                  </a:lnTo>
                  <a:lnTo>
                    <a:pt x="55413" y="131352"/>
                  </a:lnTo>
                  <a:lnTo>
                    <a:pt x="62138" y="127204"/>
                  </a:lnTo>
                  <a:lnTo>
                    <a:pt x="66622" y="122321"/>
                  </a:lnTo>
                  <a:lnTo>
                    <a:pt x="71604" y="111251"/>
                  </a:lnTo>
                  <a:lnTo>
                    <a:pt x="75064" y="68378"/>
                  </a:lnTo>
                  <a:lnTo>
                    <a:pt x="75239" y="62995"/>
                  </a:lnTo>
                  <a:lnTo>
                    <a:pt x="69789" y="51370"/>
                  </a:lnTo>
                  <a:lnTo>
                    <a:pt x="61369" y="41264"/>
                  </a:lnTo>
                  <a:lnTo>
                    <a:pt x="49113" y="34244"/>
                  </a:lnTo>
                  <a:lnTo>
                    <a:pt x="49472" y="33889"/>
                  </a:lnTo>
                  <a:lnTo>
                    <a:pt x="56539" y="33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3760"/>
            <p:cNvSpPr/>
            <p:nvPr>
              <p:custDataLst>
                <p:tags r:id="rId62"/>
              </p:custDataLst>
            </p:nvPr>
          </p:nvSpPr>
          <p:spPr>
            <a:xfrm>
              <a:off x="3362325" y="2495550"/>
              <a:ext cx="9526" cy="123826"/>
            </a:xfrm>
            <a:custGeom>
              <a:avLst/>
              <a:gdLst/>
              <a:ahLst/>
              <a:cxnLst/>
              <a:rect l="0" t="0" r="0" b="0"/>
              <a:pathLst>
                <a:path w="9526" h="123826">
                  <a:moveTo>
                    <a:pt x="0" y="0"/>
                  </a:moveTo>
                  <a:lnTo>
                    <a:pt x="0" y="0"/>
                  </a:lnTo>
                  <a:lnTo>
                    <a:pt x="0" y="45761"/>
                  </a:lnTo>
                  <a:lnTo>
                    <a:pt x="1058" y="85357"/>
                  </a:lnTo>
                  <a:lnTo>
                    <a:pt x="9525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3761"/>
            <p:cNvSpPr/>
            <p:nvPr>
              <p:custDataLst>
                <p:tags r:id="rId63"/>
              </p:custDataLst>
            </p:nvPr>
          </p:nvSpPr>
          <p:spPr>
            <a:xfrm>
              <a:off x="3571875" y="2515108"/>
              <a:ext cx="119656" cy="101029"/>
            </a:xfrm>
            <a:custGeom>
              <a:avLst/>
              <a:gdLst/>
              <a:ahLst/>
              <a:cxnLst/>
              <a:rect l="0" t="0" r="0" b="0"/>
              <a:pathLst>
                <a:path w="119656" h="101029">
                  <a:moveTo>
                    <a:pt x="66675" y="18542"/>
                  </a:moveTo>
                  <a:lnTo>
                    <a:pt x="66675" y="18542"/>
                  </a:lnTo>
                  <a:lnTo>
                    <a:pt x="71732" y="18542"/>
                  </a:lnTo>
                  <a:lnTo>
                    <a:pt x="73221" y="17484"/>
                  </a:lnTo>
                  <a:lnTo>
                    <a:pt x="74214" y="15720"/>
                  </a:lnTo>
                  <a:lnTo>
                    <a:pt x="74876" y="13486"/>
                  </a:lnTo>
                  <a:lnTo>
                    <a:pt x="74259" y="10938"/>
                  </a:lnTo>
                  <a:lnTo>
                    <a:pt x="70751" y="5285"/>
                  </a:lnTo>
                  <a:lnTo>
                    <a:pt x="67276" y="3354"/>
                  </a:lnTo>
                  <a:lnTo>
                    <a:pt x="45574" y="0"/>
                  </a:lnTo>
                  <a:lnTo>
                    <a:pt x="38600" y="2540"/>
                  </a:lnTo>
                  <a:lnTo>
                    <a:pt x="35258" y="4699"/>
                  </a:lnTo>
                  <a:lnTo>
                    <a:pt x="25499" y="22907"/>
                  </a:lnTo>
                  <a:lnTo>
                    <a:pt x="20961" y="43354"/>
                  </a:lnTo>
                  <a:lnTo>
                    <a:pt x="24673" y="72930"/>
                  </a:lnTo>
                  <a:lnTo>
                    <a:pt x="29148" y="81259"/>
                  </a:lnTo>
                  <a:lnTo>
                    <a:pt x="42588" y="93336"/>
                  </a:lnTo>
                  <a:lnTo>
                    <a:pt x="56323" y="99409"/>
                  </a:lnTo>
                  <a:lnTo>
                    <a:pt x="62948" y="101028"/>
                  </a:lnTo>
                  <a:lnTo>
                    <a:pt x="87443" y="98251"/>
                  </a:lnTo>
                  <a:lnTo>
                    <a:pt x="109753" y="85669"/>
                  </a:lnTo>
                  <a:lnTo>
                    <a:pt x="114443" y="79168"/>
                  </a:lnTo>
                  <a:lnTo>
                    <a:pt x="119655" y="63479"/>
                  </a:lnTo>
                  <a:lnTo>
                    <a:pt x="119150" y="48744"/>
                  </a:lnTo>
                  <a:lnTo>
                    <a:pt x="117533" y="41852"/>
                  </a:lnTo>
                  <a:lnTo>
                    <a:pt x="113280" y="36198"/>
                  </a:lnTo>
                  <a:lnTo>
                    <a:pt x="100088" y="27095"/>
                  </a:lnTo>
                  <a:lnTo>
                    <a:pt x="64698" y="16019"/>
                  </a:lnTo>
                  <a:lnTo>
                    <a:pt x="0" y="18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0" name="SMARTInkShape-Group757"/>
          <p:cNvGrpSpPr/>
          <p:nvPr/>
        </p:nvGrpSpPr>
        <p:grpSpPr>
          <a:xfrm>
            <a:off x="1905000" y="2250940"/>
            <a:ext cx="1200151" cy="1054236"/>
            <a:chOff x="1905000" y="2250940"/>
            <a:chExt cx="1200151" cy="1054236"/>
          </a:xfrm>
        </p:grpSpPr>
        <p:sp>
          <p:nvSpPr>
            <p:cNvPr id="509" name="SMARTInkShape-3762"/>
            <p:cNvSpPr/>
            <p:nvPr>
              <p:custDataLst>
                <p:tags r:id="rId50"/>
              </p:custDataLst>
            </p:nvPr>
          </p:nvSpPr>
          <p:spPr>
            <a:xfrm>
              <a:off x="2619375" y="2524125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9133" y="13257"/>
                  </a:lnTo>
                  <a:lnTo>
                    <a:pt x="9510" y="58817"/>
                  </a:lnTo>
                  <a:lnTo>
                    <a:pt x="952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3763"/>
            <p:cNvSpPr/>
            <p:nvPr>
              <p:custDataLst>
                <p:tags r:id="rId51"/>
              </p:custDataLst>
            </p:nvPr>
          </p:nvSpPr>
          <p:spPr>
            <a:xfrm>
              <a:off x="2219325" y="2272964"/>
              <a:ext cx="266524" cy="317837"/>
            </a:xfrm>
            <a:custGeom>
              <a:avLst/>
              <a:gdLst/>
              <a:ahLst/>
              <a:cxnLst/>
              <a:rect l="0" t="0" r="0" b="0"/>
              <a:pathLst>
                <a:path w="266524" h="317837">
                  <a:moveTo>
                    <a:pt x="57150" y="98761"/>
                  </a:moveTo>
                  <a:lnTo>
                    <a:pt x="57150" y="98761"/>
                  </a:lnTo>
                  <a:lnTo>
                    <a:pt x="62206" y="98761"/>
                  </a:lnTo>
                  <a:lnTo>
                    <a:pt x="63696" y="96644"/>
                  </a:lnTo>
                  <a:lnTo>
                    <a:pt x="65792" y="86727"/>
                  </a:lnTo>
                  <a:lnTo>
                    <a:pt x="66087" y="86505"/>
                  </a:lnTo>
                  <a:lnTo>
                    <a:pt x="66559" y="98810"/>
                  </a:lnTo>
                  <a:lnTo>
                    <a:pt x="56968" y="145496"/>
                  </a:lnTo>
                  <a:lnTo>
                    <a:pt x="49805" y="181518"/>
                  </a:lnTo>
                  <a:lnTo>
                    <a:pt x="37903" y="226507"/>
                  </a:lnTo>
                  <a:lnTo>
                    <a:pt x="22199" y="270727"/>
                  </a:lnTo>
                  <a:lnTo>
                    <a:pt x="10082" y="314859"/>
                  </a:lnTo>
                  <a:lnTo>
                    <a:pt x="9896" y="314793"/>
                  </a:lnTo>
                  <a:lnTo>
                    <a:pt x="9690" y="311897"/>
                  </a:lnTo>
                  <a:lnTo>
                    <a:pt x="17086" y="274877"/>
                  </a:lnTo>
                  <a:lnTo>
                    <a:pt x="21290" y="245841"/>
                  </a:lnTo>
                  <a:lnTo>
                    <a:pt x="36278" y="200719"/>
                  </a:lnTo>
                  <a:lnTo>
                    <a:pt x="52142" y="160603"/>
                  </a:lnTo>
                  <a:lnTo>
                    <a:pt x="69189" y="120378"/>
                  </a:lnTo>
                  <a:lnTo>
                    <a:pt x="81414" y="78590"/>
                  </a:lnTo>
                  <a:lnTo>
                    <a:pt x="103332" y="31729"/>
                  </a:lnTo>
                  <a:lnTo>
                    <a:pt x="118394" y="1420"/>
                  </a:lnTo>
                  <a:lnTo>
                    <a:pt x="121262" y="0"/>
                  </a:lnTo>
                  <a:lnTo>
                    <a:pt x="124233" y="112"/>
                  </a:lnTo>
                  <a:lnTo>
                    <a:pt x="127272" y="1245"/>
                  </a:lnTo>
                  <a:lnTo>
                    <a:pt x="133471" y="10971"/>
                  </a:lnTo>
                  <a:lnTo>
                    <a:pt x="159949" y="58494"/>
                  </a:lnTo>
                  <a:lnTo>
                    <a:pt x="179291" y="95746"/>
                  </a:lnTo>
                  <a:lnTo>
                    <a:pt x="208982" y="141753"/>
                  </a:lnTo>
                  <a:lnTo>
                    <a:pt x="235920" y="185339"/>
                  </a:lnTo>
                  <a:lnTo>
                    <a:pt x="252937" y="227184"/>
                  </a:lnTo>
                  <a:lnTo>
                    <a:pt x="262152" y="246761"/>
                  </a:lnTo>
                  <a:lnTo>
                    <a:pt x="266301" y="291632"/>
                  </a:lnTo>
                  <a:lnTo>
                    <a:pt x="266523" y="304778"/>
                  </a:lnTo>
                  <a:lnTo>
                    <a:pt x="265523" y="309131"/>
                  </a:lnTo>
                  <a:lnTo>
                    <a:pt x="263799" y="312033"/>
                  </a:lnTo>
                  <a:lnTo>
                    <a:pt x="261591" y="313967"/>
                  </a:lnTo>
                  <a:lnTo>
                    <a:pt x="256315" y="316116"/>
                  </a:lnTo>
                  <a:lnTo>
                    <a:pt x="216586" y="317735"/>
                  </a:lnTo>
                  <a:lnTo>
                    <a:pt x="179649" y="317806"/>
                  </a:lnTo>
                  <a:lnTo>
                    <a:pt x="140248" y="317827"/>
                  </a:lnTo>
                  <a:lnTo>
                    <a:pt x="101762" y="317833"/>
                  </a:lnTo>
                  <a:lnTo>
                    <a:pt x="63924" y="317835"/>
                  </a:lnTo>
                  <a:lnTo>
                    <a:pt x="20739" y="317836"/>
                  </a:lnTo>
                  <a:lnTo>
                    <a:pt x="0" y="308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3764"/>
            <p:cNvSpPr/>
            <p:nvPr>
              <p:custDataLst>
                <p:tags r:id="rId52"/>
              </p:custDataLst>
            </p:nvPr>
          </p:nvSpPr>
          <p:spPr>
            <a:xfrm>
              <a:off x="2591033" y="2362718"/>
              <a:ext cx="37291" cy="26618"/>
            </a:xfrm>
            <a:custGeom>
              <a:avLst/>
              <a:gdLst/>
              <a:ahLst/>
              <a:cxnLst/>
              <a:rect l="0" t="0" r="0" b="0"/>
              <a:pathLst>
                <a:path w="37291" h="26618">
                  <a:moveTo>
                    <a:pt x="18817" y="9007"/>
                  </a:moveTo>
                  <a:lnTo>
                    <a:pt x="18817" y="9007"/>
                  </a:lnTo>
                  <a:lnTo>
                    <a:pt x="2415" y="9007"/>
                  </a:lnTo>
                  <a:lnTo>
                    <a:pt x="1532" y="10065"/>
                  </a:lnTo>
                  <a:lnTo>
                    <a:pt x="0" y="17208"/>
                  </a:lnTo>
                  <a:lnTo>
                    <a:pt x="9949" y="23196"/>
                  </a:lnTo>
                  <a:lnTo>
                    <a:pt x="21246" y="26617"/>
                  </a:lnTo>
                  <a:lnTo>
                    <a:pt x="24670" y="26039"/>
                  </a:lnTo>
                  <a:lnTo>
                    <a:pt x="35920" y="19730"/>
                  </a:lnTo>
                  <a:lnTo>
                    <a:pt x="37002" y="16242"/>
                  </a:lnTo>
                  <a:lnTo>
                    <a:pt x="37290" y="13830"/>
                  </a:lnTo>
                  <a:lnTo>
                    <a:pt x="34788" y="8329"/>
                  </a:lnTo>
                  <a:lnTo>
                    <a:pt x="32640" y="5380"/>
                  </a:lnTo>
                  <a:lnTo>
                    <a:pt x="27430" y="2103"/>
                  </a:lnTo>
                  <a:lnTo>
                    <a:pt x="15462" y="0"/>
                  </a:lnTo>
                  <a:lnTo>
                    <a:pt x="14463" y="886"/>
                  </a:lnTo>
                  <a:lnTo>
                    <a:pt x="14856" y="2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3765"/>
            <p:cNvSpPr/>
            <p:nvPr>
              <p:custDataLst>
                <p:tags r:id="rId53"/>
              </p:custDataLst>
            </p:nvPr>
          </p:nvSpPr>
          <p:spPr>
            <a:xfrm>
              <a:off x="2762250" y="2250940"/>
              <a:ext cx="19051" cy="330336"/>
            </a:xfrm>
            <a:custGeom>
              <a:avLst/>
              <a:gdLst/>
              <a:ahLst/>
              <a:cxnLst/>
              <a:rect l="0" t="0" r="0" b="0"/>
              <a:pathLst>
                <a:path w="19051" h="330336">
                  <a:moveTo>
                    <a:pt x="0" y="25535"/>
                  </a:moveTo>
                  <a:lnTo>
                    <a:pt x="0" y="25535"/>
                  </a:lnTo>
                  <a:lnTo>
                    <a:pt x="0" y="0"/>
                  </a:lnTo>
                  <a:lnTo>
                    <a:pt x="5056" y="13030"/>
                  </a:lnTo>
                  <a:lnTo>
                    <a:pt x="8936" y="57794"/>
                  </a:lnTo>
                  <a:lnTo>
                    <a:pt x="14465" y="100581"/>
                  </a:lnTo>
                  <a:lnTo>
                    <a:pt x="17692" y="140081"/>
                  </a:lnTo>
                  <a:lnTo>
                    <a:pt x="18648" y="185298"/>
                  </a:lnTo>
                  <a:lnTo>
                    <a:pt x="17912" y="226231"/>
                  </a:lnTo>
                  <a:lnTo>
                    <a:pt x="10839" y="268216"/>
                  </a:lnTo>
                  <a:lnTo>
                    <a:pt x="19050" y="330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3766"/>
            <p:cNvSpPr/>
            <p:nvPr>
              <p:custDataLst>
                <p:tags r:id="rId54"/>
              </p:custDataLst>
            </p:nvPr>
          </p:nvSpPr>
          <p:spPr>
            <a:xfrm>
              <a:off x="1905000" y="2714642"/>
              <a:ext cx="962026" cy="66636"/>
            </a:xfrm>
            <a:custGeom>
              <a:avLst/>
              <a:gdLst/>
              <a:ahLst/>
              <a:cxnLst/>
              <a:rect l="0" t="0" r="0" b="0"/>
              <a:pathLst>
                <a:path w="962026" h="66636">
                  <a:moveTo>
                    <a:pt x="0" y="57133"/>
                  </a:moveTo>
                  <a:lnTo>
                    <a:pt x="0" y="57133"/>
                  </a:lnTo>
                  <a:lnTo>
                    <a:pt x="0" y="66266"/>
                  </a:lnTo>
                  <a:lnTo>
                    <a:pt x="46644" y="66635"/>
                  </a:lnTo>
                  <a:lnTo>
                    <a:pt x="85531" y="63831"/>
                  </a:lnTo>
                  <a:lnTo>
                    <a:pt x="128843" y="58456"/>
                  </a:lnTo>
                  <a:lnTo>
                    <a:pt x="165646" y="52468"/>
                  </a:lnTo>
                  <a:lnTo>
                    <a:pt x="196387" y="49768"/>
                  </a:lnTo>
                  <a:lnTo>
                    <a:pt x="231216" y="47510"/>
                  </a:lnTo>
                  <a:lnTo>
                    <a:pt x="267863" y="42978"/>
                  </a:lnTo>
                  <a:lnTo>
                    <a:pt x="305317" y="37436"/>
                  </a:lnTo>
                  <a:lnTo>
                    <a:pt x="344188" y="32504"/>
                  </a:lnTo>
                  <a:lnTo>
                    <a:pt x="386159" y="30312"/>
                  </a:lnTo>
                  <a:lnTo>
                    <a:pt x="429507" y="26515"/>
                  </a:lnTo>
                  <a:lnTo>
                    <a:pt x="473467" y="21300"/>
                  </a:lnTo>
                  <a:lnTo>
                    <a:pt x="517699" y="15454"/>
                  </a:lnTo>
                  <a:lnTo>
                    <a:pt x="562053" y="12151"/>
                  </a:lnTo>
                  <a:lnTo>
                    <a:pt x="606460" y="9624"/>
                  </a:lnTo>
                  <a:lnTo>
                    <a:pt x="650890" y="4974"/>
                  </a:lnTo>
                  <a:lnTo>
                    <a:pt x="692509" y="2201"/>
                  </a:lnTo>
                  <a:lnTo>
                    <a:pt x="732174" y="969"/>
                  </a:lnTo>
                  <a:lnTo>
                    <a:pt x="770969" y="421"/>
                  </a:lnTo>
                  <a:lnTo>
                    <a:pt x="806556" y="178"/>
                  </a:lnTo>
                  <a:lnTo>
                    <a:pt x="850696" y="41"/>
                  </a:lnTo>
                  <a:lnTo>
                    <a:pt x="892350" y="0"/>
                  </a:lnTo>
                  <a:lnTo>
                    <a:pt x="962025" y="9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3767"/>
            <p:cNvSpPr/>
            <p:nvPr>
              <p:custDataLst>
                <p:tags r:id="rId55"/>
              </p:custDataLst>
            </p:nvPr>
          </p:nvSpPr>
          <p:spPr>
            <a:xfrm>
              <a:off x="2240091" y="2938561"/>
              <a:ext cx="131635" cy="147540"/>
            </a:xfrm>
            <a:custGeom>
              <a:avLst/>
              <a:gdLst/>
              <a:ahLst/>
              <a:cxnLst/>
              <a:rect l="0" t="0" r="0" b="0"/>
              <a:pathLst>
                <a:path w="131635" h="147540">
                  <a:moveTo>
                    <a:pt x="17334" y="14189"/>
                  </a:moveTo>
                  <a:lnTo>
                    <a:pt x="17334" y="14189"/>
                  </a:lnTo>
                  <a:lnTo>
                    <a:pt x="12278" y="9133"/>
                  </a:lnTo>
                  <a:lnTo>
                    <a:pt x="6973" y="6650"/>
                  </a:lnTo>
                  <a:lnTo>
                    <a:pt x="4076" y="5988"/>
                  </a:lnTo>
                  <a:lnTo>
                    <a:pt x="2146" y="4488"/>
                  </a:lnTo>
                  <a:lnTo>
                    <a:pt x="0" y="0"/>
                  </a:lnTo>
                  <a:lnTo>
                    <a:pt x="1545" y="496"/>
                  </a:lnTo>
                  <a:lnTo>
                    <a:pt x="48276" y="46243"/>
                  </a:lnTo>
                  <a:lnTo>
                    <a:pt x="85110" y="92728"/>
                  </a:lnTo>
                  <a:lnTo>
                    <a:pt x="131634" y="147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3768"/>
            <p:cNvSpPr/>
            <p:nvPr>
              <p:custDataLst>
                <p:tags r:id="rId56"/>
              </p:custDataLst>
            </p:nvPr>
          </p:nvSpPr>
          <p:spPr>
            <a:xfrm>
              <a:off x="2383189" y="2931557"/>
              <a:ext cx="101513" cy="287894"/>
            </a:xfrm>
            <a:custGeom>
              <a:avLst/>
              <a:gdLst/>
              <a:ahLst/>
              <a:cxnLst/>
              <a:rect l="0" t="0" r="0" b="0"/>
              <a:pathLst>
                <a:path w="101513" h="287894">
                  <a:moveTo>
                    <a:pt x="93311" y="21193"/>
                  </a:moveTo>
                  <a:lnTo>
                    <a:pt x="93311" y="21193"/>
                  </a:lnTo>
                  <a:lnTo>
                    <a:pt x="98367" y="16137"/>
                  </a:lnTo>
                  <a:lnTo>
                    <a:pt x="100850" y="8010"/>
                  </a:lnTo>
                  <a:lnTo>
                    <a:pt x="101512" y="2879"/>
                  </a:lnTo>
                  <a:lnTo>
                    <a:pt x="100895" y="517"/>
                  </a:lnTo>
                  <a:lnTo>
                    <a:pt x="99425" y="0"/>
                  </a:lnTo>
                  <a:lnTo>
                    <a:pt x="70303" y="15138"/>
                  </a:lnTo>
                  <a:lnTo>
                    <a:pt x="25668" y="51265"/>
                  </a:lnTo>
                  <a:lnTo>
                    <a:pt x="2423" y="83712"/>
                  </a:lnTo>
                  <a:lnTo>
                    <a:pt x="0" y="90607"/>
                  </a:lnTo>
                  <a:lnTo>
                    <a:pt x="412" y="93927"/>
                  </a:lnTo>
                  <a:lnTo>
                    <a:pt x="14973" y="136325"/>
                  </a:lnTo>
                  <a:lnTo>
                    <a:pt x="23376" y="174957"/>
                  </a:lnTo>
                  <a:lnTo>
                    <a:pt x="26207" y="216341"/>
                  </a:lnTo>
                  <a:lnTo>
                    <a:pt x="26611" y="263432"/>
                  </a:lnTo>
                  <a:lnTo>
                    <a:pt x="26625" y="271024"/>
                  </a:lnTo>
                  <a:lnTo>
                    <a:pt x="36161" y="287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3769"/>
            <p:cNvSpPr/>
            <p:nvPr>
              <p:custDataLst>
                <p:tags r:id="rId57"/>
              </p:custDataLst>
            </p:nvPr>
          </p:nvSpPr>
          <p:spPr>
            <a:xfrm>
              <a:off x="2524125" y="3219450"/>
              <a:ext cx="1" cy="85726"/>
            </a:xfrm>
            <a:custGeom>
              <a:avLst/>
              <a:gdLst/>
              <a:ahLst/>
              <a:cxnLst/>
              <a:rect l="0" t="0" r="0" b="0"/>
              <a:pathLst>
                <a:path w="1" h="85726">
                  <a:moveTo>
                    <a:pt x="0" y="0"/>
                  </a:moveTo>
                  <a:lnTo>
                    <a:pt x="0" y="0"/>
                  </a:lnTo>
                  <a:lnTo>
                    <a:pt x="0" y="42562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3770"/>
            <p:cNvSpPr/>
            <p:nvPr>
              <p:custDataLst>
                <p:tags r:id="rId58"/>
              </p:custDataLst>
            </p:nvPr>
          </p:nvSpPr>
          <p:spPr>
            <a:xfrm>
              <a:off x="2509374" y="3076575"/>
              <a:ext cx="38052" cy="45759"/>
            </a:xfrm>
            <a:custGeom>
              <a:avLst/>
              <a:gdLst/>
              <a:ahLst/>
              <a:cxnLst/>
              <a:rect l="0" t="0" r="0" b="0"/>
              <a:pathLst>
                <a:path w="38052" h="45759">
                  <a:moveTo>
                    <a:pt x="14751" y="9525"/>
                  </a:moveTo>
                  <a:lnTo>
                    <a:pt x="14751" y="9525"/>
                  </a:lnTo>
                  <a:lnTo>
                    <a:pt x="9695" y="9525"/>
                  </a:lnTo>
                  <a:lnTo>
                    <a:pt x="8205" y="10583"/>
                  </a:lnTo>
                  <a:lnTo>
                    <a:pt x="7212" y="12347"/>
                  </a:lnTo>
                  <a:lnTo>
                    <a:pt x="6550" y="14581"/>
                  </a:lnTo>
                  <a:lnTo>
                    <a:pt x="562" y="22782"/>
                  </a:lnTo>
                  <a:lnTo>
                    <a:pt x="0" y="25771"/>
                  </a:lnTo>
                  <a:lnTo>
                    <a:pt x="684" y="28822"/>
                  </a:lnTo>
                  <a:lnTo>
                    <a:pt x="6702" y="38173"/>
                  </a:lnTo>
                  <a:lnTo>
                    <a:pt x="9385" y="41324"/>
                  </a:lnTo>
                  <a:lnTo>
                    <a:pt x="15188" y="44824"/>
                  </a:lnTo>
                  <a:lnTo>
                    <a:pt x="18218" y="45758"/>
                  </a:lnTo>
                  <a:lnTo>
                    <a:pt x="21295" y="45322"/>
                  </a:lnTo>
                  <a:lnTo>
                    <a:pt x="27537" y="42015"/>
                  </a:lnTo>
                  <a:lnTo>
                    <a:pt x="37001" y="29147"/>
                  </a:lnTo>
                  <a:lnTo>
                    <a:pt x="38051" y="24723"/>
                  </a:lnTo>
                  <a:lnTo>
                    <a:pt x="37693" y="20715"/>
                  </a:lnTo>
                  <a:lnTo>
                    <a:pt x="36396" y="16985"/>
                  </a:lnTo>
                  <a:lnTo>
                    <a:pt x="29310" y="10018"/>
                  </a:lnTo>
                  <a:lnTo>
                    <a:pt x="20163" y="4452"/>
                  </a:lnTo>
                  <a:lnTo>
                    <a:pt x="52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3771"/>
            <p:cNvSpPr/>
            <p:nvPr>
              <p:custDataLst>
                <p:tags r:id="rId59"/>
              </p:custDataLst>
            </p:nvPr>
          </p:nvSpPr>
          <p:spPr>
            <a:xfrm>
              <a:off x="2971800" y="2648342"/>
              <a:ext cx="114301" cy="104384"/>
            </a:xfrm>
            <a:custGeom>
              <a:avLst/>
              <a:gdLst/>
              <a:ahLst/>
              <a:cxnLst/>
              <a:rect l="0" t="0" r="0" b="0"/>
              <a:pathLst>
                <a:path w="114301" h="104384">
                  <a:moveTo>
                    <a:pt x="0" y="9133"/>
                  </a:moveTo>
                  <a:lnTo>
                    <a:pt x="0" y="9133"/>
                  </a:lnTo>
                  <a:lnTo>
                    <a:pt x="0" y="932"/>
                  </a:lnTo>
                  <a:lnTo>
                    <a:pt x="1058" y="491"/>
                  </a:lnTo>
                  <a:lnTo>
                    <a:pt x="5056" y="0"/>
                  </a:lnTo>
                  <a:lnTo>
                    <a:pt x="30397" y="14894"/>
                  </a:lnTo>
                  <a:lnTo>
                    <a:pt x="56883" y="41041"/>
                  </a:lnTo>
                  <a:lnTo>
                    <a:pt x="78943" y="64448"/>
                  </a:lnTo>
                  <a:lnTo>
                    <a:pt x="114300" y="104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3772"/>
            <p:cNvSpPr/>
            <p:nvPr>
              <p:custDataLst>
                <p:tags r:id="rId60"/>
              </p:custDataLst>
            </p:nvPr>
          </p:nvSpPr>
          <p:spPr>
            <a:xfrm>
              <a:off x="3009900" y="2638425"/>
              <a:ext cx="95251" cy="142876"/>
            </a:xfrm>
            <a:custGeom>
              <a:avLst/>
              <a:gdLst/>
              <a:ahLst/>
              <a:cxnLst/>
              <a:rect l="0" t="0" r="0" b="0"/>
              <a:pathLst>
                <a:path w="95251" h="142876">
                  <a:moveTo>
                    <a:pt x="95250" y="0"/>
                  </a:moveTo>
                  <a:lnTo>
                    <a:pt x="95250" y="0"/>
                  </a:lnTo>
                  <a:lnTo>
                    <a:pt x="90194" y="5056"/>
                  </a:lnTo>
                  <a:lnTo>
                    <a:pt x="65911" y="18363"/>
                  </a:lnTo>
                  <a:lnTo>
                    <a:pt x="40707" y="59847"/>
                  </a:lnTo>
                  <a:lnTo>
                    <a:pt x="23955" y="82808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1" name="SMARTInkShape-3773"/>
          <p:cNvSpPr/>
          <p:nvPr>
            <p:custDataLst>
              <p:tags r:id="rId2"/>
            </p:custDataLst>
          </p:nvPr>
        </p:nvSpPr>
        <p:spPr>
          <a:xfrm>
            <a:off x="1933575" y="2267342"/>
            <a:ext cx="19051" cy="361559"/>
          </a:xfrm>
          <a:custGeom>
            <a:avLst/>
            <a:gdLst/>
            <a:ahLst/>
            <a:cxnLst/>
            <a:rect l="0" t="0" r="0" b="0"/>
            <a:pathLst>
              <a:path w="19051" h="361559">
                <a:moveTo>
                  <a:pt x="0" y="9133"/>
                </a:moveTo>
                <a:lnTo>
                  <a:pt x="0" y="9133"/>
                </a:lnTo>
                <a:lnTo>
                  <a:pt x="0" y="0"/>
                </a:lnTo>
                <a:lnTo>
                  <a:pt x="6546" y="14894"/>
                </a:lnTo>
                <a:lnTo>
                  <a:pt x="14189" y="59568"/>
                </a:lnTo>
                <a:lnTo>
                  <a:pt x="17610" y="97925"/>
                </a:lnTo>
                <a:lnTo>
                  <a:pt x="18623" y="141157"/>
                </a:lnTo>
                <a:lnTo>
                  <a:pt x="18860" y="174702"/>
                </a:lnTo>
                <a:lnTo>
                  <a:pt x="18994" y="217999"/>
                </a:lnTo>
                <a:lnTo>
                  <a:pt x="19033" y="252700"/>
                </a:lnTo>
                <a:lnTo>
                  <a:pt x="19045" y="293673"/>
                </a:lnTo>
                <a:lnTo>
                  <a:pt x="19049" y="336469"/>
                </a:lnTo>
                <a:lnTo>
                  <a:pt x="19050" y="36155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4" name="SMARTInkShape-Group759"/>
          <p:cNvGrpSpPr/>
          <p:nvPr/>
        </p:nvGrpSpPr>
        <p:grpSpPr>
          <a:xfrm>
            <a:off x="1390650" y="2515924"/>
            <a:ext cx="133351" cy="107796"/>
            <a:chOff x="1390650" y="2515924"/>
            <a:chExt cx="133351" cy="107796"/>
          </a:xfrm>
        </p:grpSpPr>
        <p:sp>
          <p:nvSpPr>
            <p:cNvPr id="522" name="SMARTInkShape-3774"/>
            <p:cNvSpPr/>
            <p:nvPr>
              <p:custDataLst>
                <p:tags r:id="rId48"/>
              </p:custDataLst>
            </p:nvPr>
          </p:nvSpPr>
          <p:spPr>
            <a:xfrm>
              <a:off x="1411024" y="2600325"/>
              <a:ext cx="112977" cy="23395"/>
            </a:xfrm>
            <a:custGeom>
              <a:avLst/>
              <a:gdLst/>
              <a:ahLst/>
              <a:cxnLst/>
              <a:rect l="0" t="0" r="0" b="0"/>
              <a:pathLst>
                <a:path w="112977" h="23395">
                  <a:moveTo>
                    <a:pt x="8201" y="0"/>
                  </a:moveTo>
                  <a:lnTo>
                    <a:pt x="8201" y="0"/>
                  </a:lnTo>
                  <a:lnTo>
                    <a:pt x="3144" y="5056"/>
                  </a:lnTo>
                  <a:lnTo>
                    <a:pt x="662" y="10361"/>
                  </a:lnTo>
                  <a:lnTo>
                    <a:pt x="0" y="13257"/>
                  </a:lnTo>
                  <a:lnTo>
                    <a:pt x="617" y="16246"/>
                  </a:lnTo>
                  <a:lnTo>
                    <a:pt x="4125" y="22390"/>
                  </a:lnTo>
                  <a:lnTo>
                    <a:pt x="8659" y="23394"/>
                  </a:lnTo>
                  <a:lnTo>
                    <a:pt x="53680" y="19397"/>
                  </a:lnTo>
                  <a:lnTo>
                    <a:pt x="99993" y="12550"/>
                  </a:lnTo>
                  <a:lnTo>
                    <a:pt x="112976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3775"/>
            <p:cNvSpPr/>
            <p:nvPr>
              <p:custDataLst>
                <p:tags r:id="rId49"/>
              </p:custDataLst>
            </p:nvPr>
          </p:nvSpPr>
          <p:spPr>
            <a:xfrm>
              <a:off x="1390650" y="2515924"/>
              <a:ext cx="104776" cy="8202"/>
            </a:xfrm>
            <a:custGeom>
              <a:avLst/>
              <a:gdLst/>
              <a:ahLst/>
              <a:cxnLst/>
              <a:rect l="0" t="0" r="0" b="0"/>
              <a:pathLst>
                <a:path w="104776" h="8202">
                  <a:moveTo>
                    <a:pt x="0" y="8201"/>
                  </a:moveTo>
                  <a:lnTo>
                    <a:pt x="0" y="8201"/>
                  </a:lnTo>
                  <a:lnTo>
                    <a:pt x="27764" y="5379"/>
                  </a:lnTo>
                  <a:lnTo>
                    <a:pt x="66515" y="0"/>
                  </a:lnTo>
                  <a:lnTo>
                    <a:pt x="104775" y="8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1" name="SMARTInkShape-Group760"/>
          <p:cNvGrpSpPr/>
          <p:nvPr/>
        </p:nvGrpSpPr>
        <p:grpSpPr>
          <a:xfrm>
            <a:off x="2119019" y="1268843"/>
            <a:ext cx="746100" cy="588533"/>
            <a:chOff x="2119019" y="1268843"/>
            <a:chExt cx="746100" cy="588533"/>
          </a:xfrm>
        </p:grpSpPr>
        <p:sp>
          <p:nvSpPr>
            <p:cNvPr id="525" name="SMARTInkShape-3776"/>
            <p:cNvSpPr/>
            <p:nvPr>
              <p:custDataLst>
                <p:tags r:id="rId42"/>
              </p:custDataLst>
            </p:nvPr>
          </p:nvSpPr>
          <p:spPr>
            <a:xfrm>
              <a:off x="2696032" y="1468959"/>
              <a:ext cx="113844" cy="264592"/>
            </a:xfrm>
            <a:custGeom>
              <a:avLst/>
              <a:gdLst/>
              <a:ahLst/>
              <a:cxnLst/>
              <a:rect l="0" t="0" r="0" b="0"/>
              <a:pathLst>
                <a:path w="113844" h="264592">
                  <a:moveTo>
                    <a:pt x="113843" y="26466"/>
                  </a:moveTo>
                  <a:lnTo>
                    <a:pt x="113843" y="26466"/>
                  </a:lnTo>
                  <a:lnTo>
                    <a:pt x="113843" y="5008"/>
                  </a:lnTo>
                  <a:lnTo>
                    <a:pt x="112785" y="2635"/>
                  </a:lnTo>
                  <a:lnTo>
                    <a:pt x="111021" y="1054"/>
                  </a:lnTo>
                  <a:lnTo>
                    <a:pt x="108787" y="0"/>
                  </a:lnTo>
                  <a:lnTo>
                    <a:pt x="106239" y="355"/>
                  </a:lnTo>
                  <a:lnTo>
                    <a:pt x="81340" y="16390"/>
                  </a:lnTo>
                  <a:lnTo>
                    <a:pt x="39971" y="61846"/>
                  </a:lnTo>
                  <a:lnTo>
                    <a:pt x="15529" y="94233"/>
                  </a:lnTo>
                  <a:lnTo>
                    <a:pt x="3014" y="118482"/>
                  </a:lnTo>
                  <a:lnTo>
                    <a:pt x="0" y="143711"/>
                  </a:lnTo>
                  <a:lnTo>
                    <a:pt x="737" y="157749"/>
                  </a:lnTo>
                  <a:lnTo>
                    <a:pt x="8487" y="202324"/>
                  </a:lnTo>
                  <a:lnTo>
                    <a:pt x="18593" y="2645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3777"/>
            <p:cNvSpPr/>
            <p:nvPr>
              <p:custDataLst>
                <p:tags r:id="rId43"/>
              </p:custDataLst>
            </p:nvPr>
          </p:nvSpPr>
          <p:spPr>
            <a:xfrm>
              <a:off x="2581275" y="1477699"/>
              <a:ext cx="114301" cy="132027"/>
            </a:xfrm>
            <a:custGeom>
              <a:avLst/>
              <a:gdLst/>
              <a:ahLst/>
              <a:cxnLst/>
              <a:rect l="0" t="0" r="0" b="0"/>
              <a:pathLst>
                <a:path w="114301" h="132027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5"/>
                  </a:lnTo>
                  <a:lnTo>
                    <a:pt x="2822" y="662"/>
                  </a:lnTo>
                  <a:lnTo>
                    <a:pt x="5056" y="0"/>
                  </a:lnTo>
                  <a:lnTo>
                    <a:pt x="7604" y="1675"/>
                  </a:lnTo>
                  <a:lnTo>
                    <a:pt x="41832" y="47684"/>
                  </a:lnTo>
                  <a:lnTo>
                    <a:pt x="77677" y="88494"/>
                  </a:lnTo>
                  <a:lnTo>
                    <a:pt x="114300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3778"/>
            <p:cNvSpPr/>
            <p:nvPr>
              <p:custDataLst>
                <p:tags r:id="rId44"/>
              </p:custDataLst>
            </p:nvPr>
          </p:nvSpPr>
          <p:spPr>
            <a:xfrm>
              <a:off x="2119019" y="1638300"/>
              <a:ext cx="166982" cy="9134"/>
            </a:xfrm>
            <a:custGeom>
              <a:avLst/>
              <a:gdLst/>
              <a:ahLst/>
              <a:cxnLst/>
              <a:rect l="0" t="0" r="0" b="0"/>
              <a:pathLst>
                <a:path w="166982" h="9134">
                  <a:moveTo>
                    <a:pt x="5056" y="0"/>
                  </a:moveTo>
                  <a:lnTo>
                    <a:pt x="5056" y="0"/>
                  </a:lnTo>
                  <a:lnTo>
                    <a:pt x="0" y="0"/>
                  </a:lnTo>
                  <a:lnTo>
                    <a:pt x="11622" y="1058"/>
                  </a:lnTo>
                  <a:lnTo>
                    <a:pt x="37123" y="7539"/>
                  </a:lnTo>
                  <a:lnTo>
                    <a:pt x="77477" y="9133"/>
                  </a:lnTo>
                  <a:lnTo>
                    <a:pt x="123039" y="2901"/>
                  </a:lnTo>
                  <a:lnTo>
                    <a:pt x="1669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3779"/>
            <p:cNvSpPr/>
            <p:nvPr>
              <p:custDataLst>
                <p:tags r:id="rId45"/>
              </p:custDataLst>
            </p:nvPr>
          </p:nvSpPr>
          <p:spPr>
            <a:xfrm>
              <a:off x="2815134" y="1657350"/>
              <a:ext cx="49985" cy="46656"/>
            </a:xfrm>
            <a:custGeom>
              <a:avLst/>
              <a:gdLst/>
              <a:ahLst/>
              <a:cxnLst/>
              <a:rect l="0" t="0" r="0" b="0"/>
              <a:pathLst>
                <a:path w="49985" h="46656">
                  <a:moveTo>
                    <a:pt x="32841" y="0"/>
                  </a:moveTo>
                  <a:lnTo>
                    <a:pt x="32841" y="0"/>
                  </a:lnTo>
                  <a:lnTo>
                    <a:pt x="10451" y="0"/>
                  </a:lnTo>
                  <a:lnTo>
                    <a:pt x="7331" y="2117"/>
                  </a:lnTo>
                  <a:lnTo>
                    <a:pt x="1042" y="10113"/>
                  </a:lnTo>
                  <a:lnTo>
                    <a:pt x="0" y="14150"/>
                  </a:lnTo>
                  <a:lnTo>
                    <a:pt x="364" y="17900"/>
                  </a:lnTo>
                  <a:lnTo>
                    <a:pt x="1664" y="21458"/>
                  </a:lnTo>
                  <a:lnTo>
                    <a:pt x="13608" y="36579"/>
                  </a:lnTo>
                  <a:lnTo>
                    <a:pt x="21823" y="42716"/>
                  </a:lnTo>
                  <a:lnTo>
                    <a:pt x="32399" y="46170"/>
                  </a:lnTo>
                  <a:lnTo>
                    <a:pt x="35721" y="46655"/>
                  </a:lnTo>
                  <a:lnTo>
                    <a:pt x="38994" y="45920"/>
                  </a:lnTo>
                  <a:lnTo>
                    <a:pt x="45454" y="42281"/>
                  </a:lnTo>
                  <a:lnTo>
                    <a:pt x="47599" y="39829"/>
                  </a:lnTo>
                  <a:lnTo>
                    <a:pt x="49984" y="34282"/>
                  </a:lnTo>
                  <a:lnTo>
                    <a:pt x="49561" y="31322"/>
                  </a:lnTo>
                  <a:lnTo>
                    <a:pt x="46270" y="25210"/>
                  </a:lnTo>
                  <a:lnTo>
                    <a:pt x="43910" y="23156"/>
                  </a:lnTo>
                  <a:lnTo>
                    <a:pt x="38466" y="20875"/>
                  </a:lnTo>
                  <a:lnTo>
                    <a:pt x="36591" y="19208"/>
                  </a:lnTo>
                  <a:lnTo>
                    <a:pt x="23316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3780"/>
            <p:cNvSpPr/>
            <p:nvPr>
              <p:custDataLst>
                <p:tags r:id="rId46"/>
              </p:custDataLst>
            </p:nvPr>
          </p:nvSpPr>
          <p:spPr>
            <a:xfrm>
              <a:off x="2629835" y="1268843"/>
              <a:ext cx="122891" cy="100187"/>
            </a:xfrm>
            <a:custGeom>
              <a:avLst/>
              <a:gdLst/>
              <a:ahLst/>
              <a:cxnLst/>
              <a:rect l="0" t="0" r="0" b="0"/>
              <a:pathLst>
                <a:path w="122891" h="100187">
                  <a:moveTo>
                    <a:pt x="37165" y="17032"/>
                  </a:moveTo>
                  <a:lnTo>
                    <a:pt x="37165" y="17032"/>
                  </a:lnTo>
                  <a:lnTo>
                    <a:pt x="37165" y="7900"/>
                  </a:lnTo>
                  <a:lnTo>
                    <a:pt x="37165" y="12680"/>
                  </a:lnTo>
                  <a:lnTo>
                    <a:pt x="23907" y="56422"/>
                  </a:lnTo>
                  <a:lnTo>
                    <a:pt x="0" y="100186"/>
                  </a:lnTo>
                  <a:lnTo>
                    <a:pt x="24591" y="54847"/>
                  </a:lnTo>
                  <a:lnTo>
                    <a:pt x="56198" y="11723"/>
                  </a:lnTo>
                  <a:lnTo>
                    <a:pt x="69733" y="2524"/>
                  </a:lnTo>
                  <a:lnTo>
                    <a:pt x="77393" y="0"/>
                  </a:lnTo>
                  <a:lnTo>
                    <a:pt x="80917" y="386"/>
                  </a:lnTo>
                  <a:lnTo>
                    <a:pt x="87655" y="3636"/>
                  </a:lnTo>
                  <a:lnTo>
                    <a:pt x="97398" y="16473"/>
                  </a:lnTo>
                  <a:lnTo>
                    <a:pt x="122890" y="74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3781"/>
            <p:cNvSpPr/>
            <p:nvPr>
              <p:custDataLst>
                <p:tags r:id="rId47"/>
              </p:custDataLst>
            </p:nvPr>
          </p:nvSpPr>
          <p:spPr>
            <a:xfrm>
              <a:off x="2847975" y="179070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" name="SMARTInkShape-Group761"/>
          <p:cNvGrpSpPr/>
          <p:nvPr/>
        </p:nvGrpSpPr>
        <p:grpSpPr>
          <a:xfrm>
            <a:off x="1762125" y="1571625"/>
            <a:ext cx="42290" cy="238126"/>
            <a:chOff x="1762125" y="1571625"/>
            <a:chExt cx="42290" cy="238126"/>
          </a:xfrm>
        </p:grpSpPr>
        <p:sp>
          <p:nvSpPr>
            <p:cNvPr id="532" name="SMARTInkShape-3782"/>
            <p:cNvSpPr/>
            <p:nvPr>
              <p:custDataLst>
                <p:tags r:id="rId40"/>
              </p:custDataLst>
            </p:nvPr>
          </p:nvSpPr>
          <p:spPr>
            <a:xfrm>
              <a:off x="1762125" y="17145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6" y="2117"/>
                  </a:lnTo>
                  <a:lnTo>
                    <a:pt x="17012" y="42246"/>
                  </a:lnTo>
                  <a:lnTo>
                    <a:pt x="190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3783"/>
            <p:cNvSpPr/>
            <p:nvPr>
              <p:custDataLst>
                <p:tags r:id="rId41"/>
              </p:custDataLst>
            </p:nvPr>
          </p:nvSpPr>
          <p:spPr>
            <a:xfrm>
              <a:off x="1762170" y="1571625"/>
              <a:ext cx="42245" cy="37524"/>
            </a:xfrm>
            <a:custGeom>
              <a:avLst/>
              <a:gdLst/>
              <a:ahLst/>
              <a:cxnLst/>
              <a:rect l="0" t="0" r="0" b="0"/>
              <a:pathLst>
                <a:path w="42245" h="37524">
                  <a:moveTo>
                    <a:pt x="19005" y="0"/>
                  </a:moveTo>
                  <a:lnTo>
                    <a:pt x="19005" y="0"/>
                  </a:lnTo>
                  <a:lnTo>
                    <a:pt x="1671" y="0"/>
                  </a:lnTo>
                  <a:lnTo>
                    <a:pt x="294" y="14150"/>
                  </a:lnTo>
                  <a:lnTo>
                    <a:pt x="0" y="31523"/>
                  </a:lnTo>
                  <a:lnTo>
                    <a:pt x="2101" y="33715"/>
                  </a:lnTo>
                  <a:lnTo>
                    <a:pt x="10081" y="36151"/>
                  </a:lnTo>
                  <a:lnTo>
                    <a:pt x="21417" y="37523"/>
                  </a:lnTo>
                  <a:lnTo>
                    <a:pt x="24847" y="35598"/>
                  </a:lnTo>
                  <a:lnTo>
                    <a:pt x="41163" y="16591"/>
                  </a:lnTo>
                  <a:lnTo>
                    <a:pt x="42244" y="13177"/>
                  </a:lnTo>
                  <a:lnTo>
                    <a:pt x="41906" y="9843"/>
                  </a:lnTo>
                  <a:lnTo>
                    <a:pt x="40622" y="6562"/>
                  </a:lnTo>
                  <a:lnTo>
                    <a:pt x="38708" y="4375"/>
                  </a:lnTo>
                  <a:lnTo>
                    <a:pt x="33759" y="1944"/>
                  </a:lnTo>
                  <a:lnTo>
                    <a:pt x="25023" y="576"/>
                  </a:lnTo>
                  <a:lnTo>
                    <a:pt x="18857" y="3078"/>
                  </a:lnTo>
                  <a:lnTo>
                    <a:pt x="15732" y="5227"/>
                  </a:lnTo>
                  <a:lnTo>
                    <a:pt x="13648" y="7718"/>
                  </a:lnTo>
                  <a:lnTo>
                    <a:pt x="948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SMARTInkShape-Group762"/>
          <p:cNvGrpSpPr/>
          <p:nvPr/>
        </p:nvGrpSpPr>
        <p:grpSpPr>
          <a:xfrm>
            <a:off x="1042693" y="1600200"/>
            <a:ext cx="109833" cy="93927"/>
            <a:chOff x="1042693" y="1600200"/>
            <a:chExt cx="109833" cy="93927"/>
          </a:xfrm>
        </p:grpSpPr>
        <p:sp>
          <p:nvSpPr>
            <p:cNvPr id="535" name="SMARTInkShape-3784"/>
            <p:cNvSpPr/>
            <p:nvPr>
              <p:custDataLst>
                <p:tags r:id="rId38"/>
              </p:custDataLst>
            </p:nvPr>
          </p:nvSpPr>
          <p:spPr>
            <a:xfrm>
              <a:off x="1052670" y="1666875"/>
              <a:ext cx="99856" cy="27252"/>
            </a:xfrm>
            <a:custGeom>
              <a:avLst/>
              <a:gdLst/>
              <a:ahLst/>
              <a:cxnLst/>
              <a:rect l="0" t="0" r="0" b="0"/>
              <a:pathLst>
                <a:path w="99856" h="27252">
                  <a:moveTo>
                    <a:pt x="14130" y="19050"/>
                  </a:moveTo>
                  <a:lnTo>
                    <a:pt x="14130" y="19050"/>
                  </a:lnTo>
                  <a:lnTo>
                    <a:pt x="9073" y="19050"/>
                  </a:lnTo>
                  <a:lnTo>
                    <a:pt x="3769" y="21872"/>
                  </a:lnTo>
                  <a:lnTo>
                    <a:pt x="873" y="24106"/>
                  </a:lnTo>
                  <a:lnTo>
                    <a:pt x="0" y="25596"/>
                  </a:lnTo>
                  <a:lnTo>
                    <a:pt x="477" y="26589"/>
                  </a:lnTo>
                  <a:lnTo>
                    <a:pt x="1853" y="27251"/>
                  </a:lnTo>
                  <a:lnTo>
                    <a:pt x="44136" y="15201"/>
                  </a:lnTo>
                  <a:lnTo>
                    <a:pt x="998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3785"/>
            <p:cNvSpPr/>
            <p:nvPr>
              <p:custDataLst>
                <p:tags r:id="rId39"/>
              </p:custDataLst>
            </p:nvPr>
          </p:nvSpPr>
          <p:spPr>
            <a:xfrm>
              <a:off x="1042693" y="1600200"/>
              <a:ext cx="100308" cy="1"/>
            </a:xfrm>
            <a:custGeom>
              <a:avLst/>
              <a:gdLst/>
              <a:ahLst/>
              <a:cxnLst/>
              <a:rect l="0" t="0" r="0" b="0"/>
              <a:pathLst>
                <a:path w="100308" h="1">
                  <a:moveTo>
                    <a:pt x="5057" y="0"/>
                  </a:moveTo>
                  <a:lnTo>
                    <a:pt x="5057" y="0"/>
                  </a:lnTo>
                  <a:lnTo>
                    <a:pt x="0" y="0"/>
                  </a:lnTo>
                  <a:lnTo>
                    <a:pt x="45485" y="0"/>
                  </a:lnTo>
                  <a:lnTo>
                    <a:pt x="1003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" name="SMARTInkShape-Group763"/>
          <p:cNvGrpSpPr/>
          <p:nvPr/>
        </p:nvGrpSpPr>
        <p:grpSpPr>
          <a:xfrm>
            <a:off x="457200" y="1414285"/>
            <a:ext cx="360432" cy="385941"/>
            <a:chOff x="457200" y="1414285"/>
            <a:chExt cx="360432" cy="385941"/>
          </a:xfrm>
        </p:grpSpPr>
        <p:sp>
          <p:nvSpPr>
            <p:cNvPr id="538" name="SMARTInkShape-3786"/>
            <p:cNvSpPr/>
            <p:nvPr>
              <p:custDataLst>
                <p:tags r:id="rId35"/>
              </p:custDataLst>
            </p:nvPr>
          </p:nvSpPr>
          <p:spPr>
            <a:xfrm>
              <a:off x="752475" y="1554097"/>
              <a:ext cx="65157" cy="50634"/>
            </a:xfrm>
            <a:custGeom>
              <a:avLst/>
              <a:gdLst/>
              <a:ahLst/>
              <a:cxnLst/>
              <a:rect l="0" t="0" r="0" b="0"/>
              <a:pathLst>
                <a:path w="65157" h="50634">
                  <a:moveTo>
                    <a:pt x="28575" y="36578"/>
                  </a:moveTo>
                  <a:lnTo>
                    <a:pt x="28575" y="36578"/>
                  </a:lnTo>
                  <a:lnTo>
                    <a:pt x="28575" y="28377"/>
                  </a:lnTo>
                  <a:lnTo>
                    <a:pt x="27517" y="27936"/>
                  </a:lnTo>
                  <a:lnTo>
                    <a:pt x="23518" y="27446"/>
                  </a:lnTo>
                  <a:lnTo>
                    <a:pt x="22029" y="28373"/>
                  </a:lnTo>
                  <a:lnTo>
                    <a:pt x="21036" y="30050"/>
                  </a:lnTo>
                  <a:lnTo>
                    <a:pt x="19442" y="35289"/>
                  </a:lnTo>
                  <a:lnTo>
                    <a:pt x="24223" y="41252"/>
                  </a:lnTo>
                  <a:lnTo>
                    <a:pt x="37398" y="49722"/>
                  </a:lnTo>
                  <a:lnTo>
                    <a:pt x="41866" y="50633"/>
                  </a:lnTo>
                  <a:lnTo>
                    <a:pt x="45902" y="50181"/>
                  </a:lnTo>
                  <a:lnTo>
                    <a:pt x="54928" y="46908"/>
                  </a:lnTo>
                  <a:lnTo>
                    <a:pt x="61548" y="36229"/>
                  </a:lnTo>
                  <a:lnTo>
                    <a:pt x="65156" y="19659"/>
                  </a:lnTo>
                  <a:lnTo>
                    <a:pt x="63546" y="14715"/>
                  </a:lnTo>
                  <a:lnTo>
                    <a:pt x="56112" y="6400"/>
                  </a:lnTo>
                  <a:lnTo>
                    <a:pt x="48575" y="1999"/>
                  </a:lnTo>
                  <a:lnTo>
                    <a:pt x="39581" y="43"/>
                  </a:lnTo>
                  <a:lnTo>
                    <a:pt x="18783" y="0"/>
                  </a:lnTo>
                  <a:lnTo>
                    <a:pt x="0" y="8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3787"/>
            <p:cNvSpPr/>
            <p:nvPr>
              <p:custDataLst>
                <p:tags r:id="rId36"/>
              </p:custDataLst>
            </p:nvPr>
          </p:nvSpPr>
          <p:spPr>
            <a:xfrm>
              <a:off x="457200" y="1414285"/>
              <a:ext cx="245766" cy="334082"/>
            </a:xfrm>
            <a:custGeom>
              <a:avLst/>
              <a:gdLst/>
              <a:ahLst/>
              <a:cxnLst/>
              <a:rect l="0" t="0" r="0" b="0"/>
              <a:pathLst>
                <a:path w="245766" h="334082">
                  <a:moveTo>
                    <a:pt x="104775" y="71615"/>
                  </a:moveTo>
                  <a:lnTo>
                    <a:pt x="104775" y="71615"/>
                  </a:lnTo>
                  <a:lnTo>
                    <a:pt x="99719" y="76671"/>
                  </a:lnTo>
                  <a:lnTo>
                    <a:pt x="97236" y="84798"/>
                  </a:lnTo>
                  <a:lnTo>
                    <a:pt x="87907" y="127522"/>
                  </a:lnTo>
                  <a:lnTo>
                    <a:pt x="76004" y="172264"/>
                  </a:lnTo>
                  <a:lnTo>
                    <a:pt x="68518" y="216262"/>
                  </a:lnTo>
                  <a:lnTo>
                    <a:pt x="53947" y="258428"/>
                  </a:lnTo>
                  <a:lnTo>
                    <a:pt x="43229" y="292157"/>
                  </a:lnTo>
                  <a:lnTo>
                    <a:pt x="21232" y="334081"/>
                  </a:lnTo>
                  <a:lnTo>
                    <a:pt x="35424" y="289327"/>
                  </a:lnTo>
                  <a:lnTo>
                    <a:pt x="47724" y="246676"/>
                  </a:lnTo>
                  <a:lnTo>
                    <a:pt x="57179" y="208857"/>
                  </a:lnTo>
                  <a:lnTo>
                    <a:pt x="66684" y="169077"/>
                  </a:lnTo>
                  <a:lnTo>
                    <a:pt x="76203" y="125540"/>
                  </a:lnTo>
                  <a:lnTo>
                    <a:pt x="85726" y="86887"/>
                  </a:lnTo>
                  <a:lnTo>
                    <a:pt x="95250" y="47565"/>
                  </a:lnTo>
                  <a:lnTo>
                    <a:pt x="107950" y="10890"/>
                  </a:lnTo>
                  <a:lnTo>
                    <a:pt x="114300" y="2293"/>
                  </a:lnTo>
                  <a:lnTo>
                    <a:pt x="117475" y="0"/>
                  </a:lnTo>
                  <a:lnTo>
                    <a:pt x="120650" y="1647"/>
                  </a:lnTo>
                  <a:lnTo>
                    <a:pt x="141582" y="40647"/>
                  </a:lnTo>
                  <a:lnTo>
                    <a:pt x="164413" y="87213"/>
                  </a:lnTo>
                  <a:lnTo>
                    <a:pt x="183034" y="130905"/>
                  </a:lnTo>
                  <a:lnTo>
                    <a:pt x="201725" y="174931"/>
                  </a:lnTo>
                  <a:lnTo>
                    <a:pt x="215609" y="219689"/>
                  </a:lnTo>
                  <a:lnTo>
                    <a:pt x="231737" y="263009"/>
                  </a:lnTo>
                  <a:lnTo>
                    <a:pt x="238108" y="273096"/>
                  </a:lnTo>
                  <a:lnTo>
                    <a:pt x="241289" y="275785"/>
                  </a:lnTo>
                  <a:lnTo>
                    <a:pt x="244823" y="281596"/>
                  </a:lnTo>
                  <a:lnTo>
                    <a:pt x="245765" y="284627"/>
                  </a:lnTo>
                  <a:lnTo>
                    <a:pt x="245335" y="287707"/>
                  </a:lnTo>
                  <a:lnTo>
                    <a:pt x="242035" y="293950"/>
                  </a:lnTo>
                  <a:lnTo>
                    <a:pt x="234227" y="303415"/>
                  </a:lnTo>
                  <a:lnTo>
                    <a:pt x="222634" y="306929"/>
                  </a:lnTo>
                  <a:lnTo>
                    <a:pt x="179131" y="309370"/>
                  </a:lnTo>
                  <a:lnTo>
                    <a:pt x="138003" y="309667"/>
                  </a:lnTo>
                  <a:lnTo>
                    <a:pt x="93700" y="309725"/>
                  </a:lnTo>
                  <a:lnTo>
                    <a:pt x="54456" y="309736"/>
                  </a:lnTo>
                  <a:lnTo>
                    <a:pt x="8355" y="309740"/>
                  </a:lnTo>
                  <a:lnTo>
                    <a:pt x="0" y="309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3788"/>
            <p:cNvSpPr/>
            <p:nvPr>
              <p:custDataLst>
                <p:tags r:id="rId37"/>
              </p:custDataLst>
            </p:nvPr>
          </p:nvSpPr>
          <p:spPr>
            <a:xfrm>
              <a:off x="781050" y="1685925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0" y="0"/>
                  </a:moveTo>
                  <a:lnTo>
                    <a:pt x="0" y="0"/>
                  </a:lnTo>
                  <a:lnTo>
                    <a:pt x="1058" y="18363"/>
                  </a:lnTo>
                  <a:lnTo>
                    <a:pt x="8642" y="60905"/>
                  </a:lnTo>
                  <a:lnTo>
                    <a:pt x="952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SMARTInkShape-Group764"/>
          <p:cNvGrpSpPr/>
          <p:nvPr/>
        </p:nvGrpSpPr>
        <p:grpSpPr>
          <a:xfrm>
            <a:off x="1476375" y="1438852"/>
            <a:ext cx="237734" cy="301327"/>
            <a:chOff x="1476375" y="1438852"/>
            <a:chExt cx="237734" cy="301327"/>
          </a:xfrm>
        </p:grpSpPr>
        <p:sp>
          <p:nvSpPr>
            <p:cNvPr id="542" name="SMARTInkShape-3789"/>
            <p:cNvSpPr/>
            <p:nvPr>
              <p:custDataLst>
                <p:tags r:id="rId33"/>
              </p:custDataLst>
            </p:nvPr>
          </p:nvSpPr>
          <p:spPr>
            <a:xfrm>
              <a:off x="1476375" y="1449124"/>
              <a:ext cx="180976" cy="160602"/>
            </a:xfrm>
            <a:custGeom>
              <a:avLst/>
              <a:gdLst/>
              <a:ahLst/>
              <a:cxnLst/>
              <a:rect l="0" t="0" r="0" b="0"/>
              <a:pathLst>
                <a:path w="180976" h="16060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125"/>
                  </a:lnTo>
                  <a:lnTo>
                    <a:pt x="10113" y="17106"/>
                  </a:lnTo>
                  <a:lnTo>
                    <a:pt x="17900" y="22742"/>
                  </a:lnTo>
                  <a:lnTo>
                    <a:pt x="21458" y="24245"/>
                  </a:lnTo>
                  <a:lnTo>
                    <a:pt x="67723" y="61703"/>
                  </a:lnTo>
                  <a:lnTo>
                    <a:pt x="110660" y="92034"/>
                  </a:lnTo>
                  <a:lnTo>
                    <a:pt x="152970" y="129842"/>
                  </a:lnTo>
                  <a:lnTo>
                    <a:pt x="164295" y="138464"/>
                  </a:lnTo>
                  <a:lnTo>
                    <a:pt x="180975" y="160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3790"/>
            <p:cNvSpPr/>
            <p:nvPr>
              <p:custDataLst>
                <p:tags r:id="rId34"/>
              </p:custDataLst>
            </p:nvPr>
          </p:nvSpPr>
          <p:spPr>
            <a:xfrm>
              <a:off x="1638417" y="1438852"/>
              <a:ext cx="75692" cy="301327"/>
            </a:xfrm>
            <a:custGeom>
              <a:avLst/>
              <a:gdLst/>
              <a:ahLst/>
              <a:cxnLst/>
              <a:rect l="0" t="0" r="0" b="0"/>
              <a:pathLst>
                <a:path w="75692" h="301327">
                  <a:moveTo>
                    <a:pt x="66558" y="37523"/>
                  </a:moveTo>
                  <a:lnTo>
                    <a:pt x="66558" y="37523"/>
                  </a:lnTo>
                  <a:lnTo>
                    <a:pt x="74097" y="19623"/>
                  </a:lnTo>
                  <a:lnTo>
                    <a:pt x="75691" y="6000"/>
                  </a:lnTo>
                  <a:lnTo>
                    <a:pt x="74763" y="3808"/>
                  </a:lnTo>
                  <a:lnTo>
                    <a:pt x="73086" y="2346"/>
                  </a:lnTo>
                  <a:lnTo>
                    <a:pt x="68401" y="722"/>
                  </a:lnTo>
                  <a:lnTo>
                    <a:pt x="62791" y="0"/>
                  </a:lnTo>
                  <a:lnTo>
                    <a:pt x="48626" y="4651"/>
                  </a:lnTo>
                  <a:lnTo>
                    <a:pt x="32481" y="15703"/>
                  </a:lnTo>
                  <a:lnTo>
                    <a:pt x="25660" y="21828"/>
                  </a:lnTo>
                  <a:lnTo>
                    <a:pt x="21923" y="30900"/>
                  </a:lnTo>
                  <a:lnTo>
                    <a:pt x="19050" y="76815"/>
                  </a:lnTo>
                  <a:lnTo>
                    <a:pt x="18948" y="120400"/>
                  </a:lnTo>
                  <a:lnTo>
                    <a:pt x="16113" y="165781"/>
                  </a:lnTo>
                  <a:lnTo>
                    <a:pt x="10291" y="205794"/>
                  </a:lnTo>
                  <a:lnTo>
                    <a:pt x="9524" y="250914"/>
                  </a:lnTo>
                  <a:lnTo>
                    <a:pt x="772" y="297706"/>
                  </a:lnTo>
                  <a:lnTo>
                    <a:pt x="278" y="301326"/>
                  </a:lnTo>
                  <a:lnTo>
                    <a:pt x="147" y="301234"/>
                  </a:lnTo>
                  <a:lnTo>
                    <a:pt x="0" y="298308"/>
                  </a:lnTo>
                  <a:lnTo>
                    <a:pt x="9408" y="2851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9" name="SMARTInkShape-Group765"/>
          <p:cNvGrpSpPr/>
          <p:nvPr/>
        </p:nvGrpSpPr>
        <p:grpSpPr>
          <a:xfrm>
            <a:off x="7200900" y="378055"/>
            <a:ext cx="228601" cy="425160"/>
            <a:chOff x="7200900" y="378055"/>
            <a:chExt cx="228601" cy="425160"/>
          </a:xfrm>
        </p:grpSpPr>
        <p:sp>
          <p:nvSpPr>
            <p:cNvPr id="545" name="SMARTInkShape-3791"/>
            <p:cNvSpPr/>
            <p:nvPr>
              <p:custDataLst>
                <p:tags r:id="rId29"/>
              </p:custDataLst>
            </p:nvPr>
          </p:nvSpPr>
          <p:spPr>
            <a:xfrm>
              <a:off x="7200900" y="514350"/>
              <a:ext cx="171451" cy="161926"/>
            </a:xfrm>
            <a:custGeom>
              <a:avLst/>
              <a:gdLst/>
              <a:ahLst/>
              <a:cxnLst/>
              <a:rect l="0" t="0" r="0" b="0"/>
              <a:pathLst>
                <a:path w="171451" h="161926">
                  <a:moveTo>
                    <a:pt x="0" y="0"/>
                  </a:moveTo>
                  <a:lnTo>
                    <a:pt x="0" y="0"/>
                  </a:lnTo>
                  <a:lnTo>
                    <a:pt x="38595" y="41418"/>
                  </a:lnTo>
                  <a:lnTo>
                    <a:pt x="76243" y="88002"/>
                  </a:lnTo>
                  <a:lnTo>
                    <a:pt x="95263" y="109330"/>
                  </a:lnTo>
                  <a:lnTo>
                    <a:pt x="136174" y="140453"/>
                  </a:lnTo>
                  <a:lnTo>
                    <a:pt x="17145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3792"/>
            <p:cNvSpPr/>
            <p:nvPr>
              <p:custDataLst>
                <p:tags r:id="rId30"/>
              </p:custDataLst>
            </p:nvPr>
          </p:nvSpPr>
          <p:spPr>
            <a:xfrm>
              <a:off x="7362825" y="571579"/>
              <a:ext cx="66676" cy="231636"/>
            </a:xfrm>
            <a:custGeom>
              <a:avLst/>
              <a:gdLst/>
              <a:ahLst/>
              <a:cxnLst/>
              <a:rect l="0" t="0" r="0" b="0"/>
              <a:pathLst>
                <a:path w="66676" h="231636">
                  <a:moveTo>
                    <a:pt x="66675" y="28496"/>
                  </a:moveTo>
                  <a:lnTo>
                    <a:pt x="66675" y="28496"/>
                  </a:lnTo>
                  <a:lnTo>
                    <a:pt x="66675" y="10182"/>
                  </a:lnTo>
                  <a:lnTo>
                    <a:pt x="65617" y="6762"/>
                  </a:lnTo>
                  <a:lnTo>
                    <a:pt x="63853" y="4481"/>
                  </a:lnTo>
                  <a:lnTo>
                    <a:pt x="59071" y="1948"/>
                  </a:lnTo>
                  <a:lnTo>
                    <a:pt x="45565" y="40"/>
                  </a:lnTo>
                  <a:lnTo>
                    <a:pt x="43077" y="0"/>
                  </a:lnTo>
                  <a:lnTo>
                    <a:pt x="29462" y="5001"/>
                  </a:lnTo>
                  <a:lnTo>
                    <a:pt x="25991" y="7541"/>
                  </a:lnTo>
                  <a:lnTo>
                    <a:pt x="22135" y="13185"/>
                  </a:lnTo>
                  <a:lnTo>
                    <a:pt x="18601" y="25432"/>
                  </a:lnTo>
                  <a:lnTo>
                    <a:pt x="12684" y="35937"/>
                  </a:lnTo>
                  <a:lnTo>
                    <a:pt x="9941" y="74096"/>
                  </a:lnTo>
                  <a:lnTo>
                    <a:pt x="9607" y="115938"/>
                  </a:lnTo>
                  <a:lnTo>
                    <a:pt x="8492" y="155769"/>
                  </a:lnTo>
                  <a:lnTo>
                    <a:pt x="1327" y="198558"/>
                  </a:lnTo>
                  <a:lnTo>
                    <a:pt x="78" y="231605"/>
                  </a:lnTo>
                  <a:lnTo>
                    <a:pt x="52" y="231635"/>
                  </a:lnTo>
                  <a:lnTo>
                    <a:pt x="0" y="228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3793"/>
            <p:cNvSpPr/>
            <p:nvPr>
              <p:custDataLst>
                <p:tags r:id="rId31"/>
              </p:custDataLst>
            </p:nvPr>
          </p:nvSpPr>
          <p:spPr>
            <a:xfrm>
              <a:off x="7258203" y="378055"/>
              <a:ext cx="95098" cy="79146"/>
            </a:xfrm>
            <a:custGeom>
              <a:avLst/>
              <a:gdLst/>
              <a:ahLst/>
              <a:cxnLst/>
              <a:rect l="0" t="0" r="0" b="0"/>
              <a:pathLst>
                <a:path w="95098" h="79146">
                  <a:moveTo>
                    <a:pt x="18897" y="50570"/>
                  </a:moveTo>
                  <a:lnTo>
                    <a:pt x="18897" y="50570"/>
                  </a:lnTo>
                  <a:lnTo>
                    <a:pt x="27097" y="50570"/>
                  </a:lnTo>
                  <a:lnTo>
                    <a:pt x="22973" y="45513"/>
                  </a:lnTo>
                  <a:lnTo>
                    <a:pt x="21614" y="46141"/>
                  </a:lnTo>
                  <a:lnTo>
                    <a:pt x="16611" y="59534"/>
                  </a:lnTo>
                  <a:lnTo>
                    <a:pt x="365" y="78578"/>
                  </a:lnTo>
                  <a:lnTo>
                    <a:pt x="0" y="73921"/>
                  </a:lnTo>
                  <a:lnTo>
                    <a:pt x="16103" y="28736"/>
                  </a:lnTo>
                  <a:lnTo>
                    <a:pt x="31647" y="1703"/>
                  </a:lnTo>
                  <a:lnTo>
                    <a:pt x="35864" y="0"/>
                  </a:lnTo>
                  <a:lnTo>
                    <a:pt x="46193" y="931"/>
                  </a:lnTo>
                  <a:lnTo>
                    <a:pt x="55017" y="4872"/>
                  </a:lnTo>
                  <a:lnTo>
                    <a:pt x="58852" y="7405"/>
                  </a:lnTo>
                  <a:lnTo>
                    <a:pt x="69306" y="26139"/>
                  </a:lnTo>
                  <a:lnTo>
                    <a:pt x="76832" y="53309"/>
                  </a:lnTo>
                  <a:lnTo>
                    <a:pt x="95097" y="79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3794"/>
            <p:cNvSpPr/>
            <p:nvPr>
              <p:custDataLst>
                <p:tags r:id="rId32"/>
              </p:custDataLst>
            </p:nvPr>
          </p:nvSpPr>
          <p:spPr>
            <a:xfrm>
              <a:off x="7353300" y="533792"/>
              <a:ext cx="47626" cy="75809"/>
            </a:xfrm>
            <a:custGeom>
              <a:avLst/>
              <a:gdLst/>
              <a:ahLst/>
              <a:cxnLst/>
              <a:rect l="0" t="0" r="0" b="0"/>
              <a:pathLst>
                <a:path w="47626" h="75809">
                  <a:moveTo>
                    <a:pt x="47625" y="9133"/>
                  </a:moveTo>
                  <a:lnTo>
                    <a:pt x="47625" y="9133"/>
                  </a:lnTo>
                  <a:lnTo>
                    <a:pt x="47625" y="0"/>
                  </a:lnTo>
                  <a:lnTo>
                    <a:pt x="47625" y="4781"/>
                  </a:lnTo>
                  <a:lnTo>
                    <a:pt x="38963" y="24540"/>
                  </a:lnTo>
                  <a:lnTo>
                    <a:pt x="0" y="75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2" name="SMARTInkShape-Group766"/>
          <p:cNvGrpSpPr/>
          <p:nvPr/>
        </p:nvGrpSpPr>
        <p:grpSpPr>
          <a:xfrm>
            <a:off x="6253523" y="500112"/>
            <a:ext cx="413978" cy="301245"/>
            <a:chOff x="6253523" y="500112"/>
            <a:chExt cx="413978" cy="301245"/>
          </a:xfrm>
        </p:grpSpPr>
        <p:sp>
          <p:nvSpPr>
            <p:cNvPr id="550" name="SMARTInkShape-3795"/>
            <p:cNvSpPr/>
            <p:nvPr>
              <p:custDataLst>
                <p:tags r:id="rId27"/>
              </p:custDataLst>
            </p:nvPr>
          </p:nvSpPr>
          <p:spPr>
            <a:xfrm>
              <a:off x="6509366" y="500112"/>
              <a:ext cx="158135" cy="301245"/>
            </a:xfrm>
            <a:custGeom>
              <a:avLst/>
              <a:gdLst/>
              <a:ahLst/>
              <a:cxnLst/>
              <a:rect l="0" t="0" r="0" b="0"/>
              <a:pathLst>
                <a:path w="158135" h="301245">
                  <a:moveTo>
                    <a:pt x="91459" y="252363"/>
                  </a:moveTo>
                  <a:lnTo>
                    <a:pt x="91459" y="252363"/>
                  </a:lnTo>
                  <a:lnTo>
                    <a:pt x="104716" y="239106"/>
                  </a:lnTo>
                  <a:lnTo>
                    <a:pt x="108792" y="214803"/>
                  </a:lnTo>
                  <a:lnTo>
                    <a:pt x="106924" y="201098"/>
                  </a:lnTo>
                  <a:lnTo>
                    <a:pt x="104943" y="195961"/>
                  </a:lnTo>
                  <a:lnTo>
                    <a:pt x="97100" y="187432"/>
                  </a:lnTo>
                  <a:lnTo>
                    <a:pt x="92044" y="183675"/>
                  </a:lnTo>
                  <a:lnTo>
                    <a:pt x="77961" y="179502"/>
                  </a:lnTo>
                  <a:lnTo>
                    <a:pt x="62176" y="178705"/>
                  </a:lnTo>
                  <a:lnTo>
                    <a:pt x="48106" y="181879"/>
                  </a:lnTo>
                  <a:lnTo>
                    <a:pt x="28285" y="194672"/>
                  </a:lnTo>
                  <a:lnTo>
                    <a:pt x="9005" y="221982"/>
                  </a:lnTo>
                  <a:lnTo>
                    <a:pt x="0" y="256884"/>
                  </a:lnTo>
                  <a:lnTo>
                    <a:pt x="3539" y="275892"/>
                  </a:lnTo>
                  <a:lnTo>
                    <a:pt x="12167" y="290337"/>
                  </a:lnTo>
                  <a:lnTo>
                    <a:pt x="23058" y="300285"/>
                  </a:lnTo>
                  <a:lnTo>
                    <a:pt x="29983" y="301244"/>
                  </a:lnTo>
                  <a:lnTo>
                    <a:pt x="46145" y="296666"/>
                  </a:lnTo>
                  <a:lnTo>
                    <a:pt x="61089" y="284753"/>
                  </a:lnTo>
                  <a:lnTo>
                    <a:pt x="72669" y="269934"/>
                  </a:lnTo>
                  <a:lnTo>
                    <a:pt x="85748" y="234706"/>
                  </a:lnTo>
                  <a:lnTo>
                    <a:pt x="103030" y="187845"/>
                  </a:lnTo>
                  <a:lnTo>
                    <a:pt x="107185" y="156308"/>
                  </a:lnTo>
                  <a:lnTo>
                    <a:pt x="110090" y="118655"/>
                  </a:lnTo>
                  <a:lnTo>
                    <a:pt x="114910" y="80754"/>
                  </a:lnTo>
                  <a:lnTo>
                    <a:pt x="113459" y="38885"/>
                  </a:lnTo>
                  <a:lnTo>
                    <a:pt x="110769" y="0"/>
                  </a:lnTo>
                  <a:lnTo>
                    <a:pt x="107801" y="5793"/>
                  </a:lnTo>
                  <a:lnTo>
                    <a:pt x="91221" y="48552"/>
                  </a:lnTo>
                  <a:lnTo>
                    <a:pt x="84686" y="88258"/>
                  </a:lnTo>
                  <a:lnTo>
                    <a:pt x="82749" y="128951"/>
                  </a:lnTo>
                  <a:lnTo>
                    <a:pt x="84997" y="162880"/>
                  </a:lnTo>
                  <a:lnTo>
                    <a:pt x="90183" y="206583"/>
                  </a:lnTo>
                  <a:lnTo>
                    <a:pt x="96536" y="221786"/>
                  </a:lnTo>
                  <a:lnTo>
                    <a:pt x="104299" y="235598"/>
                  </a:lnTo>
                  <a:lnTo>
                    <a:pt x="107749" y="248792"/>
                  </a:lnTo>
                  <a:lnTo>
                    <a:pt x="120571" y="261712"/>
                  </a:lnTo>
                  <a:lnTo>
                    <a:pt x="158134" y="290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3796"/>
            <p:cNvSpPr/>
            <p:nvPr>
              <p:custDataLst>
                <p:tags r:id="rId28"/>
              </p:custDataLst>
            </p:nvPr>
          </p:nvSpPr>
          <p:spPr>
            <a:xfrm>
              <a:off x="6253523" y="659105"/>
              <a:ext cx="223478" cy="118427"/>
            </a:xfrm>
            <a:custGeom>
              <a:avLst/>
              <a:gdLst/>
              <a:ahLst/>
              <a:cxnLst/>
              <a:rect l="0" t="0" r="0" b="0"/>
              <a:pathLst>
                <a:path w="223478" h="118427">
                  <a:moveTo>
                    <a:pt x="71077" y="55270"/>
                  </a:moveTo>
                  <a:lnTo>
                    <a:pt x="71077" y="55270"/>
                  </a:lnTo>
                  <a:lnTo>
                    <a:pt x="76133" y="50214"/>
                  </a:lnTo>
                  <a:lnTo>
                    <a:pt x="78616" y="44909"/>
                  </a:lnTo>
                  <a:lnTo>
                    <a:pt x="79278" y="42013"/>
                  </a:lnTo>
                  <a:lnTo>
                    <a:pt x="78661" y="39023"/>
                  </a:lnTo>
                  <a:lnTo>
                    <a:pt x="72889" y="26622"/>
                  </a:lnTo>
                  <a:lnTo>
                    <a:pt x="72285" y="23471"/>
                  </a:lnTo>
                  <a:lnTo>
                    <a:pt x="66378" y="13981"/>
                  </a:lnTo>
                  <a:lnTo>
                    <a:pt x="57925" y="4466"/>
                  </a:lnTo>
                  <a:lnTo>
                    <a:pt x="49004" y="940"/>
                  </a:lnTo>
                  <a:lnTo>
                    <a:pt x="43663" y="0"/>
                  </a:lnTo>
                  <a:lnTo>
                    <a:pt x="37983" y="1490"/>
                  </a:lnTo>
                  <a:lnTo>
                    <a:pt x="26030" y="8790"/>
                  </a:lnTo>
                  <a:lnTo>
                    <a:pt x="16484" y="21912"/>
                  </a:lnTo>
                  <a:lnTo>
                    <a:pt x="53" y="62664"/>
                  </a:lnTo>
                  <a:lnTo>
                    <a:pt x="0" y="77606"/>
                  </a:lnTo>
                  <a:lnTo>
                    <a:pt x="3504" y="91656"/>
                  </a:lnTo>
                  <a:lnTo>
                    <a:pt x="5920" y="95402"/>
                  </a:lnTo>
                  <a:lnTo>
                    <a:pt x="8588" y="97900"/>
                  </a:lnTo>
                  <a:lnTo>
                    <a:pt x="12485" y="98506"/>
                  </a:lnTo>
                  <a:lnTo>
                    <a:pt x="28081" y="94304"/>
                  </a:lnTo>
                  <a:lnTo>
                    <a:pt x="39973" y="89199"/>
                  </a:lnTo>
                  <a:lnTo>
                    <a:pt x="49492" y="80580"/>
                  </a:lnTo>
                  <a:lnTo>
                    <a:pt x="64227" y="62857"/>
                  </a:lnTo>
                  <a:lnTo>
                    <a:pt x="66510" y="61386"/>
                  </a:lnTo>
                  <a:lnTo>
                    <a:pt x="68032" y="61464"/>
                  </a:lnTo>
                  <a:lnTo>
                    <a:pt x="69047" y="62574"/>
                  </a:lnTo>
                  <a:lnTo>
                    <a:pt x="70175" y="66630"/>
                  </a:lnTo>
                  <a:lnTo>
                    <a:pt x="72017" y="92945"/>
                  </a:lnTo>
                  <a:lnTo>
                    <a:pt x="73820" y="96262"/>
                  </a:lnTo>
                  <a:lnTo>
                    <a:pt x="76081" y="98473"/>
                  </a:lnTo>
                  <a:lnTo>
                    <a:pt x="84237" y="100930"/>
                  </a:lnTo>
                  <a:lnTo>
                    <a:pt x="89375" y="101585"/>
                  </a:lnTo>
                  <a:lnTo>
                    <a:pt x="106720" y="97450"/>
                  </a:lnTo>
                  <a:lnTo>
                    <a:pt x="130321" y="84466"/>
                  </a:lnTo>
                  <a:lnTo>
                    <a:pt x="153989" y="58809"/>
                  </a:lnTo>
                  <a:lnTo>
                    <a:pt x="154927" y="58687"/>
                  </a:lnTo>
                  <a:lnTo>
                    <a:pt x="155552" y="59665"/>
                  </a:lnTo>
                  <a:lnTo>
                    <a:pt x="156556" y="73895"/>
                  </a:lnTo>
                  <a:lnTo>
                    <a:pt x="147663" y="118254"/>
                  </a:lnTo>
                  <a:lnTo>
                    <a:pt x="147534" y="118426"/>
                  </a:lnTo>
                  <a:lnTo>
                    <a:pt x="147392" y="115795"/>
                  </a:lnTo>
                  <a:lnTo>
                    <a:pt x="155489" y="69799"/>
                  </a:lnTo>
                  <a:lnTo>
                    <a:pt x="166426" y="22589"/>
                  </a:lnTo>
                  <a:lnTo>
                    <a:pt x="170957" y="14992"/>
                  </a:lnTo>
                  <a:lnTo>
                    <a:pt x="176499" y="10910"/>
                  </a:lnTo>
                  <a:lnTo>
                    <a:pt x="179458" y="9822"/>
                  </a:lnTo>
                  <a:lnTo>
                    <a:pt x="183548" y="12271"/>
                  </a:lnTo>
                  <a:lnTo>
                    <a:pt x="193736" y="23459"/>
                  </a:lnTo>
                  <a:lnTo>
                    <a:pt x="199675" y="39015"/>
                  </a:lnTo>
                  <a:lnTo>
                    <a:pt x="211405" y="76609"/>
                  </a:lnTo>
                  <a:lnTo>
                    <a:pt x="223477" y="10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5" name="SMARTInkShape-Group767"/>
          <p:cNvGrpSpPr/>
          <p:nvPr/>
        </p:nvGrpSpPr>
        <p:grpSpPr>
          <a:xfrm>
            <a:off x="5429250" y="447675"/>
            <a:ext cx="276226" cy="314326"/>
            <a:chOff x="5429250" y="447675"/>
            <a:chExt cx="276226" cy="314326"/>
          </a:xfrm>
        </p:grpSpPr>
        <p:sp>
          <p:nvSpPr>
            <p:cNvPr id="553" name="SMARTInkShape-3797"/>
            <p:cNvSpPr/>
            <p:nvPr>
              <p:custDataLst>
                <p:tags r:id="rId25"/>
              </p:custDataLst>
            </p:nvPr>
          </p:nvSpPr>
          <p:spPr>
            <a:xfrm>
              <a:off x="5429250" y="447675"/>
              <a:ext cx="152401" cy="123826"/>
            </a:xfrm>
            <a:custGeom>
              <a:avLst/>
              <a:gdLst/>
              <a:ahLst/>
              <a:cxnLst/>
              <a:rect l="0" t="0" r="0" b="0"/>
              <a:pathLst>
                <a:path w="152401" h="123826">
                  <a:moveTo>
                    <a:pt x="0" y="0"/>
                  </a:moveTo>
                  <a:lnTo>
                    <a:pt x="0" y="0"/>
                  </a:lnTo>
                  <a:lnTo>
                    <a:pt x="20723" y="13183"/>
                  </a:lnTo>
                  <a:lnTo>
                    <a:pt x="66742" y="57334"/>
                  </a:lnTo>
                  <a:lnTo>
                    <a:pt x="109710" y="97367"/>
                  </a:lnTo>
                  <a:lnTo>
                    <a:pt x="122843" y="107833"/>
                  </a:lnTo>
                  <a:lnTo>
                    <a:pt x="128680" y="116012"/>
                  </a:lnTo>
                  <a:lnTo>
                    <a:pt x="132353" y="118616"/>
                  </a:lnTo>
                  <a:lnTo>
                    <a:pt x="15240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3798"/>
            <p:cNvSpPr/>
            <p:nvPr>
              <p:custDataLst>
                <p:tags r:id="rId26"/>
              </p:custDataLst>
            </p:nvPr>
          </p:nvSpPr>
          <p:spPr>
            <a:xfrm>
              <a:off x="5591671" y="461237"/>
              <a:ext cx="113805" cy="300764"/>
            </a:xfrm>
            <a:custGeom>
              <a:avLst/>
              <a:gdLst/>
              <a:ahLst/>
              <a:cxnLst/>
              <a:rect l="0" t="0" r="0" b="0"/>
              <a:pathLst>
                <a:path w="113805" h="300764">
                  <a:moveTo>
                    <a:pt x="113804" y="5488"/>
                  </a:moveTo>
                  <a:lnTo>
                    <a:pt x="113804" y="5488"/>
                  </a:lnTo>
                  <a:lnTo>
                    <a:pt x="113804" y="431"/>
                  </a:lnTo>
                  <a:lnTo>
                    <a:pt x="112746" y="0"/>
                  </a:lnTo>
                  <a:lnTo>
                    <a:pt x="68044" y="23526"/>
                  </a:lnTo>
                  <a:lnTo>
                    <a:pt x="29160" y="45859"/>
                  </a:lnTo>
                  <a:lnTo>
                    <a:pt x="5151" y="66713"/>
                  </a:lnTo>
                  <a:lnTo>
                    <a:pt x="2014" y="72563"/>
                  </a:lnTo>
                  <a:lnTo>
                    <a:pt x="0" y="84942"/>
                  </a:lnTo>
                  <a:lnTo>
                    <a:pt x="5369" y="94070"/>
                  </a:lnTo>
                  <a:lnTo>
                    <a:pt x="12694" y="104124"/>
                  </a:lnTo>
                  <a:lnTo>
                    <a:pt x="25643" y="148691"/>
                  </a:lnTo>
                  <a:lnTo>
                    <a:pt x="33590" y="184326"/>
                  </a:lnTo>
                  <a:lnTo>
                    <a:pt x="35356" y="220637"/>
                  </a:lnTo>
                  <a:lnTo>
                    <a:pt x="28857" y="267218"/>
                  </a:lnTo>
                  <a:lnTo>
                    <a:pt x="28079" y="300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2" name="SMARTInkShape-Group768"/>
          <p:cNvGrpSpPr/>
          <p:nvPr/>
        </p:nvGrpSpPr>
        <p:grpSpPr>
          <a:xfrm>
            <a:off x="3962400" y="409874"/>
            <a:ext cx="866776" cy="268028"/>
            <a:chOff x="3962400" y="409874"/>
            <a:chExt cx="866776" cy="268028"/>
          </a:xfrm>
        </p:grpSpPr>
        <p:sp>
          <p:nvSpPr>
            <p:cNvPr id="556" name="SMARTInkShape-3799"/>
            <p:cNvSpPr/>
            <p:nvPr>
              <p:custDataLst>
                <p:tags r:id="rId19"/>
              </p:custDataLst>
            </p:nvPr>
          </p:nvSpPr>
          <p:spPr>
            <a:xfrm>
              <a:off x="4223400" y="514350"/>
              <a:ext cx="100951" cy="19051"/>
            </a:xfrm>
            <a:custGeom>
              <a:avLst/>
              <a:gdLst/>
              <a:ahLst/>
              <a:cxnLst/>
              <a:rect l="0" t="0" r="0" b="0"/>
              <a:pathLst>
                <a:path w="100951" h="19051">
                  <a:moveTo>
                    <a:pt x="43800" y="0"/>
                  </a:moveTo>
                  <a:lnTo>
                    <a:pt x="43800" y="0"/>
                  </a:lnTo>
                  <a:lnTo>
                    <a:pt x="22046" y="1058"/>
                  </a:lnTo>
                  <a:lnTo>
                    <a:pt x="0" y="8201"/>
                  </a:lnTo>
                  <a:lnTo>
                    <a:pt x="842" y="8642"/>
                  </a:lnTo>
                  <a:lnTo>
                    <a:pt x="46112" y="14547"/>
                  </a:lnTo>
                  <a:lnTo>
                    <a:pt x="1009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3800"/>
            <p:cNvSpPr/>
            <p:nvPr>
              <p:custDataLst>
                <p:tags r:id="rId20"/>
              </p:custDataLst>
            </p:nvPr>
          </p:nvSpPr>
          <p:spPr>
            <a:xfrm>
              <a:off x="4734044" y="521189"/>
              <a:ext cx="95132" cy="86023"/>
            </a:xfrm>
            <a:custGeom>
              <a:avLst/>
              <a:gdLst/>
              <a:ahLst/>
              <a:cxnLst/>
              <a:rect l="0" t="0" r="0" b="0"/>
              <a:pathLst>
                <a:path w="95132" h="86023">
                  <a:moveTo>
                    <a:pt x="18931" y="12211"/>
                  </a:moveTo>
                  <a:lnTo>
                    <a:pt x="18931" y="12211"/>
                  </a:lnTo>
                  <a:lnTo>
                    <a:pt x="13874" y="17268"/>
                  </a:lnTo>
                  <a:lnTo>
                    <a:pt x="11392" y="22572"/>
                  </a:lnTo>
                  <a:lnTo>
                    <a:pt x="1239" y="66758"/>
                  </a:lnTo>
                  <a:lnTo>
                    <a:pt x="0" y="86022"/>
                  </a:lnTo>
                  <a:lnTo>
                    <a:pt x="1019" y="85760"/>
                  </a:lnTo>
                  <a:lnTo>
                    <a:pt x="4973" y="82647"/>
                  </a:lnTo>
                  <a:lnTo>
                    <a:pt x="22274" y="39444"/>
                  </a:lnTo>
                  <a:lnTo>
                    <a:pt x="31681" y="16870"/>
                  </a:lnTo>
                  <a:lnTo>
                    <a:pt x="40825" y="6168"/>
                  </a:lnTo>
                  <a:lnTo>
                    <a:pt x="46227" y="1832"/>
                  </a:lnTo>
                  <a:lnTo>
                    <a:pt x="51945" y="0"/>
                  </a:lnTo>
                  <a:lnTo>
                    <a:pt x="63943" y="787"/>
                  </a:lnTo>
                  <a:lnTo>
                    <a:pt x="69047" y="3536"/>
                  </a:lnTo>
                  <a:lnTo>
                    <a:pt x="77541" y="12236"/>
                  </a:lnTo>
                  <a:lnTo>
                    <a:pt x="88273" y="29034"/>
                  </a:lnTo>
                  <a:lnTo>
                    <a:pt x="93099" y="47417"/>
                  </a:lnTo>
                  <a:lnTo>
                    <a:pt x="95131" y="78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3801"/>
            <p:cNvSpPr/>
            <p:nvPr>
              <p:custDataLst>
                <p:tags r:id="rId21"/>
              </p:custDataLst>
            </p:nvPr>
          </p:nvSpPr>
          <p:spPr>
            <a:xfrm>
              <a:off x="3962400" y="413612"/>
              <a:ext cx="101998" cy="264290"/>
            </a:xfrm>
            <a:custGeom>
              <a:avLst/>
              <a:gdLst/>
              <a:ahLst/>
              <a:cxnLst/>
              <a:rect l="0" t="0" r="0" b="0"/>
              <a:pathLst>
                <a:path w="101998" h="264290">
                  <a:moveTo>
                    <a:pt x="0" y="5488"/>
                  </a:moveTo>
                  <a:lnTo>
                    <a:pt x="0" y="5488"/>
                  </a:lnTo>
                  <a:lnTo>
                    <a:pt x="5057" y="431"/>
                  </a:lnTo>
                  <a:lnTo>
                    <a:pt x="7605" y="0"/>
                  </a:lnTo>
                  <a:lnTo>
                    <a:pt x="10361" y="771"/>
                  </a:lnTo>
                  <a:lnTo>
                    <a:pt x="13257" y="2343"/>
                  </a:lnTo>
                  <a:lnTo>
                    <a:pt x="15188" y="5508"/>
                  </a:lnTo>
                  <a:lnTo>
                    <a:pt x="26315" y="46460"/>
                  </a:lnTo>
                  <a:lnTo>
                    <a:pt x="35459" y="89585"/>
                  </a:lnTo>
                  <a:lnTo>
                    <a:pt x="37317" y="124950"/>
                  </a:lnTo>
                  <a:lnTo>
                    <a:pt x="37868" y="166120"/>
                  </a:lnTo>
                  <a:lnTo>
                    <a:pt x="38055" y="207845"/>
                  </a:lnTo>
                  <a:lnTo>
                    <a:pt x="30555" y="250623"/>
                  </a:lnTo>
                  <a:lnTo>
                    <a:pt x="29162" y="262976"/>
                  </a:lnTo>
                  <a:lnTo>
                    <a:pt x="28966" y="262872"/>
                  </a:lnTo>
                  <a:lnTo>
                    <a:pt x="29710" y="246437"/>
                  </a:lnTo>
                  <a:lnTo>
                    <a:pt x="41843" y="209687"/>
                  </a:lnTo>
                  <a:lnTo>
                    <a:pt x="56025" y="189934"/>
                  </a:lnTo>
                  <a:lnTo>
                    <a:pt x="70408" y="182714"/>
                  </a:lnTo>
                  <a:lnTo>
                    <a:pt x="95399" y="178079"/>
                  </a:lnTo>
                  <a:lnTo>
                    <a:pt x="98525" y="178757"/>
                  </a:lnTo>
                  <a:lnTo>
                    <a:pt x="100608" y="180267"/>
                  </a:lnTo>
                  <a:lnTo>
                    <a:pt x="101997" y="182332"/>
                  </a:lnTo>
                  <a:lnTo>
                    <a:pt x="98896" y="200409"/>
                  </a:lnTo>
                  <a:lnTo>
                    <a:pt x="80761" y="233903"/>
                  </a:lnTo>
                  <a:lnTo>
                    <a:pt x="69055" y="248470"/>
                  </a:lnTo>
                  <a:lnTo>
                    <a:pt x="45508" y="263514"/>
                  </a:lnTo>
                  <a:lnTo>
                    <a:pt x="38805" y="264289"/>
                  </a:lnTo>
                  <a:lnTo>
                    <a:pt x="33279" y="262688"/>
                  </a:lnTo>
                  <a:lnTo>
                    <a:pt x="28536" y="259505"/>
                  </a:lnTo>
                  <a:lnTo>
                    <a:pt x="27491" y="255266"/>
                  </a:lnTo>
                  <a:lnTo>
                    <a:pt x="38100" y="234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3802"/>
            <p:cNvSpPr/>
            <p:nvPr>
              <p:custDataLst>
                <p:tags r:id="rId22"/>
              </p:custDataLst>
            </p:nvPr>
          </p:nvSpPr>
          <p:spPr>
            <a:xfrm>
              <a:off x="4536272" y="516609"/>
              <a:ext cx="140504" cy="90535"/>
            </a:xfrm>
            <a:custGeom>
              <a:avLst/>
              <a:gdLst/>
              <a:ahLst/>
              <a:cxnLst/>
              <a:rect l="0" t="0" r="0" b="0"/>
              <a:pathLst>
                <a:path w="140504" h="90535">
                  <a:moveTo>
                    <a:pt x="16678" y="35841"/>
                  </a:moveTo>
                  <a:lnTo>
                    <a:pt x="16678" y="35841"/>
                  </a:lnTo>
                  <a:lnTo>
                    <a:pt x="16678" y="40898"/>
                  </a:lnTo>
                  <a:lnTo>
                    <a:pt x="15620" y="42387"/>
                  </a:lnTo>
                  <a:lnTo>
                    <a:pt x="13856" y="43380"/>
                  </a:lnTo>
                  <a:lnTo>
                    <a:pt x="11621" y="44042"/>
                  </a:lnTo>
                  <a:lnTo>
                    <a:pt x="11190" y="44483"/>
                  </a:lnTo>
                  <a:lnTo>
                    <a:pt x="11962" y="44778"/>
                  </a:lnTo>
                  <a:lnTo>
                    <a:pt x="20803" y="45250"/>
                  </a:lnTo>
                  <a:lnTo>
                    <a:pt x="26625" y="42492"/>
                  </a:lnTo>
                  <a:lnTo>
                    <a:pt x="38986" y="32098"/>
                  </a:lnTo>
                  <a:lnTo>
                    <a:pt x="48453" y="17916"/>
                  </a:lnTo>
                  <a:lnTo>
                    <a:pt x="52904" y="5365"/>
                  </a:lnTo>
                  <a:lnTo>
                    <a:pt x="52470" y="2824"/>
                  </a:lnTo>
                  <a:lnTo>
                    <a:pt x="51124" y="1129"/>
                  </a:lnTo>
                  <a:lnTo>
                    <a:pt x="49166" y="0"/>
                  </a:lnTo>
                  <a:lnTo>
                    <a:pt x="41348" y="1567"/>
                  </a:lnTo>
                  <a:lnTo>
                    <a:pt x="19081" y="11197"/>
                  </a:lnTo>
                  <a:lnTo>
                    <a:pt x="9632" y="22771"/>
                  </a:lnTo>
                  <a:lnTo>
                    <a:pt x="2964" y="37441"/>
                  </a:lnTo>
                  <a:lnTo>
                    <a:pt x="0" y="51016"/>
                  </a:lnTo>
                  <a:lnTo>
                    <a:pt x="1504" y="64105"/>
                  </a:lnTo>
                  <a:lnTo>
                    <a:pt x="3387" y="70559"/>
                  </a:lnTo>
                  <a:lnTo>
                    <a:pt x="11124" y="80552"/>
                  </a:lnTo>
                  <a:lnTo>
                    <a:pt x="20560" y="87462"/>
                  </a:lnTo>
                  <a:lnTo>
                    <a:pt x="28282" y="90534"/>
                  </a:lnTo>
                  <a:lnTo>
                    <a:pt x="38063" y="89077"/>
                  </a:lnTo>
                  <a:lnTo>
                    <a:pt x="78750" y="73597"/>
                  </a:lnTo>
                  <a:lnTo>
                    <a:pt x="118566" y="46639"/>
                  </a:lnTo>
                  <a:lnTo>
                    <a:pt x="125462" y="34996"/>
                  </a:lnTo>
                  <a:lnTo>
                    <a:pt x="127300" y="28928"/>
                  </a:lnTo>
                  <a:lnTo>
                    <a:pt x="127468" y="23824"/>
                  </a:lnTo>
                  <a:lnTo>
                    <a:pt x="124831" y="15331"/>
                  </a:lnTo>
                  <a:lnTo>
                    <a:pt x="121589" y="12642"/>
                  </a:lnTo>
                  <a:lnTo>
                    <a:pt x="112342" y="9656"/>
                  </a:lnTo>
                  <a:lnTo>
                    <a:pt x="106912" y="10976"/>
                  </a:lnTo>
                  <a:lnTo>
                    <a:pt x="95235" y="18087"/>
                  </a:lnTo>
                  <a:lnTo>
                    <a:pt x="91274" y="24005"/>
                  </a:lnTo>
                  <a:lnTo>
                    <a:pt x="84918" y="50672"/>
                  </a:lnTo>
                  <a:lnTo>
                    <a:pt x="83662" y="71814"/>
                  </a:lnTo>
                  <a:lnTo>
                    <a:pt x="85675" y="76756"/>
                  </a:lnTo>
                  <a:lnTo>
                    <a:pt x="93557" y="85070"/>
                  </a:lnTo>
                  <a:lnTo>
                    <a:pt x="106938" y="89471"/>
                  </a:lnTo>
                  <a:lnTo>
                    <a:pt x="121352" y="90368"/>
                  </a:lnTo>
                  <a:lnTo>
                    <a:pt x="140503" y="83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3803"/>
            <p:cNvSpPr/>
            <p:nvPr>
              <p:custDataLst>
                <p:tags r:id="rId23"/>
              </p:custDataLst>
            </p:nvPr>
          </p:nvSpPr>
          <p:spPr>
            <a:xfrm>
              <a:off x="4395246" y="523875"/>
              <a:ext cx="110080" cy="89268"/>
            </a:xfrm>
            <a:custGeom>
              <a:avLst/>
              <a:gdLst/>
              <a:ahLst/>
              <a:cxnLst/>
              <a:rect l="0" t="0" r="0" b="0"/>
              <a:pathLst>
                <a:path w="110080" h="89268">
                  <a:moveTo>
                    <a:pt x="5304" y="0"/>
                  </a:moveTo>
                  <a:lnTo>
                    <a:pt x="5304" y="0"/>
                  </a:lnTo>
                  <a:lnTo>
                    <a:pt x="10792" y="0"/>
                  </a:lnTo>
                  <a:lnTo>
                    <a:pt x="8448" y="0"/>
                  </a:lnTo>
                  <a:lnTo>
                    <a:pt x="7400" y="2117"/>
                  </a:lnTo>
                  <a:lnTo>
                    <a:pt x="0" y="40098"/>
                  </a:lnTo>
                  <a:lnTo>
                    <a:pt x="5758" y="80217"/>
                  </a:lnTo>
                  <a:lnTo>
                    <a:pt x="10092" y="87863"/>
                  </a:lnTo>
                  <a:lnTo>
                    <a:pt x="12729" y="89267"/>
                  </a:lnTo>
                  <a:lnTo>
                    <a:pt x="15546" y="89145"/>
                  </a:lnTo>
                  <a:lnTo>
                    <a:pt x="21498" y="86187"/>
                  </a:lnTo>
                  <a:lnTo>
                    <a:pt x="42850" y="67201"/>
                  </a:lnTo>
                  <a:lnTo>
                    <a:pt x="44353" y="74383"/>
                  </a:lnTo>
                  <a:lnTo>
                    <a:pt x="48412" y="79979"/>
                  </a:lnTo>
                  <a:lnTo>
                    <a:pt x="53743" y="83171"/>
                  </a:lnTo>
                  <a:lnTo>
                    <a:pt x="56647" y="84022"/>
                  </a:lnTo>
                  <a:lnTo>
                    <a:pt x="65517" y="82146"/>
                  </a:lnTo>
                  <a:lnTo>
                    <a:pt x="83403" y="77375"/>
                  </a:lnTo>
                  <a:lnTo>
                    <a:pt x="87003" y="73808"/>
                  </a:lnTo>
                  <a:lnTo>
                    <a:pt x="96069" y="55736"/>
                  </a:lnTo>
                  <a:lnTo>
                    <a:pt x="109079" y="8223"/>
                  </a:lnTo>
                  <a:lnTo>
                    <a:pt x="1100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3804"/>
            <p:cNvSpPr/>
            <p:nvPr>
              <p:custDataLst>
                <p:tags r:id="rId24"/>
              </p:custDataLst>
            </p:nvPr>
          </p:nvSpPr>
          <p:spPr>
            <a:xfrm>
              <a:off x="4095750" y="409874"/>
              <a:ext cx="218909" cy="239686"/>
            </a:xfrm>
            <a:custGeom>
              <a:avLst/>
              <a:gdLst/>
              <a:ahLst/>
              <a:cxnLst/>
              <a:rect l="0" t="0" r="0" b="0"/>
              <a:pathLst>
                <a:path w="218909" h="239686">
                  <a:moveTo>
                    <a:pt x="0" y="161626"/>
                  </a:moveTo>
                  <a:lnTo>
                    <a:pt x="0" y="161626"/>
                  </a:lnTo>
                  <a:lnTo>
                    <a:pt x="13257" y="161626"/>
                  </a:lnTo>
                  <a:lnTo>
                    <a:pt x="15188" y="162684"/>
                  </a:lnTo>
                  <a:lnTo>
                    <a:pt x="16475" y="164448"/>
                  </a:lnTo>
                  <a:lnTo>
                    <a:pt x="18964" y="169230"/>
                  </a:lnTo>
                  <a:lnTo>
                    <a:pt x="32157" y="184016"/>
                  </a:lnTo>
                  <a:lnTo>
                    <a:pt x="38281" y="187452"/>
                  </a:lnTo>
                  <a:lnTo>
                    <a:pt x="41396" y="188369"/>
                  </a:lnTo>
                  <a:lnTo>
                    <a:pt x="50501" y="186564"/>
                  </a:lnTo>
                  <a:lnTo>
                    <a:pt x="61603" y="181176"/>
                  </a:lnTo>
                  <a:lnTo>
                    <a:pt x="77637" y="167301"/>
                  </a:lnTo>
                  <a:lnTo>
                    <a:pt x="82130" y="159562"/>
                  </a:lnTo>
                  <a:lnTo>
                    <a:pt x="82270" y="156017"/>
                  </a:lnTo>
                  <a:lnTo>
                    <a:pt x="79603" y="149255"/>
                  </a:lnTo>
                  <a:lnTo>
                    <a:pt x="76353" y="148087"/>
                  </a:lnTo>
                  <a:lnTo>
                    <a:pt x="67096" y="149612"/>
                  </a:lnTo>
                  <a:lnTo>
                    <a:pt x="58748" y="156639"/>
                  </a:lnTo>
                  <a:lnTo>
                    <a:pt x="35998" y="190995"/>
                  </a:lnTo>
                  <a:lnTo>
                    <a:pt x="31874" y="205018"/>
                  </a:lnTo>
                  <a:lnTo>
                    <a:pt x="32891" y="211720"/>
                  </a:lnTo>
                  <a:lnTo>
                    <a:pt x="39665" y="224812"/>
                  </a:lnTo>
                  <a:lnTo>
                    <a:pt x="52554" y="234864"/>
                  </a:lnTo>
                  <a:lnTo>
                    <a:pt x="60436" y="239027"/>
                  </a:lnTo>
                  <a:lnTo>
                    <a:pt x="67807" y="239685"/>
                  </a:lnTo>
                  <a:lnTo>
                    <a:pt x="81642" y="234772"/>
                  </a:lnTo>
                  <a:lnTo>
                    <a:pt x="128772" y="202354"/>
                  </a:lnTo>
                  <a:lnTo>
                    <a:pt x="161740" y="156001"/>
                  </a:lnTo>
                  <a:lnTo>
                    <a:pt x="178098" y="131384"/>
                  </a:lnTo>
                  <a:lnTo>
                    <a:pt x="196471" y="90694"/>
                  </a:lnTo>
                  <a:lnTo>
                    <a:pt x="212675" y="43760"/>
                  </a:lnTo>
                  <a:lnTo>
                    <a:pt x="217179" y="27807"/>
                  </a:lnTo>
                  <a:lnTo>
                    <a:pt x="218825" y="149"/>
                  </a:lnTo>
                  <a:lnTo>
                    <a:pt x="218908" y="0"/>
                  </a:lnTo>
                  <a:lnTo>
                    <a:pt x="202819" y="40874"/>
                  </a:lnTo>
                  <a:lnTo>
                    <a:pt x="193562" y="75636"/>
                  </a:lnTo>
                  <a:lnTo>
                    <a:pt x="186233" y="118979"/>
                  </a:lnTo>
                  <a:lnTo>
                    <a:pt x="188766" y="162160"/>
                  </a:lnTo>
                  <a:lnTo>
                    <a:pt x="190157" y="202967"/>
                  </a:lnTo>
                  <a:lnTo>
                    <a:pt x="191406" y="223391"/>
                  </a:lnTo>
                  <a:lnTo>
                    <a:pt x="195488" y="235997"/>
                  </a:lnTo>
                  <a:lnTo>
                    <a:pt x="198059" y="238723"/>
                  </a:lnTo>
                  <a:lnTo>
                    <a:pt x="200831" y="239482"/>
                  </a:lnTo>
                  <a:lnTo>
                    <a:pt x="203738" y="238930"/>
                  </a:lnTo>
                  <a:lnTo>
                    <a:pt x="205675" y="237504"/>
                  </a:lnTo>
                  <a:lnTo>
                    <a:pt x="209550" y="228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8" name="SMARTInkShape-Group769"/>
          <p:cNvGrpSpPr/>
          <p:nvPr/>
        </p:nvGrpSpPr>
        <p:grpSpPr>
          <a:xfrm>
            <a:off x="2847975" y="542925"/>
            <a:ext cx="628651" cy="157745"/>
            <a:chOff x="2847975" y="542925"/>
            <a:chExt cx="628651" cy="157745"/>
          </a:xfrm>
        </p:grpSpPr>
        <p:sp>
          <p:nvSpPr>
            <p:cNvPr id="563" name="SMARTInkShape-3805"/>
            <p:cNvSpPr/>
            <p:nvPr>
              <p:custDataLst>
                <p:tags r:id="rId14"/>
              </p:custDataLst>
            </p:nvPr>
          </p:nvSpPr>
          <p:spPr>
            <a:xfrm>
              <a:off x="2847975" y="562644"/>
              <a:ext cx="114301" cy="111495"/>
            </a:xfrm>
            <a:custGeom>
              <a:avLst/>
              <a:gdLst/>
              <a:ahLst/>
              <a:cxnLst/>
              <a:rect l="0" t="0" r="0" b="0"/>
              <a:pathLst>
                <a:path w="114301" h="111495">
                  <a:moveTo>
                    <a:pt x="0" y="37431"/>
                  </a:moveTo>
                  <a:lnTo>
                    <a:pt x="0" y="37431"/>
                  </a:lnTo>
                  <a:lnTo>
                    <a:pt x="0" y="42488"/>
                  </a:lnTo>
                  <a:lnTo>
                    <a:pt x="1058" y="43977"/>
                  </a:lnTo>
                  <a:lnTo>
                    <a:pt x="2822" y="44970"/>
                  </a:lnTo>
                  <a:lnTo>
                    <a:pt x="5056" y="45632"/>
                  </a:lnTo>
                  <a:lnTo>
                    <a:pt x="18314" y="41507"/>
                  </a:lnTo>
                  <a:lnTo>
                    <a:pt x="35648" y="33582"/>
                  </a:lnTo>
                  <a:lnTo>
                    <a:pt x="45124" y="24784"/>
                  </a:lnTo>
                  <a:lnTo>
                    <a:pt x="51805" y="14877"/>
                  </a:lnTo>
                  <a:lnTo>
                    <a:pt x="56446" y="1587"/>
                  </a:lnTo>
                  <a:lnTo>
                    <a:pt x="54564" y="835"/>
                  </a:lnTo>
                  <a:lnTo>
                    <a:pt x="46829" y="0"/>
                  </a:lnTo>
                  <a:lnTo>
                    <a:pt x="30573" y="4586"/>
                  </a:lnTo>
                  <a:lnTo>
                    <a:pt x="21349" y="12602"/>
                  </a:lnTo>
                  <a:lnTo>
                    <a:pt x="10206" y="31838"/>
                  </a:lnTo>
                  <a:lnTo>
                    <a:pt x="2016" y="56670"/>
                  </a:lnTo>
                  <a:lnTo>
                    <a:pt x="5654" y="78409"/>
                  </a:lnTo>
                  <a:lnTo>
                    <a:pt x="13449" y="90216"/>
                  </a:lnTo>
                  <a:lnTo>
                    <a:pt x="25027" y="98991"/>
                  </a:lnTo>
                  <a:lnTo>
                    <a:pt x="40757" y="106419"/>
                  </a:lnTo>
                  <a:lnTo>
                    <a:pt x="72519" y="111494"/>
                  </a:lnTo>
                  <a:lnTo>
                    <a:pt x="90792" y="107037"/>
                  </a:lnTo>
                  <a:lnTo>
                    <a:pt x="114300" y="94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3806"/>
            <p:cNvSpPr/>
            <p:nvPr>
              <p:custDataLst>
                <p:tags r:id="rId15"/>
              </p:custDataLst>
            </p:nvPr>
          </p:nvSpPr>
          <p:spPr>
            <a:xfrm>
              <a:off x="3105150" y="542925"/>
              <a:ext cx="133351" cy="143577"/>
            </a:xfrm>
            <a:custGeom>
              <a:avLst/>
              <a:gdLst/>
              <a:ahLst/>
              <a:cxnLst/>
              <a:rect l="0" t="0" r="0" b="0"/>
              <a:pathLst>
                <a:path w="133351" h="143577">
                  <a:moveTo>
                    <a:pt x="0" y="0"/>
                  </a:moveTo>
                  <a:lnTo>
                    <a:pt x="0" y="0"/>
                  </a:lnTo>
                  <a:lnTo>
                    <a:pt x="22120" y="19298"/>
                  </a:lnTo>
                  <a:lnTo>
                    <a:pt x="50113" y="41912"/>
                  </a:lnTo>
                  <a:lnTo>
                    <a:pt x="66824" y="62748"/>
                  </a:lnTo>
                  <a:lnTo>
                    <a:pt x="73422" y="92440"/>
                  </a:lnTo>
                  <a:lnTo>
                    <a:pt x="70321" y="117936"/>
                  </a:lnTo>
                  <a:lnTo>
                    <a:pt x="62699" y="138896"/>
                  </a:lnTo>
                  <a:lnTo>
                    <a:pt x="58732" y="142339"/>
                  </a:lnTo>
                  <a:lnTo>
                    <a:pt x="53972" y="143576"/>
                  </a:lnTo>
                  <a:lnTo>
                    <a:pt x="48681" y="143342"/>
                  </a:lnTo>
                  <a:lnTo>
                    <a:pt x="45154" y="140012"/>
                  </a:lnTo>
                  <a:lnTo>
                    <a:pt x="41235" y="127844"/>
                  </a:lnTo>
                  <a:lnTo>
                    <a:pt x="44085" y="93031"/>
                  </a:lnTo>
                  <a:lnTo>
                    <a:pt x="56689" y="54258"/>
                  </a:lnTo>
                  <a:lnTo>
                    <a:pt x="70703" y="34345"/>
                  </a:lnTo>
                  <a:lnTo>
                    <a:pt x="88574" y="1949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3807"/>
            <p:cNvSpPr/>
            <p:nvPr>
              <p:custDataLst>
                <p:tags r:id="rId16"/>
              </p:custDataLst>
            </p:nvPr>
          </p:nvSpPr>
          <p:spPr>
            <a:xfrm>
              <a:off x="3324225" y="542925"/>
              <a:ext cx="152401" cy="157745"/>
            </a:xfrm>
            <a:custGeom>
              <a:avLst/>
              <a:gdLst/>
              <a:ahLst/>
              <a:cxnLst/>
              <a:rect l="0" t="0" r="0" b="0"/>
              <a:pathLst>
                <a:path w="152401" h="157745">
                  <a:moveTo>
                    <a:pt x="0" y="47625"/>
                  </a:moveTo>
                  <a:lnTo>
                    <a:pt x="0" y="47625"/>
                  </a:lnTo>
                  <a:lnTo>
                    <a:pt x="8201" y="39424"/>
                  </a:lnTo>
                  <a:lnTo>
                    <a:pt x="49214" y="77858"/>
                  </a:lnTo>
                  <a:lnTo>
                    <a:pt x="53623" y="87873"/>
                  </a:lnTo>
                  <a:lnTo>
                    <a:pt x="54799" y="93507"/>
                  </a:lnTo>
                  <a:lnTo>
                    <a:pt x="73346" y="125244"/>
                  </a:lnTo>
                  <a:lnTo>
                    <a:pt x="70298" y="146118"/>
                  </a:lnTo>
                  <a:lnTo>
                    <a:pt x="68032" y="151387"/>
                  </a:lnTo>
                  <a:lnTo>
                    <a:pt x="65463" y="154900"/>
                  </a:lnTo>
                  <a:lnTo>
                    <a:pt x="62692" y="157241"/>
                  </a:lnTo>
                  <a:lnTo>
                    <a:pt x="59786" y="157744"/>
                  </a:lnTo>
                  <a:lnTo>
                    <a:pt x="56791" y="157021"/>
                  </a:lnTo>
                  <a:lnTo>
                    <a:pt x="53736" y="155481"/>
                  </a:lnTo>
                  <a:lnTo>
                    <a:pt x="44379" y="138143"/>
                  </a:lnTo>
                  <a:lnTo>
                    <a:pt x="39960" y="102785"/>
                  </a:lnTo>
                  <a:lnTo>
                    <a:pt x="44571" y="79549"/>
                  </a:lnTo>
                  <a:lnTo>
                    <a:pt x="59722" y="43818"/>
                  </a:lnTo>
                  <a:lnTo>
                    <a:pt x="72051" y="32527"/>
                  </a:lnTo>
                  <a:lnTo>
                    <a:pt x="110894" y="16656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3808"/>
            <p:cNvSpPr/>
            <p:nvPr>
              <p:custDataLst>
                <p:tags r:id="rId17"/>
              </p:custDataLst>
            </p:nvPr>
          </p:nvSpPr>
          <p:spPr>
            <a:xfrm>
              <a:off x="3240677" y="581025"/>
              <a:ext cx="63404" cy="111444"/>
            </a:xfrm>
            <a:custGeom>
              <a:avLst/>
              <a:gdLst/>
              <a:ahLst/>
              <a:cxnLst/>
              <a:rect l="0" t="0" r="0" b="0"/>
              <a:pathLst>
                <a:path w="63404" h="111444">
                  <a:moveTo>
                    <a:pt x="45448" y="0"/>
                  </a:moveTo>
                  <a:lnTo>
                    <a:pt x="45448" y="0"/>
                  </a:lnTo>
                  <a:lnTo>
                    <a:pt x="45448" y="5057"/>
                  </a:lnTo>
                  <a:lnTo>
                    <a:pt x="43331" y="6546"/>
                  </a:lnTo>
                  <a:lnTo>
                    <a:pt x="29046" y="9133"/>
                  </a:lnTo>
                  <a:lnTo>
                    <a:pt x="17069" y="19522"/>
                  </a:lnTo>
                  <a:lnTo>
                    <a:pt x="5172" y="41062"/>
                  </a:lnTo>
                  <a:lnTo>
                    <a:pt x="0" y="62496"/>
                  </a:lnTo>
                  <a:lnTo>
                    <a:pt x="3525" y="87309"/>
                  </a:lnTo>
                  <a:lnTo>
                    <a:pt x="11293" y="99835"/>
                  </a:lnTo>
                  <a:lnTo>
                    <a:pt x="16328" y="104656"/>
                  </a:lnTo>
                  <a:lnTo>
                    <a:pt x="27567" y="110014"/>
                  </a:lnTo>
                  <a:lnTo>
                    <a:pt x="33527" y="111443"/>
                  </a:lnTo>
                  <a:lnTo>
                    <a:pt x="39618" y="109220"/>
                  </a:lnTo>
                  <a:lnTo>
                    <a:pt x="52029" y="98284"/>
                  </a:lnTo>
                  <a:lnTo>
                    <a:pt x="58956" y="85662"/>
                  </a:lnTo>
                  <a:lnTo>
                    <a:pt x="63403" y="60313"/>
                  </a:lnTo>
                  <a:lnTo>
                    <a:pt x="59117" y="41271"/>
                  </a:lnTo>
                  <a:lnTo>
                    <a:pt x="56678" y="37039"/>
                  </a:lnTo>
                  <a:lnTo>
                    <a:pt x="53992" y="34218"/>
                  </a:lnTo>
                  <a:lnTo>
                    <a:pt x="51144" y="32337"/>
                  </a:lnTo>
                  <a:lnTo>
                    <a:pt x="49245" y="30025"/>
                  </a:lnTo>
                  <a:lnTo>
                    <a:pt x="45448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3809"/>
            <p:cNvSpPr/>
            <p:nvPr>
              <p:custDataLst>
                <p:tags r:id="rId18"/>
              </p:custDataLst>
            </p:nvPr>
          </p:nvSpPr>
          <p:spPr>
            <a:xfrm>
              <a:off x="2975837" y="562367"/>
              <a:ext cx="79732" cy="124602"/>
            </a:xfrm>
            <a:custGeom>
              <a:avLst/>
              <a:gdLst/>
              <a:ahLst/>
              <a:cxnLst/>
              <a:rect l="0" t="0" r="0" b="0"/>
              <a:pathLst>
                <a:path w="79732" h="124602">
                  <a:moveTo>
                    <a:pt x="5488" y="9133"/>
                  </a:moveTo>
                  <a:lnTo>
                    <a:pt x="5488" y="9133"/>
                  </a:lnTo>
                  <a:lnTo>
                    <a:pt x="432" y="4076"/>
                  </a:lnTo>
                  <a:lnTo>
                    <a:pt x="0" y="2587"/>
                  </a:lnTo>
                  <a:lnTo>
                    <a:pt x="771" y="1594"/>
                  </a:lnTo>
                  <a:lnTo>
                    <a:pt x="4556" y="0"/>
                  </a:lnTo>
                  <a:lnTo>
                    <a:pt x="36978" y="17956"/>
                  </a:lnTo>
                  <a:lnTo>
                    <a:pt x="48764" y="32105"/>
                  </a:lnTo>
                  <a:lnTo>
                    <a:pt x="68415" y="74208"/>
                  </a:lnTo>
                  <a:lnTo>
                    <a:pt x="77285" y="90386"/>
                  </a:lnTo>
                  <a:lnTo>
                    <a:pt x="79731" y="102043"/>
                  </a:lnTo>
                  <a:lnTo>
                    <a:pt x="77996" y="114279"/>
                  </a:lnTo>
                  <a:lnTo>
                    <a:pt x="74756" y="123598"/>
                  </a:lnTo>
                  <a:lnTo>
                    <a:pt x="73891" y="124601"/>
                  </a:lnTo>
                  <a:lnTo>
                    <a:pt x="73315" y="124212"/>
                  </a:lnTo>
                  <a:lnTo>
                    <a:pt x="65684" y="83381"/>
                  </a:lnTo>
                  <a:lnTo>
                    <a:pt x="64599" y="56180"/>
                  </a:lnTo>
                  <a:lnTo>
                    <a:pt x="72163" y="18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1" name="SMARTInkShape-Group770"/>
          <p:cNvGrpSpPr/>
          <p:nvPr/>
        </p:nvGrpSpPr>
        <p:grpSpPr>
          <a:xfrm>
            <a:off x="1992863" y="548221"/>
            <a:ext cx="393443" cy="352909"/>
            <a:chOff x="1992863" y="548221"/>
            <a:chExt cx="393443" cy="352909"/>
          </a:xfrm>
        </p:grpSpPr>
        <p:sp>
          <p:nvSpPr>
            <p:cNvPr id="569" name="SMARTInkShape-3810"/>
            <p:cNvSpPr/>
            <p:nvPr>
              <p:custDataLst>
                <p:tags r:id="rId12"/>
              </p:custDataLst>
            </p:nvPr>
          </p:nvSpPr>
          <p:spPr>
            <a:xfrm>
              <a:off x="1992863" y="548221"/>
              <a:ext cx="264563" cy="168165"/>
            </a:xfrm>
            <a:custGeom>
              <a:avLst/>
              <a:gdLst/>
              <a:ahLst/>
              <a:cxnLst/>
              <a:rect l="0" t="0" r="0" b="0"/>
              <a:pathLst>
                <a:path w="264563" h="168165">
                  <a:moveTo>
                    <a:pt x="102637" y="61379"/>
                  </a:moveTo>
                  <a:lnTo>
                    <a:pt x="102637" y="61379"/>
                  </a:lnTo>
                  <a:lnTo>
                    <a:pt x="110176" y="43479"/>
                  </a:lnTo>
                  <a:lnTo>
                    <a:pt x="110838" y="39920"/>
                  </a:lnTo>
                  <a:lnTo>
                    <a:pt x="110221" y="36490"/>
                  </a:lnTo>
                  <a:lnTo>
                    <a:pt x="104449" y="23380"/>
                  </a:lnTo>
                  <a:lnTo>
                    <a:pt x="103845" y="20171"/>
                  </a:lnTo>
                  <a:lnTo>
                    <a:pt x="97938" y="10599"/>
                  </a:lnTo>
                  <a:lnTo>
                    <a:pt x="84429" y="1060"/>
                  </a:lnTo>
                  <a:lnTo>
                    <a:pt x="78857" y="0"/>
                  </a:lnTo>
                  <a:lnTo>
                    <a:pt x="67021" y="1644"/>
                  </a:lnTo>
                  <a:lnTo>
                    <a:pt x="48457" y="13576"/>
                  </a:lnTo>
                  <a:lnTo>
                    <a:pt x="29767" y="31083"/>
                  </a:lnTo>
                  <a:lnTo>
                    <a:pt x="12435" y="57276"/>
                  </a:lnTo>
                  <a:lnTo>
                    <a:pt x="1506" y="92981"/>
                  </a:lnTo>
                  <a:lnTo>
                    <a:pt x="0" y="123541"/>
                  </a:lnTo>
                  <a:lnTo>
                    <a:pt x="6205" y="153905"/>
                  </a:lnTo>
                  <a:lnTo>
                    <a:pt x="9774" y="159046"/>
                  </a:lnTo>
                  <a:lnTo>
                    <a:pt x="22206" y="167581"/>
                  </a:lnTo>
                  <a:lnTo>
                    <a:pt x="29967" y="168164"/>
                  </a:lnTo>
                  <a:lnTo>
                    <a:pt x="47056" y="163167"/>
                  </a:lnTo>
                  <a:lnTo>
                    <a:pt x="76292" y="142712"/>
                  </a:lnTo>
                  <a:lnTo>
                    <a:pt x="89517" y="130688"/>
                  </a:lnTo>
                  <a:lnTo>
                    <a:pt x="96806" y="109822"/>
                  </a:lnTo>
                  <a:lnTo>
                    <a:pt x="101485" y="68479"/>
                  </a:lnTo>
                  <a:lnTo>
                    <a:pt x="102536" y="36911"/>
                  </a:lnTo>
                  <a:lnTo>
                    <a:pt x="102633" y="79099"/>
                  </a:lnTo>
                  <a:lnTo>
                    <a:pt x="102634" y="85892"/>
                  </a:lnTo>
                  <a:lnTo>
                    <a:pt x="108280" y="99085"/>
                  </a:lnTo>
                  <a:lnTo>
                    <a:pt x="117715" y="115590"/>
                  </a:lnTo>
                  <a:lnTo>
                    <a:pt x="120980" y="123573"/>
                  </a:lnTo>
                  <a:lnTo>
                    <a:pt x="125959" y="130649"/>
                  </a:lnTo>
                  <a:lnTo>
                    <a:pt x="134522" y="134499"/>
                  </a:lnTo>
                  <a:lnTo>
                    <a:pt x="139769" y="135526"/>
                  </a:lnTo>
                  <a:lnTo>
                    <a:pt x="143266" y="135152"/>
                  </a:lnTo>
                  <a:lnTo>
                    <a:pt x="145598" y="133844"/>
                  </a:lnTo>
                  <a:lnTo>
                    <a:pt x="147153" y="131914"/>
                  </a:lnTo>
                  <a:lnTo>
                    <a:pt x="155046" y="96821"/>
                  </a:lnTo>
                  <a:lnTo>
                    <a:pt x="154857" y="79248"/>
                  </a:lnTo>
                  <a:lnTo>
                    <a:pt x="150531" y="45256"/>
                  </a:lnTo>
                  <a:lnTo>
                    <a:pt x="151500" y="45339"/>
                  </a:lnTo>
                  <a:lnTo>
                    <a:pt x="155398" y="48253"/>
                  </a:lnTo>
                  <a:lnTo>
                    <a:pt x="181736" y="90309"/>
                  </a:lnTo>
                  <a:lnTo>
                    <a:pt x="190709" y="101753"/>
                  </a:lnTo>
                  <a:lnTo>
                    <a:pt x="202114" y="120546"/>
                  </a:lnTo>
                  <a:lnTo>
                    <a:pt x="218189" y="135354"/>
                  </a:lnTo>
                  <a:lnTo>
                    <a:pt x="233536" y="143623"/>
                  </a:lnTo>
                  <a:lnTo>
                    <a:pt x="237528" y="144783"/>
                  </a:lnTo>
                  <a:lnTo>
                    <a:pt x="240189" y="142382"/>
                  </a:lnTo>
                  <a:lnTo>
                    <a:pt x="243146" y="131247"/>
                  </a:lnTo>
                  <a:lnTo>
                    <a:pt x="245201" y="89120"/>
                  </a:lnTo>
                  <a:lnTo>
                    <a:pt x="246530" y="50882"/>
                  </a:lnTo>
                  <a:lnTo>
                    <a:pt x="250550" y="41544"/>
                  </a:lnTo>
                  <a:lnTo>
                    <a:pt x="253104" y="39689"/>
                  </a:lnTo>
                  <a:lnTo>
                    <a:pt x="264562" y="42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3811"/>
            <p:cNvSpPr/>
            <p:nvPr>
              <p:custDataLst>
                <p:tags r:id="rId13"/>
              </p:custDataLst>
            </p:nvPr>
          </p:nvSpPr>
          <p:spPr>
            <a:xfrm>
              <a:off x="2305050" y="572319"/>
              <a:ext cx="81256" cy="328811"/>
            </a:xfrm>
            <a:custGeom>
              <a:avLst/>
              <a:gdLst/>
              <a:ahLst/>
              <a:cxnLst/>
              <a:rect l="0" t="0" r="0" b="0"/>
              <a:pathLst>
                <a:path w="81256" h="328811">
                  <a:moveTo>
                    <a:pt x="66675" y="27756"/>
                  </a:moveTo>
                  <a:lnTo>
                    <a:pt x="66675" y="27756"/>
                  </a:lnTo>
                  <a:lnTo>
                    <a:pt x="71731" y="27756"/>
                  </a:lnTo>
                  <a:lnTo>
                    <a:pt x="73221" y="26698"/>
                  </a:lnTo>
                  <a:lnTo>
                    <a:pt x="74214" y="24934"/>
                  </a:lnTo>
                  <a:lnTo>
                    <a:pt x="75808" y="19555"/>
                  </a:lnTo>
                  <a:lnTo>
                    <a:pt x="65971" y="8510"/>
                  </a:lnTo>
                  <a:lnTo>
                    <a:pt x="58248" y="3327"/>
                  </a:lnTo>
                  <a:lnTo>
                    <a:pt x="50230" y="1024"/>
                  </a:lnTo>
                  <a:lnTo>
                    <a:pt x="39611" y="0"/>
                  </a:lnTo>
                  <a:lnTo>
                    <a:pt x="21732" y="4480"/>
                  </a:lnTo>
                  <a:lnTo>
                    <a:pt x="12128" y="15295"/>
                  </a:lnTo>
                  <a:lnTo>
                    <a:pt x="5390" y="29626"/>
                  </a:lnTo>
                  <a:lnTo>
                    <a:pt x="2396" y="43051"/>
                  </a:lnTo>
                  <a:lnTo>
                    <a:pt x="3887" y="53251"/>
                  </a:lnTo>
                  <a:lnTo>
                    <a:pt x="5766" y="57453"/>
                  </a:lnTo>
                  <a:lnTo>
                    <a:pt x="13499" y="64943"/>
                  </a:lnTo>
                  <a:lnTo>
                    <a:pt x="22933" y="70742"/>
                  </a:lnTo>
                  <a:lnTo>
                    <a:pt x="30653" y="73319"/>
                  </a:lnTo>
                  <a:lnTo>
                    <a:pt x="34194" y="72948"/>
                  </a:lnTo>
                  <a:lnTo>
                    <a:pt x="60457" y="59014"/>
                  </a:lnTo>
                  <a:lnTo>
                    <a:pt x="73918" y="48623"/>
                  </a:lnTo>
                  <a:lnTo>
                    <a:pt x="75186" y="56080"/>
                  </a:lnTo>
                  <a:lnTo>
                    <a:pt x="76066" y="96711"/>
                  </a:lnTo>
                  <a:lnTo>
                    <a:pt x="76174" y="137489"/>
                  </a:lnTo>
                  <a:lnTo>
                    <a:pt x="76195" y="181723"/>
                  </a:lnTo>
                  <a:lnTo>
                    <a:pt x="81255" y="220955"/>
                  </a:lnTo>
                  <a:lnTo>
                    <a:pt x="79344" y="259390"/>
                  </a:lnTo>
                  <a:lnTo>
                    <a:pt x="73792" y="294751"/>
                  </a:lnTo>
                  <a:lnTo>
                    <a:pt x="67721" y="307287"/>
                  </a:lnTo>
                  <a:lnTo>
                    <a:pt x="53462" y="324128"/>
                  </a:lnTo>
                  <a:lnTo>
                    <a:pt x="45633" y="328810"/>
                  </a:lnTo>
                  <a:lnTo>
                    <a:pt x="41005" y="327942"/>
                  </a:lnTo>
                  <a:lnTo>
                    <a:pt x="21192" y="314162"/>
                  </a:lnTo>
                  <a:lnTo>
                    <a:pt x="17303" y="310769"/>
                  </a:lnTo>
                  <a:lnTo>
                    <a:pt x="0" y="256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SMARTInkShape-Group771"/>
          <p:cNvGrpSpPr/>
          <p:nvPr/>
        </p:nvGrpSpPr>
        <p:grpSpPr>
          <a:xfrm>
            <a:off x="621572" y="459081"/>
            <a:ext cx="883379" cy="445348"/>
            <a:chOff x="621572" y="459081"/>
            <a:chExt cx="883379" cy="445348"/>
          </a:xfrm>
        </p:grpSpPr>
        <p:sp>
          <p:nvSpPr>
            <p:cNvPr id="572" name="SMARTInkShape-3812"/>
            <p:cNvSpPr/>
            <p:nvPr>
              <p:custDataLst>
                <p:tags r:id="rId3"/>
              </p:custDataLst>
            </p:nvPr>
          </p:nvSpPr>
          <p:spPr>
            <a:xfrm>
              <a:off x="621572" y="459081"/>
              <a:ext cx="232128" cy="320040"/>
            </a:xfrm>
            <a:custGeom>
              <a:avLst/>
              <a:gdLst/>
              <a:ahLst/>
              <a:cxnLst/>
              <a:rect l="0" t="0" r="0" b="0"/>
              <a:pathLst>
                <a:path w="232128" h="320040">
                  <a:moveTo>
                    <a:pt x="54703" y="45744"/>
                  </a:moveTo>
                  <a:lnTo>
                    <a:pt x="54703" y="45744"/>
                  </a:lnTo>
                  <a:lnTo>
                    <a:pt x="54703" y="50801"/>
                  </a:lnTo>
                  <a:lnTo>
                    <a:pt x="55761" y="52290"/>
                  </a:lnTo>
                  <a:lnTo>
                    <a:pt x="57525" y="53283"/>
                  </a:lnTo>
                  <a:lnTo>
                    <a:pt x="78554" y="60495"/>
                  </a:lnTo>
                  <a:lnTo>
                    <a:pt x="124062" y="51110"/>
                  </a:lnTo>
                  <a:lnTo>
                    <a:pt x="167652" y="39200"/>
                  </a:lnTo>
                  <a:lnTo>
                    <a:pt x="201192" y="26656"/>
                  </a:lnTo>
                  <a:lnTo>
                    <a:pt x="227687" y="10814"/>
                  </a:lnTo>
                  <a:lnTo>
                    <a:pt x="232127" y="4467"/>
                  </a:lnTo>
                  <a:lnTo>
                    <a:pt x="231194" y="2351"/>
                  </a:lnTo>
                  <a:lnTo>
                    <a:pt x="228455" y="940"/>
                  </a:lnTo>
                  <a:lnTo>
                    <a:pt x="224513" y="0"/>
                  </a:lnTo>
                  <a:lnTo>
                    <a:pt x="203795" y="3733"/>
                  </a:lnTo>
                  <a:lnTo>
                    <a:pt x="187661" y="11542"/>
                  </a:lnTo>
                  <a:lnTo>
                    <a:pt x="143930" y="41867"/>
                  </a:lnTo>
                  <a:lnTo>
                    <a:pt x="101535" y="76317"/>
                  </a:lnTo>
                  <a:lnTo>
                    <a:pt x="75635" y="103486"/>
                  </a:lnTo>
                  <a:lnTo>
                    <a:pt x="64712" y="122207"/>
                  </a:lnTo>
                  <a:lnTo>
                    <a:pt x="62434" y="129528"/>
                  </a:lnTo>
                  <a:lnTo>
                    <a:pt x="61973" y="135467"/>
                  </a:lnTo>
                  <a:lnTo>
                    <a:pt x="62725" y="140484"/>
                  </a:lnTo>
                  <a:lnTo>
                    <a:pt x="72027" y="151704"/>
                  </a:lnTo>
                  <a:lnTo>
                    <a:pt x="85686" y="161629"/>
                  </a:lnTo>
                  <a:lnTo>
                    <a:pt x="104217" y="169333"/>
                  </a:lnTo>
                  <a:lnTo>
                    <a:pt x="113046" y="178636"/>
                  </a:lnTo>
                  <a:lnTo>
                    <a:pt x="114765" y="183022"/>
                  </a:lnTo>
                  <a:lnTo>
                    <a:pt x="114852" y="187005"/>
                  </a:lnTo>
                  <a:lnTo>
                    <a:pt x="113853" y="190718"/>
                  </a:lnTo>
                  <a:lnTo>
                    <a:pt x="102333" y="206057"/>
                  </a:lnTo>
                  <a:lnTo>
                    <a:pt x="58924" y="242731"/>
                  </a:lnTo>
                  <a:lnTo>
                    <a:pt x="14548" y="285994"/>
                  </a:lnTo>
                  <a:lnTo>
                    <a:pt x="3059" y="298492"/>
                  </a:lnTo>
                  <a:lnTo>
                    <a:pt x="0" y="305538"/>
                  </a:lnTo>
                  <a:lnTo>
                    <a:pt x="2359" y="308898"/>
                  </a:lnTo>
                  <a:lnTo>
                    <a:pt x="13448" y="315454"/>
                  </a:lnTo>
                  <a:lnTo>
                    <a:pt x="42597" y="320039"/>
                  </a:lnTo>
                  <a:lnTo>
                    <a:pt x="83101" y="316341"/>
                  </a:lnTo>
                  <a:lnTo>
                    <a:pt x="123499" y="304551"/>
                  </a:lnTo>
                  <a:lnTo>
                    <a:pt x="167227" y="285759"/>
                  </a:lnTo>
                  <a:lnTo>
                    <a:pt x="197578" y="27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3813"/>
            <p:cNvSpPr/>
            <p:nvPr>
              <p:custDataLst>
                <p:tags r:id="rId4"/>
              </p:custDataLst>
            </p:nvPr>
          </p:nvSpPr>
          <p:spPr>
            <a:xfrm>
              <a:off x="842237" y="600075"/>
              <a:ext cx="110264" cy="149513"/>
            </a:xfrm>
            <a:custGeom>
              <a:avLst/>
              <a:gdLst/>
              <a:ahLst/>
              <a:cxnLst/>
              <a:rect l="0" t="0" r="0" b="0"/>
              <a:pathLst>
                <a:path w="110264" h="149513">
                  <a:moveTo>
                    <a:pt x="5488" y="28575"/>
                  </a:moveTo>
                  <a:lnTo>
                    <a:pt x="5488" y="28575"/>
                  </a:lnTo>
                  <a:lnTo>
                    <a:pt x="431" y="28575"/>
                  </a:lnTo>
                  <a:lnTo>
                    <a:pt x="0" y="27517"/>
                  </a:lnTo>
                  <a:lnTo>
                    <a:pt x="2344" y="23518"/>
                  </a:lnTo>
                  <a:lnTo>
                    <a:pt x="4450" y="22029"/>
                  </a:lnTo>
                  <a:lnTo>
                    <a:pt x="9613" y="20374"/>
                  </a:lnTo>
                  <a:lnTo>
                    <a:pt x="23526" y="24499"/>
                  </a:lnTo>
                  <a:lnTo>
                    <a:pt x="54596" y="49676"/>
                  </a:lnTo>
                  <a:lnTo>
                    <a:pt x="65312" y="75161"/>
                  </a:lnTo>
                  <a:lnTo>
                    <a:pt x="70133" y="99411"/>
                  </a:lnTo>
                  <a:lnTo>
                    <a:pt x="66505" y="125058"/>
                  </a:lnTo>
                  <a:lnTo>
                    <a:pt x="58712" y="137779"/>
                  </a:lnTo>
                  <a:lnTo>
                    <a:pt x="46576" y="149512"/>
                  </a:lnTo>
                  <a:lnTo>
                    <a:pt x="44521" y="147300"/>
                  </a:lnTo>
                  <a:lnTo>
                    <a:pt x="39417" y="136375"/>
                  </a:lnTo>
                  <a:lnTo>
                    <a:pt x="35649" y="112374"/>
                  </a:lnTo>
                  <a:lnTo>
                    <a:pt x="41981" y="76878"/>
                  </a:lnTo>
                  <a:lnTo>
                    <a:pt x="47460" y="62037"/>
                  </a:lnTo>
                  <a:lnTo>
                    <a:pt x="66607" y="36726"/>
                  </a:lnTo>
                  <a:lnTo>
                    <a:pt x="1102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3814"/>
            <p:cNvSpPr/>
            <p:nvPr>
              <p:custDataLst>
                <p:tags r:id="rId5"/>
              </p:custDataLst>
            </p:nvPr>
          </p:nvSpPr>
          <p:spPr>
            <a:xfrm>
              <a:off x="971550" y="572824"/>
              <a:ext cx="123826" cy="146475"/>
            </a:xfrm>
            <a:custGeom>
              <a:avLst/>
              <a:gdLst/>
              <a:ahLst/>
              <a:cxnLst/>
              <a:rect l="0" t="0" r="0" b="0"/>
              <a:pathLst>
                <a:path w="123826" h="146475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29660" y="20251"/>
                  </a:lnTo>
                  <a:lnTo>
                    <a:pt x="54889" y="47052"/>
                  </a:lnTo>
                  <a:lnTo>
                    <a:pt x="62495" y="61451"/>
                  </a:lnTo>
                  <a:lnTo>
                    <a:pt x="70611" y="91242"/>
                  </a:lnTo>
                  <a:lnTo>
                    <a:pt x="67253" y="115473"/>
                  </a:lnTo>
                  <a:lnTo>
                    <a:pt x="59556" y="139116"/>
                  </a:lnTo>
                  <a:lnTo>
                    <a:pt x="53633" y="145760"/>
                  </a:lnTo>
                  <a:lnTo>
                    <a:pt x="50572" y="146474"/>
                  </a:lnTo>
                  <a:lnTo>
                    <a:pt x="47473" y="145891"/>
                  </a:lnTo>
                  <a:lnTo>
                    <a:pt x="44349" y="144444"/>
                  </a:lnTo>
                  <a:lnTo>
                    <a:pt x="40877" y="131548"/>
                  </a:lnTo>
                  <a:lnTo>
                    <a:pt x="38649" y="93832"/>
                  </a:lnTo>
                  <a:lnTo>
                    <a:pt x="43988" y="74834"/>
                  </a:lnTo>
                  <a:lnTo>
                    <a:pt x="59607" y="41824"/>
                  </a:lnTo>
                  <a:lnTo>
                    <a:pt x="79750" y="21456"/>
                  </a:lnTo>
                  <a:lnTo>
                    <a:pt x="123825" y="8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3815"/>
            <p:cNvSpPr/>
            <p:nvPr>
              <p:custDataLst>
                <p:tags r:id="rId6"/>
              </p:custDataLst>
            </p:nvPr>
          </p:nvSpPr>
          <p:spPr>
            <a:xfrm>
              <a:off x="1116845" y="582741"/>
              <a:ext cx="87693" cy="136098"/>
            </a:xfrm>
            <a:custGeom>
              <a:avLst/>
              <a:gdLst/>
              <a:ahLst/>
              <a:cxnLst/>
              <a:rect l="0" t="0" r="0" b="0"/>
              <a:pathLst>
                <a:path w="87693" h="136098">
                  <a:moveTo>
                    <a:pt x="73780" y="17334"/>
                  </a:moveTo>
                  <a:lnTo>
                    <a:pt x="73780" y="17334"/>
                  </a:lnTo>
                  <a:lnTo>
                    <a:pt x="73780" y="4077"/>
                  </a:lnTo>
                  <a:lnTo>
                    <a:pt x="72722" y="2146"/>
                  </a:lnTo>
                  <a:lnTo>
                    <a:pt x="70958" y="858"/>
                  </a:lnTo>
                  <a:lnTo>
                    <a:pt x="68724" y="0"/>
                  </a:lnTo>
                  <a:lnTo>
                    <a:pt x="60597" y="1869"/>
                  </a:lnTo>
                  <a:lnTo>
                    <a:pt x="38132" y="11692"/>
                  </a:lnTo>
                  <a:lnTo>
                    <a:pt x="19591" y="30832"/>
                  </a:lnTo>
                  <a:lnTo>
                    <a:pt x="5748" y="56611"/>
                  </a:lnTo>
                  <a:lnTo>
                    <a:pt x="0" y="89414"/>
                  </a:lnTo>
                  <a:lnTo>
                    <a:pt x="4300" y="110753"/>
                  </a:lnTo>
                  <a:lnTo>
                    <a:pt x="8410" y="120888"/>
                  </a:lnTo>
                  <a:lnTo>
                    <a:pt x="13267" y="127645"/>
                  </a:lnTo>
                  <a:lnTo>
                    <a:pt x="24307" y="135153"/>
                  </a:lnTo>
                  <a:lnTo>
                    <a:pt x="30215" y="136097"/>
                  </a:lnTo>
                  <a:lnTo>
                    <a:pt x="42423" y="134323"/>
                  </a:lnTo>
                  <a:lnTo>
                    <a:pt x="61197" y="122318"/>
                  </a:lnTo>
                  <a:lnTo>
                    <a:pt x="68187" y="114088"/>
                  </a:lnTo>
                  <a:lnTo>
                    <a:pt x="83650" y="72944"/>
                  </a:lnTo>
                  <a:lnTo>
                    <a:pt x="87692" y="55808"/>
                  </a:lnTo>
                  <a:lnTo>
                    <a:pt x="85960" y="41136"/>
                  </a:lnTo>
                  <a:lnTo>
                    <a:pt x="73780" y="7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3816"/>
            <p:cNvSpPr/>
            <p:nvPr>
              <p:custDataLst>
                <p:tags r:id="rId7"/>
              </p:custDataLst>
            </p:nvPr>
          </p:nvSpPr>
          <p:spPr>
            <a:xfrm>
              <a:off x="1219200" y="542925"/>
              <a:ext cx="133351" cy="145237"/>
            </a:xfrm>
            <a:custGeom>
              <a:avLst/>
              <a:gdLst/>
              <a:ahLst/>
              <a:cxnLst/>
              <a:rect l="0" t="0" r="0" b="0"/>
              <a:pathLst>
                <a:path w="133351" h="145237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6546" y="20108"/>
                  </a:lnTo>
                  <a:lnTo>
                    <a:pt x="7539" y="21872"/>
                  </a:lnTo>
                  <a:lnTo>
                    <a:pt x="8201" y="24107"/>
                  </a:lnTo>
                  <a:lnTo>
                    <a:pt x="9701" y="25596"/>
                  </a:lnTo>
                  <a:lnTo>
                    <a:pt x="27723" y="33239"/>
                  </a:lnTo>
                  <a:lnTo>
                    <a:pt x="36310" y="41584"/>
                  </a:lnTo>
                  <a:lnTo>
                    <a:pt x="55503" y="74301"/>
                  </a:lnTo>
                  <a:lnTo>
                    <a:pt x="63365" y="99156"/>
                  </a:lnTo>
                  <a:lnTo>
                    <a:pt x="60638" y="124982"/>
                  </a:lnTo>
                  <a:lnTo>
                    <a:pt x="53127" y="142630"/>
                  </a:lnTo>
                  <a:lnTo>
                    <a:pt x="50235" y="144828"/>
                  </a:lnTo>
                  <a:lnTo>
                    <a:pt x="47248" y="145236"/>
                  </a:lnTo>
                  <a:lnTo>
                    <a:pt x="44199" y="144449"/>
                  </a:lnTo>
                  <a:lnTo>
                    <a:pt x="40811" y="132286"/>
                  </a:lnTo>
                  <a:lnTo>
                    <a:pt x="41725" y="101637"/>
                  </a:lnTo>
                  <a:lnTo>
                    <a:pt x="47120" y="79039"/>
                  </a:lnTo>
                  <a:lnTo>
                    <a:pt x="67829" y="38661"/>
                  </a:lnTo>
                  <a:lnTo>
                    <a:pt x="78830" y="22474"/>
                  </a:lnTo>
                  <a:lnTo>
                    <a:pt x="92031" y="12303"/>
                  </a:lnTo>
                  <a:lnTo>
                    <a:pt x="108878" y="4116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3817"/>
            <p:cNvSpPr/>
            <p:nvPr>
              <p:custDataLst>
                <p:tags r:id="rId8"/>
              </p:custDataLst>
            </p:nvPr>
          </p:nvSpPr>
          <p:spPr>
            <a:xfrm>
              <a:off x="640676" y="819150"/>
              <a:ext cx="578525" cy="37709"/>
            </a:xfrm>
            <a:custGeom>
              <a:avLst/>
              <a:gdLst/>
              <a:ahLst/>
              <a:cxnLst/>
              <a:rect l="0" t="0" r="0" b="0"/>
              <a:pathLst>
                <a:path w="578525" h="37709">
                  <a:moveTo>
                    <a:pt x="35599" y="28575"/>
                  </a:moveTo>
                  <a:lnTo>
                    <a:pt x="35599" y="28575"/>
                  </a:lnTo>
                  <a:lnTo>
                    <a:pt x="0" y="37708"/>
                  </a:lnTo>
                  <a:lnTo>
                    <a:pt x="27352" y="36964"/>
                  </a:lnTo>
                  <a:lnTo>
                    <a:pt x="67249" y="30546"/>
                  </a:lnTo>
                  <a:lnTo>
                    <a:pt x="106007" y="29159"/>
                  </a:lnTo>
                  <a:lnTo>
                    <a:pt x="151005" y="25926"/>
                  </a:lnTo>
                  <a:lnTo>
                    <a:pt x="197852" y="21087"/>
                  </a:lnTo>
                  <a:lnTo>
                    <a:pt x="230478" y="18897"/>
                  </a:lnTo>
                  <a:lnTo>
                    <a:pt x="266145" y="14396"/>
                  </a:lnTo>
                  <a:lnTo>
                    <a:pt x="303164" y="11690"/>
                  </a:lnTo>
                  <a:lnTo>
                    <a:pt x="340783" y="10487"/>
                  </a:lnTo>
                  <a:lnTo>
                    <a:pt x="378670" y="9953"/>
                  </a:lnTo>
                  <a:lnTo>
                    <a:pt x="413853" y="9715"/>
                  </a:lnTo>
                  <a:lnTo>
                    <a:pt x="447128" y="9609"/>
                  </a:lnTo>
                  <a:lnTo>
                    <a:pt x="494554" y="8492"/>
                  </a:lnTo>
                  <a:lnTo>
                    <a:pt x="534829" y="2986"/>
                  </a:lnTo>
                  <a:lnTo>
                    <a:pt x="5785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3818"/>
            <p:cNvSpPr/>
            <p:nvPr>
              <p:custDataLst>
                <p:tags r:id="rId9"/>
              </p:custDataLst>
            </p:nvPr>
          </p:nvSpPr>
          <p:spPr>
            <a:xfrm>
              <a:off x="823988" y="800100"/>
              <a:ext cx="452363" cy="104329"/>
            </a:xfrm>
            <a:custGeom>
              <a:avLst/>
              <a:gdLst/>
              <a:ahLst/>
              <a:cxnLst/>
              <a:rect l="0" t="0" r="0" b="0"/>
              <a:pathLst>
                <a:path w="452363" h="104329">
                  <a:moveTo>
                    <a:pt x="128512" y="66675"/>
                  </a:moveTo>
                  <a:lnTo>
                    <a:pt x="128512" y="66675"/>
                  </a:lnTo>
                  <a:lnTo>
                    <a:pt x="82350" y="84575"/>
                  </a:lnTo>
                  <a:lnTo>
                    <a:pt x="52746" y="92087"/>
                  </a:lnTo>
                  <a:lnTo>
                    <a:pt x="7919" y="101380"/>
                  </a:lnTo>
                  <a:lnTo>
                    <a:pt x="832" y="103266"/>
                  </a:lnTo>
                  <a:lnTo>
                    <a:pt x="0" y="103769"/>
                  </a:lnTo>
                  <a:lnTo>
                    <a:pt x="504" y="104104"/>
                  </a:lnTo>
                  <a:lnTo>
                    <a:pt x="1898" y="104328"/>
                  </a:lnTo>
                  <a:lnTo>
                    <a:pt x="42942" y="94355"/>
                  </a:lnTo>
                  <a:lnTo>
                    <a:pt x="82697" y="85460"/>
                  </a:lnTo>
                  <a:lnTo>
                    <a:pt x="118733" y="79257"/>
                  </a:lnTo>
                  <a:lnTo>
                    <a:pt x="152388" y="72973"/>
                  </a:lnTo>
                  <a:lnTo>
                    <a:pt x="184985" y="66652"/>
                  </a:lnTo>
                  <a:lnTo>
                    <a:pt x="217111" y="60315"/>
                  </a:lnTo>
                  <a:lnTo>
                    <a:pt x="249028" y="53970"/>
                  </a:lnTo>
                  <a:lnTo>
                    <a:pt x="280853" y="47623"/>
                  </a:lnTo>
                  <a:lnTo>
                    <a:pt x="312636" y="40216"/>
                  </a:lnTo>
                  <a:lnTo>
                    <a:pt x="359221" y="25204"/>
                  </a:lnTo>
                  <a:lnTo>
                    <a:pt x="400305" y="13583"/>
                  </a:lnTo>
                  <a:lnTo>
                    <a:pt x="4523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3819"/>
            <p:cNvSpPr/>
            <p:nvPr>
              <p:custDataLst>
                <p:tags r:id="rId10"/>
              </p:custDataLst>
            </p:nvPr>
          </p:nvSpPr>
          <p:spPr>
            <a:xfrm>
              <a:off x="1504950" y="54292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3820"/>
            <p:cNvSpPr/>
            <p:nvPr>
              <p:custDataLst>
                <p:tags r:id="rId11"/>
              </p:custDataLst>
            </p:nvPr>
          </p:nvSpPr>
          <p:spPr>
            <a:xfrm>
              <a:off x="1485900" y="685800"/>
              <a:ext cx="9526" cy="22773"/>
            </a:xfrm>
            <a:custGeom>
              <a:avLst/>
              <a:gdLst/>
              <a:ahLst/>
              <a:cxnLst/>
              <a:rect l="0" t="0" r="0" b="0"/>
              <a:pathLst>
                <a:path w="9526" h="22773">
                  <a:moveTo>
                    <a:pt x="9525" y="0"/>
                  </a:moveTo>
                  <a:lnTo>
                    <a:pt x="9525" y="0"/>
                  </a:lnTo>
                  <a:lnTo>
                    <a:pt x="1986" y="17900"/>
                  </a:lnTo>
                  <a:lnTo>
                    <a:pt x="883" y="22772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572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8" name="SMARTInkShape-Group772"/>
          <p:cNvGrpSpPr/>
          <p:nvPr/>
        </p:nvGrpSpPr>
        <p:grpSpPr>
          <a:xfrm>
            <a:off x="6458602" y="6172200"/>
            <a:ext cx="1161203" cy="414413"/>
            <a:chOff x="6458602" y="6172200"/>
            <a:chExt cx="1161203" cy="414413"/>
          </a:xfrm>
        </p:grpSpPr>
        <p:sp>
          <p:nvSpPr>
            <p:cNvPr id="650" name="SMARTInkShape-3821"/>
            <p:cNvSpPr/>
            <p:nvPr>
              <p:custDataLst>
                <p:tags r:id="rId183"/>
              </p:custDataLst>
            </p:nvPr>
          </p:nvSpPr>
          <p:spPr>
            <a:xfrm>
              <a:off x="7534275" y="6172200"/>
              <a:ext cx="85530" cy="333376"/>
            </a:xfrm>
            <a:custGeom>
              <a:avLst/>
              <a:gdLst/>
              <a:ahLst/>
              <a:cxnLst/>
              <a:rect l="0" t="0" r="0" b="0"/>
              <a:pathLst>
                <a:path w="85530" h="333376">
                  <a:moveTo>
                    <a:pt x="47625" y="0"/>
                  </a:moveTo>
                  <a:lnTo>
                    <a:pt x="47625" y="0"/>
                  </a:lnTo>
                  <a:lnTo>
                    <a:pt x="52681" y="0"/>
                  </a:lnTo>
                  <a:lnTo>
                    <a:pt x="65939" y="5056"/>
                  </a:lnTo>
                  <a:lnTo>
                    <a:pt x="74461" y="18828"/>
                  </a:lnTo>
                  <a:lnTo>
                    <a:pt x="80719" y="39060"/>
                  </a:lnTo>
                  <a:lnTo>
                    <a:pt x="84737" y="80897"/>
                  </a:lnTo>
                  <a:lnTo>
                    <a:pt x="85529" y="125341"/>
                  </a:lnTo>
                  <a:lnTo>
                    <a:pt x="84628" y="165439"/>
                  </a:lnTo>
                  <a:lnTo>
                    <a:pt x="75992" y="205065"/>
                  </a:lnTo>
                  <a:lnTo>
                    <a:pt x="54170" y="251270"/>
                  </a:lnTo>
                  <a:lnTo>
                    <a:pt x="47359" y="269368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3822"/>
            <p:cNvSpPr/>
            <p:nvPr>
              <p:custDataLst>
                <p:tags r:id="rId184"/>
              </p:custDataLst>
            </p:nvPr>
          </p:nvSpPr>
          <p:spPr>
            <a:xfrm>
              <a:off x="7353346" y="6231025"/>
              <a:ext cx="155463" cy="355588"/>
            </a:xfrm>
            <a:custGeom>
              <a:avLst/>
              <a:gdLst/>
              <a:ahLst/>
              <a:cxnLst/>
              <a:rect l="0" t="0" r="0" b="0"/>
              <a:pathLst>
                <a:path w="155463" h="355588">
                  <a:moveTo>
                    <a:pt x="38054" y="141200"/>
                  </a:moveTo>
                  <a:lnTo>
                    <a:pt x="38054" y="141200"/>
                  </a:lnTo>
                  <a:lnTo>
                    <a:pt x="24797" y="172771"/>
                  </a:lnTo>
                  <a:lnTo>
                    <a:pt x="19091" y="209525"/>
                  </a:lnTo>
                  <a:lnTo>
                    <a:pt x="8869" y="250808"/>
                  </a:lnTo>
                  <a:lnTo>
                    <a:pt x="2596" y="275982"/>
                  </a:lnTo>
                  <a:lnTo>
                    <a:pt x="476" y="317990"/>
                  </a:lnTo>
                  <a:lnTo>
                    <a:pt x="0" y="355587"/>
                  </a:lnTo>
                  <a:lnTo>
                    <a:pt x="1043" y="355033"/>
                  </a:lnTo>
                  <a:lnTo>
                    <a:pt x="5024" y="348773"/>
                  </a:lnTo>
                  <a:lnTo>
                    <a:pt x="9657" y="306811"/>
                  </a:lnTo>
                  <a:lnTo>
                    <a:pt x="16844" y="265752"/>
                  </a:lnTo>
                  <a:lnTo>
                    <a:pt x="23634" y="227069"/>
                  </a:lnTo>
                  <a:lnTo>
                    <a:pt x="29176" y="196650"/>
                  </a:lnTo>
                  <a:lnTo>
                    <a:pt x="38245" y="149163"/>
                  </a:lnTo>
                  <a:lnTo>
                    <a:pt x="50792" y="104672"/>
                  </a:lnTo>
                  <a:lnTo>
                    <a:pt x="63461" y="65310"/>
                  </a:lnTo>
                  <a:lnTo>
                    <a:pt x="78978" y="26962"/>
                  </a:lnTo>
                  <a:lnTo>
                    <a:pt x="89051" y="11053"/>
                  </a:lnTo>
                  <a:lnTo>
                    <a:pt x="97056" y="3982"/>
                  </a:lnTo>
                  <a:lnTo>
                    <a:pt x="104141" y="838"/>
                  </a:lnTo>
                  <a:lnTo>
                    <a:pt x="107512" y="0"/>
                  </a:lnTo>
                  <a:lnTo>
                    <a:pt x="109760" y="500"/>
                  </a:lnTo>
                  <a:lnTo>
                    <a:pt x="111258" y="1892"/>
                  </a:lnTo>
                  <a:lnTo>
                    <a:pt x="118719" y="21843"/>
                  </a:lnTo>
                  <a:lnTo>
                    <a:pt x="118708" y="35588"/>
                  </a:lnTo>
                  <a:lnTo>
                    <a:pt x="111822" y="79168"/>
                  </a:lnTo>
                  <a:lnTo>
                    <a:pt x="106831" y="92129"/>
                  </a:lnTo>
                  <a:lnTo>
                    <a:pt x="104851" y="110658"/>
                  </a:lnTo>
                  <a:lnTo>
                    <a:pt x="109822" y="117099"/>
                  </a:lnTo>
                  <a:lnTo>
                    <a:pt x="127529" y="129815"/>
                  </a:lnTo>
                  <a:lnTo>
                    <a:pt x="145662" y="157666"/>
                  </a:lnTo>
                  <a:lnTo>
                    <a:pt x="155427" y="181357"/>
                  </a:lnTo>
                  <a:lnTo>
                    <a:pt x="155462" y="189138"/>
                  </a:lnTo>
                  <a:lnTo>
                    <a:pt x="149854" y="203428"/>
                  </a:lnTo>
                  <a:lnTo>
                    <a:pt x="121988" y="237632"/>
                  </a:lnTo>
                  <a:lnTo>
                    <a:pt x="118351" y="239354"/>
                  </a:lnTo>
                  <a:lnTo>
                    <a:pt x="114869" y="239445"/>
                  </a:lnTo>
                  <a:lnTo>
                    <a:pt x="111489" y="238448"/>
                  </a:lnTo>
                  <a:lnTo>
                    <a:pt x="109236" y="234606"/>
                  </a:lnTo>
                  <a:lnTo>
                    <a:pt x="104729" y="207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3823"/>
            <p:cNvSpPr/>
            <p:nvPr>
              <p:custDataLst>
                <p:tags r:id="rId185"/>
              </p:custDataLst>
            </p:nvPr>
          </p:nvSpPr>
          <p:spPr>
            <a:xfrm>
              <a:off x="7215825" y="6287824"/>
              <a:ext cx="118426" cy="217752"/>
            </a:xfrm>
            <a:custGeom>
              <a:avLst/>
              <a:gdLst/>
              <a:ahLst/>
              <a:cxnLst/>
              <a:rect l="0" t="0" r="0" b="0"/>
              <a:pathLst>
                <a:path w="118426" h="217752">
                  <a:moveTo>
                    <a:pt x="118425" y="8201"/>
                  </a:moveTo>
                  <a:lnTo>
                    <a:pt x="118425" y="8201"/>
                  </a:lnTo>
                  <a:lnTo>
                    <a:pt x="113369" y="3145"/>
                  </a:lnTo>
                  <a:lnTo>
                    <a:pt x="108064" y="662"/>
                  </a:lnTo>
                  <a:lnTo>
                    <a:pt x="105168" y="0"/>
                  </a:lnTo>
                  <a:lnTo>
                    <a:pt x="96305" y="4909"/>
                  </a:lnTo>
                  <a:lnTo>
                    <a:pt x="73368" y="25308"/>
                  </a:lnTo>
                  <a:lnTo>
                    <a:pt x="42145" y="71067"/>
                  </a:lnTo>
                  <a:lnTo>
                    <a:pt x="30547" y="88000"/>
                  </a:lnTo>
                  <a:lnTo>
                    <a:pt x="14479" y="130541"/>
                  </a:lnTo>
                  <a:lnTo>
                    <a:pt x="0" y="172909"/>
                  </a:lnTo>
                  <a:lnTo>
                    <a:pt x="4125" y="217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3824"/>
            <p:cNvSpPr/>
            <p:nvPr>
              <p:custDataLst>
                <p:tags r:id="rId186"/>
              </p:custDataLst>
            </p:nvPr>
          </p:nvSpPr>
          <p:spPr>
            <a:xfrm>
              <a:off x="7162800" y="6259249"/>
              <a:ext cx="152401" cy="208227"/>
            </a:xfrm>
            <a:custGeom>
              <a:avLst/>
              <a:gdLst/>
              <a:ahLst/>
              <a:cxnLst/>
              <a:rect l="0" t="0" r="0" b="0"/>
              <a:pathLst>
                <a:path w="152401" h="208227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6"/>
                  </a:lnTo>
                  <a:lnTo>
                    <a:pt x="2822" y="662"/>
                  </a:lnTo>
                  <a:lnTo>
                    <a:pt x="5056" y="0"/>
                  </a:lnTo>
                  <a:lnTo>
                    <a:pt x="7604" y="1676"/>
                  </a:lnTo>
                  <a:lnTo>
                    <a:pt x="49881" y="48450"/>
                  </a:lnTo>
                  <a:lnTo>
                    <a:pt x="89063" y="95933"/>
                  </a:lnTo>
                  <a:lnTo>
                    <a:pt x="115822" y="137910"/>
                  </a:lnTo>
                  <a:lnTo>
                    <a:pt x="139276" y="182228"/>
                  </a:lnTo>
                  <a:lnTo>
                    <a:pt x="152400" y="20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3825"/>
            <p:cNvSpPr/>
            <p:nvPr>
              <p:custDataLst>
                <p:tags r:id="rId187"/>
              </p:custDataLst>
            </p:nvPr>
          </p:nvSpPr>
          <p:spPr>
            <a:xfrm>
              <a:off x="6935525" y="6381750"/>
              <a:ext cx="122501" cy="36777"/>
            </a:xfrm>
            <a:custGeom>
              <a:avLst/>
              <a:gdLst/>
              <a:ahLst/>
              <a:cxnLst/>
              <a:rect l="0" t="0" r="0" b="0"/>
              <a:pathLst>
                <a:path w="122501" h="36777">
                  <a:moveTo>
                    <a:pt x="8200" y="28575"/>
                  </a:moveTo>
                  <a:lnTo>
                    <a:pt x="8200" y="28575"/>
                  </a:lnTo>
                  <a:lnTo>
                    <a:pt x="8200" y="33631"/>
                  </a:lnTo>
                  <a:lnTo>
                    <a:pt x="7142" y="35120"/>
                  </a:lnTo>
                  <a:lnTo>
                    <a:pt x="5378" y="36114"/>
                  </a:lnTo>
                  <a:lnTo>
                    <a:pt x="3144" y="36776"/>
                  </a:lnTo>
                  <a:lnTo>
                    <a:pt x="1655" y="36159"/>
                  </a:lnTo>
                  <a:lnTo>
                    <a:pt x="662" y="34688"/>
                  </a:lnTo>
                  <a:lnTo>
                    <a:pt x="0" y="32651"/>
                  </a:lnTo>
                  <a:lnTo>
                    <a:pt x="1675" y="31292"/>
                  </a:lnTo>
                  <a:lnTo>
                    <a:pt x="39909" y="21209"/>
                  </a:lnTo>
                  <a:lnTo>
                    <a:pt x="82824" y="12147"/>
                  </a:lnTo>
                  <a:lnTo>
                    <a:pt x="100633" y="9632"/>
                  </a:lnTo>
                  <a:lnTo>
                    <a:pt x="122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3826"/>
            <p:cNvSpPr/>
            <p:nvPr>
              <p:custDataLst>
                <p:tags r:id="rId188"/>
              </p:custDataLst>
            </p:nvPr>
          </p:nvSpPr>
          <p:spPr>
            <a:xfrm>
              <a:off x="6779047" y="6239776"/>
              <a:ext cx="69036" cy="237225"/>
            </a:xfrm>
            <a:custGeom>
              <a:avLst/>
              <a:gdLst/>
              <a:ahLst/>
              <a:cxnLst/>
              <a:rect l="0" t="0" r="0" b="0"/>
              <a:pathLst>
                <a:path w="69036" h="237225">
                  <a:moveTo>
                    <a:pt x="59903" y="27674"/>
                  </a:moveTo>
                  <a:lnTo>
                    <a:pt x="59903" y="27674"/>
                  </a:lnTo>
                  <a:lnTo>
                    <a:pt x="64959" y="22618"/>
                  </a:lnTo>
                  <a:lnTo>
                    <a:pt x="67441" y="14491"/>
                  </a:lnTo>
                  <a:lnTo>
                    <a:pt x="69035" y="2139"/>
                  </a:lnTo>
                  <a:lnTo>
                    <a:pt x="68108" y="1126"/>
                  </a:lnTo>
                  <a:lnTo>
                    <a:pt x="64255" y="0"/>
                  </a:lnTo>
                  <a:lnTo>
                    <a:pt x="51080" y="4423"/>
                  </a:lnTo>
                  <a:lnTo>
                    <a:pt x="42576" y="12401"/>
                  </a:lnTo>
                  <a:lnTo>
                    <a:pt x="10528" y="58352"/>
                  </a:lnTo>
                  <a:lnTo>
                    <a:pt x="0" y="90503"/>
                  </a:lnTo>
                  <a:lnTo>
                    <a:pt x="290" y="126842"/>
                  </a:lnTo>
                  <a:lnTo>
                    <a:pt x="3325" y="168383"/>
                  </a:lnTo>
                  <a:lnTo>
                    <a:pt x="10890" y="209827"/>
                  </a:lnTo>
                  <a:lnTo>
                    <a:pt x="11866" y="227461"/>
                  </a:lnTo>
                  <a:lnTo>
                    <a:pt x="13062" y="230715"/>
                  </a:lnTo>
                  <a:lnTo>
                    <a:pt x="21803" y="2372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3827"/>
            <p:cNvSpPr/>
            <p:nvPr>
              <p:custDataLst>
                <p:tags r:id="rId189"/>
              </p:custDataLst>
            </p:nvPr>
          </p:nvSpPr>
          <p:spPr>
            <a:xfrm>
              <a:off x="6632048" y="6229350"/>
              <a:ext cx="140228" cy="142876"/>
            </a:xfrm>
            <a:custGeom>
              <a:avLst/>
              <a:gdLst/>
              <a:ahLst/>
              <a:cxnLst/>
              <a:rect l="0" t="0" r="0" b="0"/>
              <a:pathLst>
                <a:path w="140228" h="142876">
                  <a:moveTo>
                    <a:pt x="16402" y="0"/>
                  </a:moveTo>
                  <a:lnTo>
                    <a:pt x="16402" y="0"/>
                  </a:lnTo>
                  <a:lnTo>
                    <a:pt x="0" y="0"/>
                  </a:lnTo>
                  <a:lnTo>
                    <a:pt x="176" y="1058"/>
                  </a:lnTo>
                  <a:lnTo>
                    <a:pt x="3194" y="5056"/>
                  </a:lnTo>
                  <a:lnTo>
                    <a:pt x="46506" y="40001"/>
                  </a:lnTo>
                  <a:lnTo>
                    <a:pt x="93572" y="81671"/>
                  </a:lnTo>
                  <a:lnTo>
                    <a:pt x="103616" y="92037"/>
                  </a:lnTo>
                  <a:lnTo>
                    <a:pt x="140227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3828"/>
            <p:cNvSpPr/>
            <p:nvPr>
              <p:custDataLst>
                <p:tags r:id="rId190"/>
              </p:custDataLst>
            </p:nvPr>
          </p:nvSpPr>
          <p:spPr>
            <a:xfrm>
              <a:off x="6458602" y="6211740"/>
              <a:ext cx="113649" cy="279976"/>
            </a:xfrm>
            <a:custGeom>
              <a:avLst/>
              <a:gdLst/>
              <a:ahLst/>
              <a:cxnLst/>
              <a:rect l="0" t="0" r="0" b="0"/>
              <a:pathLst>
                <a:path w="113649" h="279976">
                  <a:moveTo>
                    <a:pt x="75548" y="17610"/>
                  </a:moveTo>
                  <a:lnTo>
                    <a:pt x="75548" y="17610"/>
                  </a:lnTo>
                  <a:lnTo>
                    <a:pt x="75548" y="0"/>
                  </a:lnTo>
                  <a:lnTo>
                    <a:pt x="72726" y="2022"/>
                  </a:lnTo>
                  <a:lnTo>
                    <a:pt x="57234" y="22057"/>
                  </a:lnTo>
                  <a:lnTo>
                    <a:pt x="35908" y="62076"/>
                  </a:lnTo>
                  <a:lnTo>
                    <a:pt x="23856" y="101026"/>
                  </a:lnTo>
                  <a:lnTo>
                    <a:pt x="10490" y="140751"/>
                  </a:lnTo>
                  <a:lnTo>
                    <a:pt x="1548" y="187043"/>
                  </a:lnTo>
                  <a:lnTo>
                    <a:pt x="0" y="217038"/>
                  </a:lnTo>
                  <a:lnTo>
                    <a:pt x="5282" y="236420"/>
                  </a:lnTo>
                  <a:lnTo>
                    <a:pt x="15744" y="254558"/>
                  </a:lnTo>
                  <a:lnTo>
                    <a:pt x="30977" y="269677"/>
                  </a:lnTo>
                  <a:lnTo>
                    <a:pt x="48330" y="277807"/>
                  </a:lnTo>
                  <a:lnTo>
                    <a:pt x="57403" y="279975"/>
                  </a:lnTo>
                  <a:lnTo>
                    <a:pt x="78772" y="276740"/>
                  </a:lnTo>
                  <a:lnTo>
                    <a:pt x="113648" y="26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3" name="SMARTInkShape-Group773"/>
          <p:cNvGrpSpPr/>
          <p:nvPr/>
        </p:nvGrpSpPr>
        <p:grpSpPr>
          <a:xfrm>
            <a:off x="4354961" y="6143625"/>
            <a:ext cx="1872048" cy="405357"/>
            <a:chOff x="4354961" y="6143625"/>
            <a:chExt cx="1872048" cy="405357"/>
          </a:xfrm>
        </p:grpSpPr>
        <p:sp>
          <p:nvSpPr>
            <p:cNvPr id="659" name="SMARTInkShape-3829"/>
            <p:cNvSpPr/>
            <p:nvPr>
              <p:custDataLst>
                <p:tags r:id="rId169"/>
              </p:custDataLst>
            </p:nvPr>
          </p:nvSpPr>
          <p:spPr>
            <a:xfrm>
              <a:off x="5724525" y="6306874"/>
              <a:ext cx="142876" cy="179652"/>
            </a:xfrm>
            <a:custGeom>
              <a:avLst/>
              <a:gdLst/>
              <a:ahLst/>
              <a:cxnLst/>
              <a:rect l="0" t="0" r="0" b="0"/>
              <a:pathLst>
                <a:path w="142876" h="179652">
                  <a:moveTo>
                    <a:pt x="142875" y="8201"/>
                  </a:moveTo>
                  <a:lnTo>
                    <a:pt x="142875" y="8201"/>
                  </a:lnTo>
                  <a:lnTo>
                    <a:pt x="142875" y="0"/>
                  </a:lnTo>
                  <a:lnTo>
                    <a:pt x="137819" y="4125"/>
                  </a:lnTo>
                  <a:lnTo>
                    <a:pt x="113216" y="41571"/>
                  </a:lnTo>
                  <a:lnTo>
                    <a:pt x="82409" y="86756"/>
                  </a:lnTo>
                  <a:lnTo>
                    <a:pt x="45631" y="133313"/>
                  </a:lnTo>
                  <a:lnTo>
                    <a:pt x="0" y="179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3830"/>
            <p:cNvSpPr/>
            <p:nvPr>
              <p:custDataLst>
                <p:tags r:id="rId170"/>
              </p:custDataLst>
            </p:nvPr>
          </p:nvSpPr>
          <p:spPr>
            <a:xfrm>
              <a:off x="4791075" y="6158069"/>
              <a:ext cx="19051" cy="118907"/>
            </a:xfrm>
            <a:custGeom>
              <a:avLst/>
              <a:gdLst/>
              <a:ahLst/>
              <a:cxnLst/>
              <a:rect l="0" t="0" r="0" b="0"/>
              <a:pathLst>
                <a:path w="19051" h="118907">
                  <a:moveTo>
                    <a:pt x="0" y="14131"/>
                  </a:moveTo>
                  <a:lnTo>
                    <a:pt x="0" y="14131"/>
                  </a:lnTo>
                  <a:lnTo>
                    <a:pt x="0" y="874"/>
                  </a:lnTo>
                  <a:lnTo>
                    <a:pt x="1058" y="0"/>
                  </a:lnTo>
                  <a:lnTo>
                    <a:pt x="2822" y="478"/>
                  </a:lnTo>
                  <a:lnTo>
                    <a:pt x="5057" y="1854"/>
                  </a:lnTo>
                  <a:lnTo>
                    <a:pt x="7539" y="9026"/>
                  </a:lnTo>
                  <a:lnTo>
                    <a:pt x="16889" y="50633"/>
                  </a:lnTo>
                  <a:lnTo>
                    <a:pt x="19050" y="118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SMARTInkShape-3831"/>
            <p:cNvSpPr/>
            <p:nvPr>
              <p:custDataLst>
                <p:tags r:id="rId171"/>
              </p:custDataLst>
            </p:nvPr>
          </p:nvSpPr>
          <p:spPr>
            <a:xfrm>
              <a:off x="6144949" y="6192574"/>
              <a:ext cx="82060" cy="332052"/>
            </a:xfrm>
            <a:custGeom>
              <a:avLst/>
              <a:gdLst/>
              <a:ahLst/>
              <a:cxnLst/>
              <a:rect l="0" t="0" r="0" b="0"/>
              <a:pathLst>
                <a:path w="82060" h="332052">
                  <a:moveTo>
                    <a:pt x="8201" y="8201"/>
                  </a:moveTo>
                  <a:lnTo>
                    <a:pt x="8201" y="8201"/>
                  </a:lnTo>
                  <a:lnTo>
                    <a:pt x="0" y="0"/>
                  </a:lnTo>
                  <a:lnTo>
                    <a:pt x="6542" y="7601"/>
                  </a:lnTo>
                  <a:lnTo>
                    <a:pt x="31814" y="48060"/>
                  </a:lnTo>
                  <a:lnTo>
                    <a:pt x="57303" y="89100"/>
                  </a:lnTo>
                  <a:lnTo>
                    <a:pt x="71366" y="125547"/>
                  </a:lnTo>
                  <a:lnTo>
                    <a:pt x="80068" y="166559"/>
                  </a:lnTo>
                  <a:lnTo>
                    <a:pt x="82059" y="211167"/>
                  </a:lnTo>
                  <a:lnTo>
                    <a:pt x="77475" y="249549"/>
                  </a:lnTo>
                  <a:lnTo>
                    <a:pt x="76031" y="267515"/>
                  </a:lnTo>
                  <a:lnTo>
                    <a:pt x="66923" y="285376"/>
                  </a:lnTo>
                  <a:lnTo>
                    <a:pt x="34866" y="322455"/>
                  </a:lnTo>
                  <a:lnTo>
                    <a:pt x="8201" y="332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SMARTInkShape-3832"/>
            <p:cNvSpPr/>
            <p:nvPr>
              <p:custDataLst>
                <p:tags r:id="rId172"/>
              </p:custDataLst>
            </p:nvPr>
          </p:nvSpPr>
          <p:spPr>
            <a:xfrm>
              <a:off x="4639844" y="6267993"/>
              <a:ext cx="65275" cy="218533"/>
            </a:xfrm>
            <a:custGeom>
              <a:avLst/>
              <a:gdLst/>
              <a:ahLst/>
              <a:cxnLst/>
              <a:rect l="0" t="0" r="0" b="0"/>
              <a:pathLst>
                <a:path w="65275" h="218533">
                  <a:moveTo>
                    <a:pt x="46456" y="28032"/>
                  </a:moveTo>
                  <a:lnTo>
                    <a:pt x="46456" y="28032"/>
                  </a:lnTo>
                  <a:lnTo>
                    <a:pt x="46456" y="14775"/>
                  </a:lnTo>
                  <a:lnTo>
                    <a:pt x="48573" y="11785"/>
                  </a:lnTo>
                  <a:lnTo>
                    <a:pt x="64722" y="0"/>
                  </a:lnTo>
                  <a:lnTo>
                    <a:pt x="65274" y="9731"/>
                  </a:lnTo>
                  <a:lnTo>
                    <a:pt x="64293" y="12656"/>
                  </a:lnTo>
                  <a:lnTo>
                    <a:pt x="62581" y="14608"/>
                  </a:lnTo>
                  <a:lnTo>
                    <a:pt x="60381" y="15907"/>
                  </a:lnTo>
                  <a:lnTo>
                    <a:pt x="24216" y="59695"/>
                  </a:lnTo>
                  <a:lnTo>
                    <a:pt x="5180" y="92082"/>
                  </a:lnTo>
                  <a:lnTo>
                    <a:pt x="85" y="123587"/>
                  </a:lnTo>
                  <a:lnTo>
                    <a:pt x="0" y="170851"/>
                  </a:lnTo>
                  <a:lnTo>
                    <a:pt x="7774" y="215520"/>
                  </a:lnTo>
                  <a:lnTo>
                    <a:pt x="17881" y="218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3833"/>
            <p:cNvSpPr/>
            <p:nvPr>
              <p:custDataLst>
                <p:tags r:id="rId173"/>
              </p:custDataLst>
            </p:nvPr>
          </p:nvSpPr>
          <p:spPr>
            <a:xfrm>
              <a:off x="5439167" y="6154372"/>
              <a:ext cx="161534" cy="36879"/>
            </a:xfrm>
            <a:custGeom>
              <a:avLst/>
              <a:gdLst/>
              <a:ahLst/>
              <a:cxnLst/>
              <a:rect l="0" t="0" r="0" b="0"/>
              <a:pathLst>
                <a:path w="161534" h="36879">
                  <a:moveTo>
                    <a:pt x="9133" y="36878"/>
                  </a:moveTo>
                  <a:lnTo>
                    <a:pt x="9133" y="36878"/>
                  </a:lnTo>
                  <a:lnTo>
                    <a:pt x="9133" y="31822"/>
                  </a:lnTo>
                  <a:lnTo>
                    <a:pt x="8075" y="30333"/>
                  </a:lnTo>
                  <a:lnTo>
                    <a:pt x="6311" y="29339"/>
                  </a:lnTo>
                  <a:lnTo>
                    <a:pt x="0" y="27469"/>
                  </a:lnTo>
                  <a:lnTo>
                    <a:pt x="39728" y="11113"/>
                  </a:lnTo>
                  <a:lnTo>
                    <a:pt x="68999" y="2903"/>
                  </a:lnTo>
                  <a:lnTo>
                    <a:pt x="108127" y="0"/>
                  </a:lnTo>
                  <a:lnTo>
                    <a:pt x="138654" y="198"/>
                  </a:lnTo>
                  <a:lnTo>
                    <a:pt x="161533" y="8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3834"/>
            <p:cNvSpPr/>
            <p:nvPr>
              <p:custDataLst>
                <p:tags r:id="rId174"/>
              </p:custDataLst>
            </p:nvPr>
          </p:nvSpPr>
          <p:spPr>
            <a:xfrm>
              <a:off x="4545142" y="6258041"/>
              <a:ext cx="112584" cy="114185"/>
            </a:xfrm>
            <a:custGeom>
              <a:avLst/>
              <a:gdLst/>
              <a:ahLst/>
              <a:cxnLst/>
              <a:rect l="0" t="0" r="0" b="0"/>
              <a:pathLst>
                <a:path w="112584" h="114185">
                  <a:moveTo>
                    <a:pt x="17333" y="9409"/>
                  </a:moveTo>
                  <a:lnTo>
                    <a:pt x="17333" y="9409"/>
                  </a:lnTo>
                  <a:lnTo>
                    <a:pt x="12276" y="4353"/>
                  </a:lnTo>
                  <a:lnTo>
                    <a:pt x="6972" y="1870"/>
                  </a:lnTo>
                  <a:lnTo>
                    <a:pt x="0" y="277"/>
                  </a:lnTo>
                  <a:lnTo>
                    <a:pt x="1868" y="59"/>
                  </a:lnTo>
                  <a:lnTo>
                    <a:pt x="3847" y="0"/>
                  </a:lnTo>
                  <a:lnTo>
                    <a:pt x="8870" y="5580"/>
                  </a:lnTo>
                  <a:lnTo>
                    <a:pt x="43353" y="49723"/>
                  </a:lnTo>
                  <a:lnTo>
                    <a:pt x="64203" y="80348"/>
                  </a:lnTo>
                  <a:lnTo>
                    <a:pt x="67630" y="88452"/>
                  </a:lnTo>
                  <a:lnTo>
                    <a:pt x="79904" y="100278"/>
                  </a:lnTo>
                  <a:lnTo>
                    <a:pt x="112583" y="114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3835"/>
            <p:cNvSpPr/>
            <p:nvPr>
              <p:custDataLst>
                <p:tags r:id="rId175"/>
              </p:custDataLst>
            </p:nvPr>
          </p:nvSpPr>
          <p:spPr>
            <a:xfrm>
              <a:off x="5019675" y="6391275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19050"/>
                  </a:moveTo>
                  <a:lnTo>
                    <a:pt x="0" y="19050"/>
                  </a:lnTo>
                  <a:lnTo>
                    <a:pt x="24910" y="17992"/>
                  </a:lnTo>
                  <a:lnTo>
                    <a:pt x="65739" y="10408"/>
                  </a:lnTo>
                  <a:lnTo>
                    <a:pt x="111917" y="964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3836"/>
            <p:cNvSpPr/>
            <p:nvPr>
              <p:custDataLst>
                <p:tags r:id="rId176"/>
              </p:custDataLst>
            </p:nvPr>
          </p:nvSpPr>
          <p:spPr>
            <a:xfrm>
              <a:off x="5877433" y="6162675"/>
              <a:ext cx="189993" cy="38101"/>
            </a:xfrm>
            <a:custGeom>
              <a:avLst/>
              <a:gdLst/>
              <a:ahLst/>
              <a:cxnLst/>
              <a:rect l="0" t="0" r="0" b="0"/>
              <a:pathLst>
                <a:path w="189993" h="38101">
                  <a:moveTo>
                    <a:pt x="18542" y="38100"/>
                  </a:moveTo>
                  <a:lnTo>
                    <a:pt x="18542" y="38100"/>
                  </a:lnTo>
                  <a:lnTo>
                    <a:pt x="0" y="38100"/>
                  </a:lnTo>
                  <a:lnTo>
                    <a:pt x="39309" y="24843"/>
                  </a:lnTo>
                  <a:lnTo>
                    <a:pt x="76788" y="15710"/>
                  </a:lnTo>
                  <a:lnTo>
                    <a:pt x="116351" y="11358"/>
                  </a:lnTo>
                  <a:lnTo>
                    <a:pt x="154884" y="10068"/>
                  </a:lnTo>
                  <a:lnTo>
                    <a:pt x="1899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3837"/>
            <p:cNvSpPr/>
            <p:nvPr>
              <p:custDataLst>
                <p:tags r:id="rId177"/>
              </p:custDataLst>
            </p:nvPr>
          </p:nvSpPr>
          <p:spPr>
            <a:xfrm>
              <a:off x="5962650" y="6185762"/>
              <a:ext cx="9526" cy="119789"/>
            </a:xfrm>
            <a:custGeom>
              <a:avLst/>
              <a:gdLst/>
              <a:ahLst/>
              <a:cxnLst/>
              <a:rect l="0" t="0" r="0" b="0"/>
              <a:pathLst>
                <a:path w="9526" h="11978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1058" y="46152"/>
                  </a:lnTo>
                  <a:lnTo>
                    <a:pt x="8642" y="93360"/>
                  </a:lnTo>
                  <a:lnTo>
                    <a:pt x="9525" y="119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3838"/>
            <p:cNvSpPr/>
            <p:nvPr>
              <p:custDataLst>
                <p:tags r:id="rId178"/>
              </p:custDataLst>
            </p:nvPr>
          </p:nvSpPr>
          <p:spPr>
            <a:xfrm>
              <a:off x="5705475" y="6324600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50768" y="31057"/>
                  </a:lnTo>
                  <a:lnTo>
                    <a:pt x="98000" y="69771"/>
                  </a:lnTo>
                  <a:lnTo>
                    <a:pt x="116411" y="85082"/>
                  </a:lnTo>
                  <a:lnTo>
                    <a:pt x="1524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3839"/>
            <p:cNvSpPr/>
            <p:nvPr>
              <p:custDataLst>
                <p:tags r:id="rId179"/>
              </p:custDataLst>
            </p:nvPr>
          </p:nvSpPr>
          <p:spPr>
            <a:xfrm>
              <a:off x="5524500" y="6172200"/>
              <a:ext cx="28576" cy="114301"/>
            </a:xfrm>
            <a:custGeom>
              <a:avLst/>
              <a:gdLst/>
              <a:ahLst/>
              <a:cxnLst/>
              <a:rect l="0" t="0" r="0" b="0"/>
              <a:pathLst>
                <a:path w="28576" h="1143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9" y="2822"/>
                  </a:lnTo>
                  <a:lnTo>
                    <a:pt x="8201" y="5056"/>
                  </a:lnTo>
                  <a:lnTo>
                    <a:pt x="16890" y="19298"/>
                  </a:lnTo>
                  <a:lnTo>
                    <a:pt x="18860" y="58844"/>
                  </a:lnTo>
                  <a:lnTo>
                    <a:pt x="20084" y="96336"/>
                  </a:lnTo>
                  <a:lnTo>
                    <a:pt x="2857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3840"/>
            <p:cNvSpPr/>
            <p:nvPr>
              <p:custDataLst>
                <p:tags r:id="rId180"/>
              </p:custDataLst>
            </p:nvPr>
          </p:nvSpPr>
          <p:spPr>
            <a:xfrm>
              <a:off x="5381625" y="6259119"/>
              <a:ext cx="140535" cy="289863"/>
            </a:xfrm>
            <a:custGeom>
              <a:avLst/>
              <a:gdLst/>
              <a:ahLst/>
              <a:cxnLst/>
              <a:rect l="0" t="0" r="0" b="0"/>
              <a:pathLst>
                <a:path w="140535" h="289863">
                  <a:moveTo>
                    <a:pt x="0" y="103581"/>
                  </a:moveTo>
                  <a:lnTo>
                    <a:pt x="0" y="103581"/>
                  </a:lnTo>
                  <a:lnTo>
                    <a:pt x="5056" y="103581"/>
                  </a:lnTo>
                  <a:lnTo>
                    <a:pt x="6545" y="105698"/>
                  </a:lnTo>
                  <a:lnTo>
                    <a:pt x="8937" y="124304"/>
                  </a:lnTo>
                  <a:lnTo>
                    <a:pt x="12173" y="145000"/>
                  </a:lnTo>
                  <a:lnTo>
                    <a:pt x="17692" y="185493"/>
                  </a:lnTo>
                  <a:lnTo>
                    <a:pt x="12236" y="227711"/>
                  </a:lnTo>
                  <a:lnTo>
                    <a:pt x="10060" y="270074"/>
                  </a:lnTo>
                  <a:lnTo>
                    <a:pt x="9596" y="289862"/>
                  </a:lnTo>
                  <a:lnTo>
                    <a:pt x="9528" y="243140"/>
                  </a:lnTo>
                  <a:lnTo>
                    <a:pt x="9525" y="205140"/>
                  </a:lnTo>
                  <a:lnTo>
                    <a:pt x="9525" y="162013"/>
                  </a:lnTo>
                  <a:lnTo>
                    <a:pt x="14581" y="120776"/>
                  </a:lnTo>
                  <a:lnTo>
                    <a:pt x="18167" y="82009"/>
                  </a:lnTo>
                  <a:lnTo>
                    <a:pt x="21698" y="41425"/>
                  </a:lnTo>
                  <a:lnTo>
                    <a:pt x="32273" y="12399"/>
                  </a:lnTo>
                  <a:lnTo>
                    <a:pt x="38333" y="4847"/>
                  </a:lnTo>
                  <a:lnTo>
                    <a:pt x="44553" y="1491"/>
                  </a:lnTo>
                  <a:lnTo>
                    <a:pt x="50845" y="0"/>
                  </a:lnTo>
                  <a:lnTo>
                    <a:pt x="59992" y="4981"/>
                  </a:lnTo>
                  <a:lnTo>
                    <a:pt x="78055" y="20369"/>
                  </a:lnTo>
                  <a:lnTo>
                    <a:pt x="82316" y="32731"/>
                  </a:lnTo>
                  <a:lnTo>
                    <a:pt x="83152" y="47751"/>
                  </a:lnTo>
                  <a:lnTo>
                    <a:pt x="77672" y="67048"/>
                  </a:lnTo>
                  <a:lnTo>
                    <a:pt x="57688" y="93442"/>
                  </a:lnTo>
                  <a:lnTo>
                    <a:pt x="62366" y="98931"/>
                  </a:lnTo>
                  <a:lnTo>
                    <a:pt x="67582" y="101514"/>
                  </a:lnTo>
                  <a:lnTo>
                    <a:pt x="95762" y="110913"/>
                  </a:lnTo>
                  <a:lnTo>
                    <a:pt x="126684" y="130126"/>
                  </a:lnTo>
                  <a:lnTo>
                    <a:pt x="134973" y="140426"/>
                  </a:lnTo>
                  <a:lnTo>
                    <a:pt x="139363" y="152060"/>
                  </a:lnTo>
                  <a:lnTo>
                    <a:pt x="140534" y="158125"/>
                  </a:lnTo>
                  <a:lnTo>
                    <a:pt x="139013" y="167687"/>
                  </a:lnTo>
                  <a:lnTo>
                    <a:pt x="123485" y="196619"/>
                  </a:lnTo>
                  <a:lnTo>
                    <a:pt x="120424" y="200532"/>
                  </a:lnTo>
                  <a:lnTo>
                    <a:pt x="111377" y="204879"/>
                  </a:lnTo>
                  <a:lnTo>
                    <a:pt x="106002" y="206038"/>
                  </a:lnTo>
                  <a:lnTo>
                    <a:pt x="94384" y="204504"/>
                  </a:lnTo>
                  <a:lnTo>
                    <a:pt x="88322" y="202612"/>
                  </a:lnTo>
                  <a:lnTo>
                    <a:pt x="78766" y="194867"/>
                  </a:lnTo>
                  <a:lnTo>
                    <a:pt x="72048" y="185427"/>
                  </a:lnTo>
                  <a:lnTo>
                    <a:pt x="66675" y="170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SMARTInkShape-3841"/>
            <p:cNvSpPr/>
            <p:nvPr>
              <p:custDataLst>
                <p:tags r:id="rId181"/>
              </p:custDataLst>
            </p:nvPr>
          </p:nvSpPr>
          <p:spPr>
            <a:xfrm>
              <a:off x="4710269" y="6143625"/>
              <a:ext cx="185582" cy="38101"/>
            </a:xfrm>
            <a:custGeom>
              <a:avLst/>
              <a:gdLst/>
              <a:ahLst/>
              <a:cxnLst/>
              <a:rect l="0" t="0" r="0" b="0"/>
              <a:pathLst>
                <a:path w="185582" h="38101">
                  <a:moveTo>
                    <a:pt x="14131" y="38100"/>
                  </a:moveTo>
                  <a:lnTo>
                    <a:pt x="14131" y="38100"/>
                  </a:lnTo>
                  <a:lnTo>
                    <a:pt x="874" y="24843"/>
                  </a:lnTo>
                  <a:lnTo>
                    <a:pt x="0" y="22912"/>
                  </a:lnTo>
                  <a:lnTo>
                    <a:pt x="478" y="21625"/>
                  </a:lnTo>
                  <a:lnTo>
                    <a:pt x="1854" y="20767"/>
                  </a:lnTo>
                  <a:lnTo>
                    <a:pt x="44137" y="19200"/>
                  </a:lnTo>
                  <a:lnTo>
                    <a:pt x="86576" y="12534"/>
                  </a:lnTo>
                  <a:lnTo>
                    <a:pt x="129400" y="9921"/>
                  </a:lnTo>
                  <a:lnTo>
                    <a:pt x="1855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3842"/>
            <p:cNvSpPr/>
            <p:nvPr>
              <p:custDataLst>
                <p:tags r:id="rId182"/>
              </p:custDataLst>
            </p:nvPr>
          </p:nvSpPr>
          <p:spPr>
            <a:xfrm>
              <a:off x="4354961" y="6219825"/>
              <a:ext cx="112265" cy="238126"/>
            </a:xfrm>
            <a:custGeom>
              <a:avLst/>
              <a:gdLst/>
              <a:ahLst/>
              <a:cxnLst/>
              <a:rect l="0" t="0" r="0" b="0"/>
              <a:pathLst>
                <a:path w="112265" h="238126">
                  <a:moveTo>
                    <a:pt x="112264" y="0"/>
                  </a:moveTo>
                  <a:lnTo>
                    <a:pt x="112264" y="0"/>
                  </a:lnTo>
                  <a:lnTo>
                    <a:pt x="84540" y="0"/>
                  </a:lnTo>
                  <a:lnTo>
                    <a:pt x="80024" y="2117"/>
                  </a:lnTo>
                  <a:lnTo>
                    <a:pt x="43842" y="39723"/>
                  </a:lnTo>
                  <a:lnTo>
                    <a:pt x="22011" y="79563"/>
                  </a:lnTo>
                  <a:lnTo>
                    <a:pt x="9106" y="123992"/>
                  </a:lnTo>
                  <a:lnTo>
                    <a:pt x="163" y="167917"/>
                  </a:lnTo>
                  <a:lnTo>
                    <a:pt x="0" y="182580"/>
                  </a:lnTo>
                  <a:lnTo>
                    <a:pt x="6917" y="203793"/>
                  </a:lnTo>
                  <a:lnTo>
                    <a:pt x="16407" y="220750"/>
                  </a:lnTo>
                  <a:lnTo>
                    <a:pt x="25076" y="226541"/>
                  </a:lnTo>
                  <a:lnTo>
                    <a:pt x="74164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6" name="SMARTInkShape-Group774"/>
          <p:cNvGrpSpPr/>
          <p:nvPr/>
        </p:nvGrpSpPr>
        <p:grpSpPr>
          <a:xfrm>
            <a:off x="3868474" y="6362700"/>
            <a:ext cx="160602" cy="76201"/>
            <a:chOff x="3868474" y="6362700"/>
            <a:chExt cx="160602" cy="76201"/>
          </a:xfrm>
        </p:grpSpPr>
        <p:sp>
          <p:nvSpPr>
            <p:cNvPr id="674" name="SMARTInkShape-3843"/>
            <p:cNvSpPr/>
            <p:nvPr>
              <p:custDataLst>
                <p:tags r:id="rId167"/>
              </p:custDataLst>
            </p:nvPr>
          </p:nvSpPr>
          <p:spPr>
            <a:xfrm>
              <a:off x="3868474" y="6362700"/>
              <a:ext cx="151077" cy="19051"/>
            </a:xfrm>
            <a:custGeom>
              <a:avLst/>
              <a:gdLst/>
              <a:ahLst/>
              <a:cxnLst/>
              <a:rect l="0" t="0" r="0" b="0"/>
              <a:pathLst>
                <a:path w="151077" h="1905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43610" y="1058"/>
                  </a:lnTo>
                  <a:lnTo>
                    <a:pt x="88773" y="8937"/>
                  </a:lnTo>
                  <a:lnTo>
                    <a:pt x="151076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3844"/>
            <p:cNvSpPr/>
            <p:nvPr>
              <p:custDataLst>
                <p:tags r:id="rId168"/>
              </p:custDataLst>
            </p:nvPr>
          </p:nvSpPr>
          <p:spPr>
            <a:xfrm>
              <a:off x="3882477" y="6419850"/>
              <a:ext cx="146599" cy="19051"/>
            </a:xfrm>
            <a:custGeom>
              <a:avLst/>
              <a:gdLst/>
              <a:ahLst/>
              <a:cxnLst/>
              <a:rect l="0" t="0" r="0" b="0"/>
              <a:pathLst>
                <a:path w="146599" h="19051">
                  <a:moveTo>
                    <a:pt x="22773" y="0"/>
                  </a:moveTo>
                  <a:lnTo>
                    <a:pt x="22773" y="0"/>
                  </a:lnTo>
                  <a:lnTo>
                    <a:pt x="1314" y="13257"/>
                  </a:lnTo>
                  <a:lnTo>
                    <a:pt x="0" y="15188"/>
                  </a:lnTo>
                  <a:lnTo>
                    <a:pt x="183" y="16475"/>
                  </a:lnTo>
                  <a:lnTo>
                    <a:pt x="1363" y="17333"/>
                  </a:lnTo>
                  <a:lnTo>
                    <a:pt x="48345" y="18900"/>
                  </a:lnTo>
                  <a:lnTo>
                    <a:pt x="86321" y="19030"/>
                  </a:lnTo>
                  <a:lnTo>
                    <a:pt x="146598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5" name="SMARTInkShape-Group775"/>
          <p:cNvGrpSpPr/>
          <p:nvPr/>
        </p:nvGrpSpPr>
        <p:grpSpPr>
          <a:xfrm>
            <a:off x="6507497" y="5448300"/>
            <a:ext cx="1081863" cy="367671"/>
            <a:chOff x="6507497" y="5448300"/>
            <a:chExt cx="1081863" cy="367671"/>
          </a:xfrm>
        </p:grpSpPr>
        <p:sp>
          <p:nvSpPr>
            <p:cNvPr id="677" name="SMARTInkShape-3845"/>
            <p:cNvSpPr/>
            <p:nvPr>
              <p:custDataLst>
                <p:tags r:id="rId159"/>
              </p:custDataLst>
            </p:nvPr>
          </p:nvSpPr>
          <p:spPr>
            <a:xfrm>
              <a:off x="6507497" y="5457941"/>
              <a:ext cx="93329" cy="230477"/>
            </a:xfrm>
            <a:custGeom>
              <a:avLst/>
              <a:gdLst/>
              <a:ahLst/>
              <a:cxnLst/>
              <a:rect l="0" t="0" r="0" b="0"/>
              <a:pathLst>
                <a:path w="93329" h="230477">
                  <a:moveTo>
                    <a:pt x="74278" y="9409"/>
                  </a:moveTo>
                  <a:lnTo>
                    <a:pt x="74278" y="9409"/>
                  </a:lnTo>
                  <a:lnTo>
                    <a:pt x="65146" y="277"/>
                  </a:lnTo>
                  <a:lnTo>
                    <a:pt x="54757" y="0"/>
                  </a:lnTo>
                  <a:lnTo>
                    <a:pt x="44082" y="8402"/>
                  </a:lnTo>
                  <a:lnTo>
                    <a:pt x="33341" y="23779"/>
                  </a:lnTo>
                  <a:lnTo>
                    <a:pt x="17822" y="68142"/>
                  </a:lnTo>
                  <a:lnTo>
                    <a:pt x="4565" y="107558"/>
                  </a:lnTo>
                  <a:lnTo>
                    <a:pt x="0" y="139150"/>
                  </a:lnTo>
                  <a:lnTo>
                    <a:pt x="3705" y="175320"/>
                  </a:lnTo>
                  <a:lnTo>
                    <a:pt x="16561" y="207793"/>
                  </a:lnTo>
                  <a:lnTo>
                    <a:pt x="33456" y="222110"/>
                  </a:lnTo>
                  <a:lnTo>
                    <a:pt x="43888" y="227410"/>
                  </a:lnTo>
                  <a:lnTo>
                    <a:pt x="63946" y="230476"/>
                  </a:lnTo>
                  <a:lnTo>
                    <a:pt x="93328" y="228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3846"/>
            <p:cNvSpPr/>
            <p:nvPr>
              <p:custDataLst>
                <p:tags r:id="rId160"/>
              </p:custDataLst>
            </p:nvPr>
          </p:nvSpPr>
          <p:spPr>
            <a:xfrm>
              <a:off x="6667500" y="5448300"/>
              <a:ext cx="95251" cy="133351"/>
            </a:xfrm>
            <a:custGeom>
              <a:avLst/>
              <a:gdLst/>
              <a:ahLst/>
              <a:cxnLst/>
              <a:rect l="0" t="0" r="0" b="0"/>
              <a:pathLst>
                <a:path w="95251" h="133351">
                  <a:moveTo>
                    <a:pt x="0" y="0"/>
                  </a:moveTo>
                  <a:lnTo>
                    <a:pt x="0" y="0"/>
                  </a:lnTo>
                  <a:lnTo>
                    <a:pt x="0" y="10113"/>
                  </a:lnTo>
                  <a:lnTo>
                    <a:pt x="2117" y="14151"/>
                  </a:lnTo>
                  <a:lnTo>
                    <a:pt x="44474" y="60652"/>
                  </a:lnTo>
                  <a:lnTo>
                    <a:pt x="78598" y="105000"/>
                  </a:lnTo>
                  <a:lnTo>
                    <a:pt x="9525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3847"/>
            <p:cNvSpPr/>
            <p:nvPr>
              <p:custDataLst>
                <p:tags r:id="rId161"/>
              </p:custDataLst>
            </p:nvPr>
          </p:nvSpPr>
          <p:spPr>
            <a:xfrm>
              <a:off x="6772333" y="5459542"/>
              <a:ext cx="66225" cy="255459"/>
            </a:xfrm>
            <a:custGeom>
              <a:avLst/>
              <a:gdLst/>
              <a:ahLst/>
              <a:cxnLst/>
              <a:rect l="0" t="0" r="0" b="0"/>
              <a:pathLst>
                <a:path w="66225" h="255459">
                  <a:moveTo>
                    <a:pt x="57092" y="17333"/>
                  </a:moveTo>
                  <a:lnTo>
                    <a:pt x="57092" y="17333"/>
                  </a:lnTo>
                  <a:lnTo>
                    <a:pt x="62148" y="12277"/>
                  </a:lnTo>
                  <a:lnTo>
                    <a:pt x="64630" y="6972"/>
                  </a:lnTo>
                  <a:lnTo>
                    <a:pt x="66224" y="0"/>
                  </a:lnTo>
                  <a:lnTo>
                    <a:pt x="56388" y="3849"/>
                  </a:lnTo>
                  <a:lnTo>
                    <a:pt x="45124" y="11691"/>
                  </a:lnTo>
                  <a:lnTo>
                    <a:pt x="25406" y="43353"/>
                  </a:lnTo>
                  <a:lnTo>
                    <a:pt x="13713" y="68255"/>
                  </a:lnTo>
                  <a:lnTo>
                    <a:pt x="4970" y="104956"/>
                  </a:lnTo>
                  <a:lnTo>
                    <a:pt x="1431" y="142308"/>
                  </a:lnTo>
                  <a:lnTo>
                    <a:pt x="236" y="181641"/>
                  </a:lnTo>
                  <a:lnTo>
                    <a:pt x="0" y="222336"/>
                  </a:lnTo>
                  <a:lnTo>
                    <a:pt x="1026" y="236503"/>
                  </a:lnTo>
                  <a:lnTo>
                    <a:pt x="9467" y="255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3848"/>
            <p:cNvSpPr/>
            <p:nvPr>
              <p:custDataLst>
                <p:tags r:id="rId162"/>
              </p:custDataLst>
            </p:nvPr>
          </p:nvSpPr>
          <p:spPr>
            <a:xfrm>
              <a:off x="6886575" y="5619750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9525"/>
                  </a:moveTo>
                  <a:lnTo>
                    <a:pt x="0" y="9525"/>
                  </a:lnTo>
                  <a:lnTo>
                    <a:pt x="16267" y="8467"/>
                  </a:lnTo>
                  <a:lnTo>
                    <a:pt x="41156" y="4037"/>
                  </a:lnTo>
                  <a:lnTo>
                    <a:pt x="84134" y="530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3849"/>
            <p:cNvSpPr/>
            <p:nvPr>
              <p:custDataLst>
                <p:tags r:id="rId163"/>
              </p:custDataLst>
            </p:nvPr>
          </p:nvSpPr>
          <p:spPr>
            <a:xfrm>
              <a:off x="7105650" y="5505450"/>
              <a:ext cx="152401" cy="142876"/>
            </a:xfrm>
            <a:custGeom>
              <a:avLst/>
              <a:gdLst/>
              <a:ahLst/>
              <a:cxnLst/>
              <a:rect l="0" t="0" r="0" b="0"/>
              <a:pathLst>
                <a:path w="152401" h="142876">
                  <a:moveTo>
                    <a:pt x="0" y="0"/>
                  </a:moveTo>
                  <a:lnTo>
                    <a:pt x="0" y="0"/>
                  </a:lnTo>
                  <a:lnTo>
                    <a:pt x="9721" y="1058"/>
                  </a:lnTo>
                  <a:lnTo>
                    <a:pt x="40020" y="13183"/>
                  </a:lnTo>
                  <a:lnTo>
                    <a:pt x="85058" y="47946"/>
                  </a:lnTo>
                  <a:lnTo>
                    <a:pt x="123766" y="93292"/>
                  </a:lnTo>
                  <a:lnTo>
                    <a:pt x="135441" y="108138"/>
                  </a:lnTo>
                  <a:lnTo>
                    <a:pt x="15240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3850"/>
            <p:cNvSpPr/>
            <p:nvPr>
              <p:custDataLst>
                <p:tags r:id="rId164"/>
              </p:custDataLst>
            </p:nvPr>
          </p:nvSpPr>
          <p:spPr>
            <a:xfrm>
              <a:off x="7181850" y="5510369"/>
              <a:ext cx="114301" cy="147482"/>
            </a:xfrm>
            <a:custGeom>
              <a:avLst/>
              <a:gdLst/>
              <a:ahLst/>
              <a:cxnLst/>
              <a:rect l="0" t="0" r="0" b="0"/>
              <a:pathLst>
                <a:path w="114301" h="147482">
                  <a:moveTo>
                    <a:pt x="114300" y="14131"/>
                  </a:moveTo>
                  <a:lnTo>
                    <a:pt x="114300" y="14131"/>
                  </a:lnTo>
                  <a:lnTo>
                    <a:pt x="101043" y="874"/>
                  </a:lnTo>
                  <a:lnTo>
                    <a:pt x="95937" y="0"/>
                  </a:lnTo>
                  <a:lnTo>
                    <a:pt x="81797" y="1854"/>
                  </a:lnTo>
                  <a:lnTo>
                    <a:pt x="76757" y="3830"/>
                  </a:lnTo>
                  <a:lnTo>
                    <a:pt x="73396" y="6206"/>
                  </a:lnTo>
                  <a:lnTo>
                    <a:pt x="31542" y="50309"/>
                  </a:lnTo>
                  <a:lnTo>
                    <a:pt x="14501" y="76662"/>
                  </a:lnTo>
                  <a:lnTo>
                    <a:pt x="0" y="147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3851"/>
            <p:cNvSpPr/>
            <p:nvPr>
              <p:custDataLst>
                <p:tags r:id="rId165"/>
              </p:custDataLst>
            </p:nvPr>
          </p:nvSpPr>
          <p:spPr>
            <a:xfrm>
              <a:off x="7486650" y="5452769"/>
              <a:ext cx="102710" cy="252707"/>
            </a:xfrm>
            <a:custGeom>
              <a:avLst/>
              <a:gdLst/>
              <a:ahLst/>
              <a:cxnLst/>
              <a:rect l="0" t="0" r="0" b="0"/>
              <a:pathLst>
                <a:path w="102710" h="252707">
                  <a:moveTo>
                    <a:pt x="57150" y="5056"/>
                  </a:moveTo>
                  <a:lnTo>
                    <a:pt x="57150" y="5056"/>
                  </a:lnTo>
                  <a:lnTo>
                    <a:pt x="72320" y="0"/>
                  </a:lnTo>
                  <a:lnTo>
                    <a:pt x="77846" y="1685"/>
                  </a:lnTo>
                  <a:lnTo>
                    <a:pt x="82590" y="5984"/>
                  </a:lnTo>
                  <a:lnTo>
                    <a:pt x="97806" y="30639"/>
                  </a:lnTo>
                  <a:lnTo>
                    <a:pt x="102709" y="59673"/>
                  </a:lnTo>
                  <a:lnTo>
                    <a:pt x="97821" y="106352"/>
                  </a:lnTo>
                  <a:lnTo>
                    <a:pt x="92935" y="150066"/>
                  </a:lnTo>
                  <a:lnTo>
                    <a:pt x="85754" y="174281"/>
                  </a:lnTo>
                  <a:lnTo>
                    <a:pt x="56488" y="221787"/>
                  </a:lnTo>
                  <a:lnTo>
                    <a:pt x="40138" y="240252"/>
                  </a:lnTo>
                  <a:lnTo>
                    <a:pt x="0" y="252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3852"/>
            <p:cNvSpPr/>
            <p:nvPr>
              <p:custDataLst>
                <p:tags r:id="rId166"/>
              </p:custDataLst>
            </p:nvPr>
          </p:nvSpPr>
          <p:spPr>
            <a:xfrm>
              <a:off x="7324844" y="5479626"/>
              <a:ext cx="151337" cy="336345"/>
            </a:xfrm>
            <a:custGeom>
              <a:avLst/>
              <a:gdLst/>
              <a:ahLst/>
              <a:cxnLst/>
              <a:rect l="0" t="0" r="0" b="0"/>
              <a:pathLst>
                <a:path w="151337" h="336345">
                  <a:moveTo>
                    <a:pt x="18931" y="92499"/>
                  </a:moveTo>
                  <a:lnTo>
                    <a:pt x="18931" y="92499"/>
                  </a:lnTo>
                  <a:lnTo>
                    <a:pt x="23987" y="102612"/>
                  </a:lnTo>
                  <a:lnTo>
                    <a:pt x="24418" y="106650"/>
                  </a:lnTo>
                  <a:lnTo>
                    <a:pt x="19552" y="150086"/>
                  </a:lnTo>
                  <a:lnTo>
                    <a:pt x="19053" y="192343"/>
                  </a:lnTo>
                  <a:lnTo>
                    <a:pt x="16145" y="217684"/>
                  </a:lnTo>
                  <a:lnTo>
                    <a:pt x="10737" y="259749"/>
                  </a:lnTo>
                  <a:lnTo>
                    <a:pt x="4466" y="304328"/>
                  </a:lnTo>
                  <a:lnTo>
                    <a:pt x="149" y="336344"/>
                  </a:lnTo>
                  <a:lnTo>
                    <a:pt x="0" y="333872"/>
                  </a:lnTo>
                  <a:lnTo>
                    <a:pt x="9588" y="287562"/>
                  </a:lnTo>
                  <a:lnTo>
                    <a:pt x="19595" y="243292"/>
                  </a:lnTo>
                  <a:lnTo>
                    <a:pt x="31762" y="198838"/>
                  </a:lnTo>
                  <a:lnTo>
                    <a:pt x="44357" y="156308"/>
                  </a:lnTo>
                  <a:lnTo>
                    <a:pt x="53863" y="111053"/>
                  </a:lnTo>
                  <a:lnTo>
                    <a:pt x="64441" y="75066"/>
                  </a:lnTo>
                  <a:lnTo>
                    <a:pt x="86442" y="31161"/>
                  </a:lnTo>
                  <a:lnTo>
                    <a:pt x="99259" y="11177"/>
                  </a:lnTo>
                  <a:lnTo>
                    <a:pt x="101058" y="6534"/>
                  </a:lnTo>
                  <a:lnTo>
                    <a:pt x="103316" y="3439"/>
                  </a:lnTo>
                  <a:lnTo>
                    <a:pt x="108647" y="0"/>
                  </a:lnTo>
                  <a:lnTo>
                    <a:pt x="111549" y="1200"/>
                  </a:lnTo>
                  <a:lnTo>
                    <a:pt x="117598" y="8177"/>
                  </a:lnTo>
                  <a:lnTo>
                    <a:pt x="118169" y="21156"/>
                  </a:lnTo>
                  <a:lnTo>
                    <a:pt x="106213" y="64944"/>
                  </a:lnTo>
                  <a:lnTo>
                    <a:pt x="104792" y="80903"/>
                  </a:lnTo>
                  <a:lnTo>
                    <a:pt x="109753" y="87417"/>
                  </a:lnTo>
                  <a:lnTo>
                    <a:pt x="115035" y="90240"/>
                  </a:lnTo>
                  <a:lnTo>
                    <a:pt x="117925" y="90993"/>
                  </a:lnTo>
                  <a:lnTo>
                    <a:pt x="127049" y="97109"/>
                  </a:lnTo>
                  <a:lnTo>
                    <a:pt x="145102" y="115203"/>
                  </a:lnTo>
                  <a:lnTo>
                    <a:pt x="149091" y="123051"/>
                  </a:lnTo>
                  <a:lnTo>
                    <a:pt x="151336" y="138476"/>
                  </a:lnTo>
                  <a:lnTo>
                    <a:pt x="146945" y="161508"/>
                  </a:lnTo>
                  <a:lnTo>
                    <a:pt x="133884" y="183385"/>
                  </a:lnTo>
                  <a:lnTo>
                    <a:pt x="116610" y="198215"/>
                  </a:lnTo>
                  <a:lnTo>
                    <a:pt x="103141" y="204255"/>
                  </a:lnTo>
                  <a:lnTo>
                    <a:pt x="100471" y="204045"/>
                  </a:lnTo>
                  <a:lnTo>
                    <a:pt x="98691" y="202846"/>
                  </a:lnTo>
                  <a:lnTo>
                    <a:pt x="97504" y="200990"/>
                  </a:lnTo>
                  <a:lnTo>
                    <a:pt x="95131" y="1686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0" name="SMARTInkShape-Group776"/>
          <p:cNvGrpSpPr/>
          <p:nvPr/>
        </p:nvGrpSpPr>
        <p:grpSpPr>
          <a:xfrm>
            <a:off x="4348778" y="5400675"/>
            <a:ext cx="1915801" cy="454529"/>
            <a:chOff x="4348778" y="5400675"/>
            <a:chExt cx="1915801" cy="454529"/>
          </a:xfrm>
        </p:grpSpPr>
        <p:sp>
          <p:nvSpPr>
            <p:cNvPr id="686" name="SMARTInkShape-3853"/>
            <p:cNvSpPr/>
            <p:nvPr>
              <p:custDataLst>
                <p:tags r:id="rId145"/>
              </p:custDataLst>
            </p:nvPr>
          </p:nvSpPr>
          <p:spPr>
            <a:xfrm>
              <a:off x="5514975" y="5572518"/>
              <a:ext cx="142876" cy="152008"/>
            </a:xfrm>
            <a:custGeom>
              <a:avLst/>
              <a:gdLst/>
              <a:ahLst/>
              <a:cxnLst/>
              <a:rect l="0" t="0" r="0" b="0"/>
              <a:pathLst>
                <a:path w="142876" h="152008">
                  <a:moveTo>
                    <a:pt x="0" y="9132"/>
                  </a:moveTo>
                  <a:lnTo>
                    <a:pt x="0" y="9132"/>
                  </a:lnTo>
                  <a:lnTo>
                    <a:pt x="0" y="0"/>
                  </a:lnTo>
                  <a:lnTo>
                    <a:pt x="15210" y="8347"/>
                  </a:lnTo>
                  <a:lnTo>
                    <a:pt x="61273" y="51434"/>
                  </a:lnTo>
                  <a:lnTo>
                    <a:pt x="107654" y="97739"/>
                  </a:lnTo>
                  <a:lnTo>
                    <a:pt x="133330" y="128470"/>
                  </a:lnTo>
                  <a:lnTo>
                    <a:pt x="142875" y="152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3854"/>
            <p:cNvSpPr/>
            <p:nvPr>
              <p:custDataLst>
                <p:tags r:id="rId146"/>
              </p:custDataLst>
            </p:nvPr>
          </p:nvSpPr>
          <p:spPr>
            <a:xfrm>
              <a:off x="5715000" y="5535253"/>
              <a:ext cx="112425" cy="319951"/>
            </a:xfrm>
            <a:custGeom>
              <a:avLst/>
              <a:gdLst/>
              <a:ahLst/>
              <a:cxnLst/>
              <a:rect l="0" t="0" r="0" b="0"/>
              <a:pathLst>
                <a:path w="112425" h="319951">
                  <a:moveTo>
                    <a:pt x="9525" y="122597"/>
                  </a:moveTo>
                  <a:lnTo>
                    <a:pt x="9525" y="122597"/>
                  </a:lnTo>
                  <a:lnTo>
                    <a:pt x="8467" y="132318"/>
                  </a:lnTo>
                  <a:lnTo>
                    <a:pt x="1324" y="171502"/>
                  </a:lnTo>
                  <a:lnTo>
                    <a:pt x="262" y="210691"/>
                  </a:lnTo>
                  <a:lnTo>
                    <a:pt x="78" y="250064"/>
                  </a:lnTo>
                  <a:lnTo>
                    <a:pt x="17" y="290062"/>
                  </a:lnTo>
                  <a:lnTo>
                    <a:pt x="0" y="319950"/>
                  </a:lnTo>
                  <a:lnTo>
                    <a:pt x="0" y="277780"/>
                  </a:lnTo>
                  <a:lnTo>
                    <a:pt x="0" y="234977"/>
                  </a:lnTo>
                  <a:lnTo>
                    <a:pt x="7604" y="187599"/>
                  </a:lnTo>
                  <a:lnTo>
                    <a:pt x="13257" y="155720"/>
                  </a:lnTo>
                  <a:lnTo>
                    <a:pt x="19298" y="123207"/>
                  </a:lnTo>
                  <a:lnTo>
                    <a:pt x="28648" y="77975"/>
                  </a:lnTo>
                  <a:lnTo>
                    <a:pt x="36232" y="34878"/>
                  </a:lnTo>
                  <a:lnTo>
                    <a:pt x="42603" y="12762"/>
                  </a:lnTo>
                  <a:lnTo>
                    <a:pt x="48216" y="4990"/>
                  </a:lnTo>
                  <a:lnTo>
                    <a:pt x="51195" y="2917"/>
                  </a:lnTo>
                  <a:lnTo>
                    <a:pt x="65498" y="0"/>
                  </a:lnTo>
                  <a:lnTo>
                    <a:pt x="77088" y="4962"/>
                  </a:lnTo>
                  <a:lnTo>
                    <a:pt x="83143" y="9249"/>
                  </a:lnTo>
                  <a:lnTo>
                    <a:pt x="89869" y="19656"/>
                  </a:lnTo>
                  <a:lnTo>
                    <a:pt x="91663" y="25395"/>
                  </a:lnTo>
                  <a:lnTo>
                    <a:pt x="86734" y="65525"/>
                  </a:lnTo>
                  <a:lnTo>
                    <a:pt x="83351" y="73595"/>
                  </a:lnTo>
                  <a:lnTo>
                    <a:pt x="68418" y="92060"/>
                  </a:lnTo>
                  <a:lnTo>
                    <a:pt x="68895" y="92714"/>
                  </a:lnTo>
                  <a:lnTo>
                    <a:pt x="72248" y="93441"/>
                  </a:lnTo>
                  <a:lnTo>
                    <a:pt x="80085" y="93850"/>
                  </a:lnTo>
                  <a:lnTo>
                    <a:pt x="86041" y="96768"/>
                  </a:lnTo>
                  <a:lnTo>
                    <a:pt x="89111" y="99028"/>
                  </a:lnTo>
                  <a:lnTo>
                    <a:pt x="107967" y="129665"/>
                  </a:lnTo>
                  <a:lnTo>
                    <a:pt x="112424" y="148209"/>
                  </a:lnTo>
                  <a:lnTo>
                    <a:pt x="110643" y="160792"/>
                  </a:lnTo>
                  <a:lnTo>
                    <a:pt x="108687" y="167111"/>
                  </a:lnTo>
                  <a:lnTo>
                    <a:pt x="100869" y="176953"/>
                  </a:lnTo>
                  <a:lnTo>
                    <a:pt x="90339" y="183798"/>
                  </a:lnTo>
                  <a:lnTo>
                    <a:pt x="78603" y="186838"/>
                  </a:lnTo>
                  <a:lnTo>
                    <a:pt x="57150" y="179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3855"/>
            <p:cNvSpPr/>
            <p:nvPr>
              <p:custDataLst>
                <p:tags r:id="rId147"/>
              </p:custDataLst>
            </p:nvPr>
          </p:nvSpPr>
          <p:spPr>
            <a:xfrm>
              <a:off x="5040049" y="5695950"/>
              <a:ext cx="160602" cy="18168"/>
            </a:xfrm>
            <a:custGeom>
              <a:avLst/>
              <a:gdLst/>
              <a:ahLst/>
              <a:cxnLst/>
              <a:rect l="0" t="0" r="0" b="0"/>
              <a:pathLst>
                <a:path w="160602" h="18168">
                  <a:moveTo>
                    <a:pt x="8201" y="9525"/>
                  </a:moveTo>
                  <a:lnTo>
                    <a:pt x="8201" y="9525"/>
                  </a:lnTo>
                  <a:lnTo>
                    <a:pt x="3145" y="9525"/>
                  </a:lnTo>
                  <a:lnTo>
                    <a:pt x="1656" y="10583"/>
                  </a:lnTo>
                  <a:lnTo>
                    <a:pt x="662" y="12347"/>
                  </a:lnTo>
                  <a:lnTo>
                    <a:pt x="0" y="14581"/>
                  </a:lnTo>
                  <a:lnTo>
                    <a:pt x="617" y="16070"/>
                  </a:lnTo>
                  <a:lnTo>
                    <a:pt x="2088" y="17064"/>
                  </a:lnTo>
                  <a:lnTo>
                    <a:pt x="8658" y="18167"/>
                  </a:lnTo>
                  <a:lnTo>
                    <a:pt x="41570" y="16053"/>
                  </a:lnTo>
                  <a:lnTo>
                    <a:pt x="83466" y="10815"/>
                  </a:lnTo>
                  <a:lnTo>
                    <a:pt x="122812" y="9908"/>
                  </a:lnTo>
                  <a:lnTo>
                    <a:pt x="1606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3856"/>
            <p:cNvSpPr/>
            <p:nvPr>
              <p:custDataLst>
                <p:tags r:id="rId148"/>
              </p:custDataLst>
            </p:nvPr>
          </p:nvSpPr>
          <p:spPr>
            <a:xfrm>
              <a:off x="4768303" y="5429250"/>
              <a:ext cx="194223" cy="28576"/>
            </a:xfrm>
            <a:custGeom>
              <a:avLst/>
              <a:gdLst/>
              <a:ahLst/>
              <a:cxnLst/>
              <a:rect l="0" t="0" r="0" b="0"/>
              <a:pathLst>
                <a:path w="194223" h="28576">
                  <a:moveTo>
                    <a:pt x="22772" y="28575"/>
                  </a:moveTo>
                  <a:lnTo>
                    <a:pt x="22772" y="28575"/>
                  </a:lnTo>
                  <a:lnTo>
                    <a:pt x="1313" y="28575"/>
                  </a:lnTo>
                  <a:lnTo>
                    <a:pt x="0" y="27517"/>
                  </a:lnTo>
                  <a:lnTo>
                    <a:pt x="182" y="25753"/>
                  </a:lnTo>
                  <a:lnTo>
                    <a:pt x="1362" y="23519"/>
                  </a:lnTo>
                  <a:lnTo>
                    <a:pt x="23248" y="20374"/>
                  </a:lnTo>
                  <a:lnTo>
                    <a:pt x="68571" y="18254"/>
                  </a:lnTo>
                  <a:lnTo>
                    <a:pt x="112644" y="11562"/>
                  </a:lnTo>
                  <a:lnTo>
                    <a:pt x="152474" y="4871"/>
                  </a:lnTo>
                  <a:lnTo>
                    <a:pt x="1942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3857"/>
            <p:cNvSpPr/>
            <p:nvPr>
              <p:custDataLst>
                <p:tags r:id="rId149"/>
              </p:custDataLst>
            </p:nvPr>
          </p:nvSpPr>
          <p:spPr>
            <a:xfrm>
              <a:off x="4348778" y="5497249"/>
              <a:ext cx="118448" cy="281026"/>
            </a:xfrm>
            <a:custGeom>
              <a:avLst/>
              <a:gdLst/>
              <a:ahLst/>
              <a:cxnLst/>
              <a:rect l="0" t="0" r="0" b="0"/>
              <a:pathLst>
                <a:path w="118448" h="281026">
                  <a:moveTo>
                    <a:pt x="108922" y="8201"/>
                  </a:moveTo>
                  <a:lnTo>
                    <a:pt x="108922" y="8201"/>
                  </a:lnTo>
                  <a:lnTo>
                    <a:pt x="108922" y="0"/>
                  </a:lnTo>
                  <a:lnTo>
                    <a:pt x="98809" y="4125"/>
                  </a:lnTo>
                  <a:lnTo>
                    <a:pt x="82407" y="17106"/>
                  </a:lnTo>
                  <a:lnTo>
                    <a:pt x="50380" y="61076"/>
                  </a:lnTo>
                  <a:lnTo>
                    <a:pt x="25417" y="104141"/>
                  </a:lnTo>
                  <a:lnTo>
                    <a:pt x="10936" y="146743"/>
                  </a:lnTo>
                  <a:lnTo>
                    <a:pt x="0" y="193808"/>
                  </a:lnTo>
                  <a:lnTo>
                    <a:pt x="5836" y="228504"/>
                  </a:lnTo>
                  <a:lnTo>
                    <a:pt x="12306" y="244755"/>
                  </a:lnTo>
                  <a:lnTo>
                    <a:pt x="39728" y="272564"/>
                  </a:lnTo>
                  <a:lnTo>
                    <a:pt x="54885" y="279154"/>
                  </a:lnTo>
                  <a:lnTo>
                    <a:pt x="73264" y="281025"/>
                  </a:lnTo>
                  <a:lnTo>
                    <a:pt x="118447" y="274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3858"/>
            <p:cNvSpPr/>
            <p:nvPr>
              <p:custDataLst>
                <p:tags r:id="rId150"/>
              </p:custDataLst>
            </p:nvPr>
          </p:nvSpPr>
          <p:spPr>
            <a:xfrm>
              <a:off x="6000750" y="5429643"/>
              <a:ext cx="47626" cy="123433"/>
            </a:xfrm>
            <a:custGeom>
              <a:avLst/>
              <a:gdLst/>
              <a:ahLst/>
              <a:cxnLst/>
              <a:rect l="0" t="0" r="0" b="0"/>
              <a:pathLst>
                <a:path w="47626" h="123433">
                  <a:moveTo>
                    <a:pt x="0" y="9132"/>
                  </a:moveTo>
                  <a:lnTo>
                    <a:pt x="0" y="9132"/>
                  </a:lnTo>
                  <a:lnTo>
                    <a:pt x="5056" y="4076"/>
                  </a:lnTo>
                  <a:lnTo>
                    <a:pt x="13183" y="1593"/>
                  </a:lnTo>
                  <a:lnTo>
                    <a:pt x="25535" y="0"/>
                  </a:lnTo>
                  <a:lnTo>
                    <a:pt x="30046" y="5426"/>
                  </a:lnTo>
                  <a:lnTo>
                    <a:pt x="41565" y="26156"/>
                  </a:lnTo>
                  <a:lnTo>
                    <a:pt x="46428" y="64784"/>
                  </a:lnTo>
                  <a:lnTo>
                    <a:pt x="47468" y="108653"/>
                  </a:lnTo>
                  <a:lnTo>
                    <a:pt x="47625" y="123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3859"/>
            <p:cNvSpPr/>
            <p:nvPr>
              <p:custDataLst>
                <p:tags r:id="rId151"/>
              </p:custDataLst>
            </p:nvPr>
          </p:nvSpPr>
          <p:spPr>
            <a:xfrm>
              <a:off x="5886450" y="5553075"/>
              <a:ext cx="84125" cy="200026"/>
            </a:xfrm>
            <a:custGeom>
              <a:avLst/>
              <a:gdLst/>
              <a:ahLst/>
              <a:cxnLst/>
              <a:rect l="0" t="0" r="0" b="0"/>
              <a:pathLst>
                <a:path w="84125" h="200026">
                  <a:moveTo>
                    <a:pt x="38100" y="0"/>
                  </a:moveTo>
                  <a:lnTo>
                    <a:pt x="38100" y="0"/>
                  </a:lnTo>
                  <a:lnTo>
                    <a:pt x="43156" y="0"/>
                  </a:lnTo>
                  <a:lnTo>
                    <a:pt x="48461" y="2822"/>
                  </a:lnTo>
                  <a:lnTo>
                    <a:pt x="65546" y="18314"/>
                  </a:lnTo>
                  <a:lnTo>
                    <a:pt x="71465" y="32481"/>
                  </a:lnTo>
                  <a:lnTo>
                    <a:pt x="82122" y="74598"/>
                  </a:lnTo>
                  <a:lnTo>
                    <a:pt x="84124" y="85364"/>
                  </a:lnTo>
                  <a:lnTo>
                    <a:pt x="77804" y="120540"/>
                  </a:lnTo>
                  <a:lnTo>
                    <a:pt x="58237" y="154894"/>
                  </a:lnTo>
                  <a:lnTo>
                    <a:pt x="18897" y="19145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3860"/>
            <p:cNvSpPr/>
            <p:nvPr>
              <p:custDataLst>
                <p:tags r:id="rId152"/>
              </p:custDataLst>
            </p:nvPr>
          </p:nvSpPr>
          <p:spPr>
            <a:xfrm>
              <a:off x="4658354" y="5543977"/>
              <a:ext cx="100110" cy="237699"/>
            </a:xfrm>
            <a:custGeom>
              <a:avLst/>
              <a:gdLst/>
              <a:ahLst/>
              <a:cxnLst/>
              <a:rect l="0" t="0" r="0" b="0"/>
              <a:pathLst>
                <a:path w="100110" h="237699">
                  <a:moveTo>
                    <a:pt x="94621" y="18623"/>
                  </a:moveTo>
                  <a:lnTo>
                    <a:pt x="94621" y="18623"/>
                  </a:lnTo>
                  <a:lnTo>
                    <a:pt x="94621" y="13567"/>
                  </a:lnTo>
                  <a:lnTo>
                    <a:pt x="95679" y="12078"/>
                  </a:lnTo>
                  <a:lnTo>
                    <a:pt x="97443" y="11084"/>
                  </a:lnTo>
                  <a:lnTo>
                    <a:pt x="99678" y="10422"/>
                  </a:lnTo>
                  <a:lnTo>
                    <a:pt x="100109" y="8922"/>
                  </a:lnTo>
                  <a:lnTo>
                    <a:pt x="97765" y="4434"/>
                  </a:lnTo>
                  <a:lnTo>
                    <a:pt x="95659" y="2813"/>
                  </a:lnTo>
                  <a:lnTo>
                    <a:pt x="90496" y="1013"/>
                  </a:lnTo>
                  <a:lnTo>
                    <a:pt x="81639" y="0"/>
                  </a:lnTo>
                  <a:lnTo>
                    <a:pt x="72624" y="5407"/>
                  </a:lnTo>
                  <a:lnTo>
                    <a:pt x="27811" y="41958"/>
                  </a:lnTo>
                  <a:lnTo>
                    <a:pt x="6540" y="72744"/>
                  </a:lnTo>
                  <a:lnTo>
                    <a:pt x="1495" y="91690"/>
                  </a:lnTo>
                  <a:lnTo>
                    <a:pt x="0" y="105655"/>
                  </a:lnTo>
                  <a:lnTo>
                    <a:pt x="7100" y="134004"/>
                  </a:lnTo>
                  <a:lnTo>
                    <a:pt x="23833" y="180559"/>
                  </a:lnTo>
                  <a:lnTo>
                    <a:pt x="26119" y="195017"/>
                  </a:lnTo>
                  <a:lnTo>
                    <a:pt x="18421" y="2376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3861"/>
            <p:cNvSpPr/>
            <p:nvPr>
              <p:custDataLst>
                <p:tags r:id="rId153"/>
              </p:custDataLst>
            </p:nvPr>
          </p:nvSpPr>
          <p:spPr>
            <a:xfrm>
              <a:off x="4857750" y="5448693"/>
              <a:ext cx="8202" cy="94858"/>
            </a:xfrm>
            <a:custGeom>
              <a:avLst/>
              <a:gdLst/>
              <a:ahLst/>
              <a:cxnLst/>
              <a:rect l="0" t="0" r="0" b="0"/>
              <a:pathLst>
                <a:path w="8202" h="94858">
                  <a:moveTo>
                    <a:pt x="0" y="9132"/>
                  </a:moveTo>
                  <a:lnTo>
                    <a:pt x="0" y="9132"/>
                  </a:lnTo>
                  <a:lnTo>
                    <a:pt x="0" y="0"/>
                  </a:lnTo>
                  <a:lnTo>
                    <a:pt x="0" y="4780"/>
                  </a:lnTo>
                  <a:lnTo>
                    <a:pt x="8201" y="40321"/>
                  </a:lnTo>
                  <a:lnTo>
                    <a:pt x="805" y="86171"/>
                  </a:lnTo>
                  <a:lnTo>
                    <a:pt x="0" y="94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3862"/>
            <p:cNvSpPr/>
            <p:nvPr>
              <p:custDataLst>
                <p:tags r:id="rId154"/>
              </p:custDataLst>
            </p:nvPr>
          </p:nvSpPr>
          <p:spPr>
            <a:xfrm>
              <a:off x="5954842" y="5400675"/>
              <a:ext cx="160209" cy="47626"/>
            </a:xfrm>
            <a:custGeom>
              <a:avLst/>
              <a:gdLst/>
              <a:ahLst/>
              <a:cxnLst/>
              <a:rect l="0" t="0" r="0" b="0"/>
              <a:pathLst>
                <a:path w="160209" h="47626">
                  <a:moveTo>
                    <a:pt x="17333" y="47625"/>
                  </a:moveTo>
                  <a:lnTo>
                    <a:pt x="17333" y="47625"/>
                  </a:lnTo>
                  <a:lnTo>
                    <a:pt x="12277" y="47625"/>
                  </a:lnTo>
                  <a:lnTo>
                    <a:pt x="6972" y="44803"/>
                  </a:lnTo>
                  <a:lnTo>
                    <a:pt x="4076" y="42569"/>
                  </a:lnTo>
                  <a:lnTo>
                    <a:pt x="858" y="37264"/>
                  </a:lnTo>
                  <a:lnTo>
                    <a:pt x="0" y="34368"/>
                  </a:lnTo>
                  <a:lnTo>
                    <a:pt x="486" y="31378"/>
                  </a:lnTo>
                  <a:lnTo>
                    <a:pt x="3849" y="25235"/>
                  </a:lnTo>
                  <a:lnTo>
                    <a:pt x="21804" y="15827"/>
                  </a:lnTo>
                  <a:lnTo>
                    <a:pt x="37119" y="11393"/>
                  </a:lnTo>
                  <a:lnTo>
                    <a:pt x="77729" y="6950"/>
                  </a:lnTo>
                  <a:lnTo>
                    <a:pt x="90742" y="3089"/>
                  </a:lnTo>
                  <a:lnTo>
                    <a:pt x="1602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3863"/>
            <p:cNvSpPr/>
            <p:nvPr>
              <p:custDataLst>
                <p:tags r:id="rId155"/>
              </p:custDataLst>
            </p:nvPr>
          </p:nvSpPr>
          <p:spPr>
            <a:xfrm>
              <a:off x="6191250" y="5429250"/>
              <a:ext cx="73329" cy="285751"/>
            </a:xfrm>
            <a:custGeom>
              <a:avLst/>
              <a:gdLst/>
              <a:ahLst/>
              <a:cxnLst/>
              <a:rect l="0" t="0" r="0" b="0"/>
              <a:pathLst>
                <a:path w="73329" h="285751">
                  <a:moveTo>
                    <a:pt x="9525" y="0"/>
                  </a:moveTo>
                  <a:lnTo>
                    <a:pt x="9525" y="0"/>
                  </a:lnTo>
                  <a:lnTo>
                    <a:pt x="14581" y="0"/>
                  </a:lnTo>
                  <a:lnTo>
                    <a:pt x="19886" y="5645"/>
                  </a:lnTo>
                  <a:lnTo>
                    <a:pt x="49526" y="52982"/>
                  </a:lnTo>
                  <a:lnTo>
                    <a:pt x="63248" y="93329"/>
                  </a:lnTo>
                  <a:lnTo>
                    <a:pt x="73328" y="135793"/>
                  </a:lnTo>
                  <a:lnTo>
                    <a:pt x="72527" y="172174"/>
                  </a:lnTo>
                  <a:lnTo>
                    <a:pt x="62774" y="212280"/>
                  </a:lnTo>
                  <a:lnTo>
                    <a:pt x="48704" y="23893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SMARTInkShape-3864"/>
            <p:cNvSpPr/>
            <p:nvPr>
              <p:custDataLst>
                <p:tags r:id="rId156"/>
              </p:custDataLst>
            </p:nvPr>
          </p:nvSpPr>
          <p:spPr>
            <a:xfrm>
              <a:off x="5391710" y="5544058"/>
              <a:ext cx="85166" cy="218568"/>
            </a:xfrm>
            <a:custGeom>
              <a:avLst/>
              <a:gdLst/>
              <a:ahLst/>
              <a:cxnLst/>
              <a:rect l="0" t="0" r="0" b="0"/>
              <a:pathLst>
                <a:path w="85166" h="218568">
                  <a:moveTo>
                    <a:pt x="85165" y="18542"/>
                  </a:moveTo>
                  <a:lnTo>
                    <a:pt x="85165" y="18542"/>
                  </a:lnTo>
                  <a:lnTo>
                    <a:pt x="67832" y="1209"/>
                  </a:lnTo>
                  <a:lnTo>
                    <a:pt x="64056" y="255"/>
                  </a:lnTo>
                  <a:lnTo>
                    <a:pt x="61567" y="0"/>
                  </a:lnTo>
                  <a:lnTo>
                    <a:pt x="53158" y="5363"/>
                  </a:lnTo>
                  <a:lnTo>
                    <a:pt x="47952" y="9756"/>
                  </a:lnTo>
                  <a:lnTo>
                    <a:pt x="35568" y="31108"/>
                  </a:lnTo>
                  <a:lnTo>
                    <a:pt x="18649" y="73270"/>
                  </a:lnTo>
                  <a:lnTo>
                    <a:pt x="3694" y="115786"/>
                  </a:lnTo>
                  <a:lnTo>
                    <a:pt x="279" y="156794"/>
                  </a:lnTo>
                  <a:lnTo>
                    <a:pt x="0" y="164684"/>
                  </a:lnTo>
                  <a:lnTo>
                    <a:pt x="5333" y="181919"/>
                  </a:lnTo>
                  <a:lnTo>
                    <a:pt x="14760" y="198046"/>
                  </a:lnTo>
                  <a:lnTo>
                    <a:pt x="26004" y="208740"/>
                  </a:lnTo>
                  <a:lnTo>
                    <a:pt x="66115" y="218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3865"/>
            <p:cNvSpPr/>
            <p:nvPr>
              <p:custDataLst>
                <p:tags r:id="rId157"/>
              </p:custDataLst>
            </p:nvPr>
          </p:nvSpPr>
          <p:spPr>
            <a:xfrm>
              <a:off x="5572125" y="5577044"/>
              <a:ext cx="85726" cy="166532"/>
            </a:xfrm>
            <a:custGeom>
              <a:avLst/>
              <a:gdLst/>
              <a:ahLst/>
              <a:cxnLst/>
              <a:rect l="0" t="0" r="0" b="0"/>
              <a:pathLst>
                <a:path w="85726" h="166532">
                  <a:moveTo>
                    <a:pt x="85725" y="14131"/>
                  </a:moveTo>
                  <a:lnTo>
                    <a:pt x="85725" y="14131"/>
                  </a:lnTo>
                  <a:lnTo>
                    <a:pt x="85725" y="874"/>
                  </a:lnTo>
                  <a:lnTo>
                    <a:pt x="84667" y="0"/>
                  </a:lnTo>
                  <a:lnTo>
                    <a:pt x="82903" y="478"/>
                  </a:lnTo>
                  <a:lnTo>
                    <a:pt x="63605" y="17427"/>
                  </a:lnTo>
                  <a:lnTo>
                    <a:pt x="53669" y="29354"/>
                  </a:lnTo>
                  <a:lnTo>
                    <a:pt x="30246" y="72031"/>
                  </a:lnTo>
                  <a:lnTo>
                    <a:pt x="6614" y="118599"/>
                  </a:lnTo>
                  <a:lnTo>
                    <a:pt x="1961" y="133867"/>
                  </a:lnTo>
                  <a:lnTo>
                    <a:pt x="0" y="166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3866"/>
            <p:cNvSpPr/>
            <p:nvPr>
              <p:custDataLst>
                <p:tags r:id="rId158"/>
              </p:custDataLst>
            </p:nvPr>
          </p:nvSpPr>
          <p:spPr>
            <a:xfrm>
              <a:off x="4563799" y="5553191"/>
              <a:ext cx="103452" cy="104660"/>
            </a:xfrm>
            <a:custGeom>
              <a:avLst/>
              <a:gdLst/>
              <a:ahLst/>
              <a:cxnLst/>
              <a:rect l="0" t="0" r="0" b="0"/>
              <a:pathLst>
                <a:path w="103452" h="104660">
                  <a:moveTo>
                    <a:pt x="8201" y="9409"/>
                  </a:moveTo>
                  <a:lnTo>
                    <a:pt x="8201" y="9409"/>
                  </a:lnTo>
                  <a:lnTo>
                    <a:pt x="8201" y="4353"/>
                  </a:lnTo>
                  <a:lnTo>
                    <a:pt x="7143" y="2864"/>
                  </a:lnTo>
                  <a:lnTo>
                    <a:pt x="5379" y="1870"/>
                  </a:lnTo>
                  <a:lnTo>
                    <a:pt x="0" y="277"/>
                  </a:lnTo>
                  <a:lnTo>
                    <a:pt x="4125" y="0"/>
                  </a:lnTo>
                  <a:lnTo>
                    <a:pt x="28386" y="20622"/>
                  </a:lnTo>
                  <a:lnTo>
                    <a:pt x="68395" y="67704"/>
                  </a:lnTo>
                  <a:lnTo>
                    <a:pt x="87141" y="96159"/>
                  </a:lnTo>
                  <a:lnTo>
                    <a:pt x="103451" y="104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3" name="SMARTInkShape-Group777"/>
          <p:cNvGrpSpPr/>
          <p:nvPr/>
        </p:nvGrpSpPr>
        <p:grpSpPr>
          <a:xfrm>
            <a:off x="3848493" y="5629275"/>
            <a:ext cx="161533" cy="88236"/>
            <a:chOff x="3848493" y="5629275"/>
            <a:chExt cx="161533" cy="88236"/>
          </a:xfrm>
        </p:grpSpPr>
        <p:sp>
          <p:nvSpPr>
            <p:cNvPr id="701" name="SMARTInkShape-3867"/>
            <p:cNvSpPr/>
            <p:nvPr>
              <p:custDataLst>
                <p:tags r:id="rId143"/>
              </p:custDataLst>
            </p:nvPr>
          </p:nvSpPr>
          <p:spPr>
            <a:xfrm>
              <a:off x="3871187" y="5695950"/>
              <a:ext cx="138839" cy="21561"/>
            </a:xfrm>
            <a:custGeom>
              <a:avLst/>
              <a:gdLst/>
              <a:ahLst/>
              <a:cxnLst/>
              <a:rect l="0" t="0" r="0" b="0"/>
              <a:pathLst>
                <a:path w="138839" h="21561">
                  <a:moveTo>
                    <a:pt x="5488" y="9525"/>
                  </a:moveTo>
                  <a:lnTo>
                    <a:pt x="5488" y="9525"/>
                  </a:lnTo>
                  <a:lnTo>
                    <a:pt x="0" y="9525"/>
                  </a:lnTo>
                  <a:lnTo>
                    <a:pt x="2344" y="9525"/>
                  </a:lnTo>
                  <a:lnTo>
                    <a:pt x="6912" y="15170"/>
                  </a:lnTo>
                  <a:lnTo>
                    <a:pt x="9613" y="19638"/>
                  </a:lnTo>
                  <a:lnTo>
                    <a:pt x="15646" y="21560"/>
                  </a:lnTo>
                  <a:lnTo>
                    <a:pt x="43305" y="19205"/>
                  </a:lnTo>
                  <a:lnTo>
                    <a:pt x="87621" y="9456"/>
                  </a:lnTo>
                  <a:lnTo>
                    <a:pt x="1388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3868"/>
            <p:cNvSpPr/>
            <p:nvPr>
              <p:custDataLst>
                <p:tags r:id="rId144"/>
              </p:custDataLst>
            </p:nvPr>
          </p:nvSpPr>
          <p:spPr>
            <a:xfrm>
              <a:off x="3848493" y="5629275"/>
              <a:ext cx="132958" cy="9526"/>
            </a:xfrm>
            <a:custGeom>
              <a:avLst/>
              <a:gdLst/>
              <a:ahLst/>
              <a:cxnLst/>
              <a:rect l="0" t="0" r="0" b="0"/>
              <a:pathLst>
                <a:path w="132958" h="9526">
                  <a:moveTo>
                    <a:pt x="9132" y="9525"/>
                  </a:moveTo>
                  <a:lnTo>
                    <a:pt x="9132" y="9525"/>
                  </a:lnTo>
                  <a:lnTo>
                    <a:pt x="931" y="9525"/>
                  </a:lnTo>
                  <a:lnTo>
                    <a:pt x="490" y="8467"/>
                  </a:lnTo>
                  <a:lnTo>
                    <a:pt x="0" y="4469"/>
                  </a:lnTo>
                  <a:lnTo>
                    <a:pt x="1986" y="2980"/>
                  </a:lnTo>
                  <a:lnTo>
                    <a:pt x="9836" y="1324"/>
                  </a:lnTo>
                  <a:lnTo>
                    <a:pt x="32123" y="5749"/>
                  </a:lnTo>
                  <a:lnTo>
                    <a:pt x="73321" y="966"/>
                  </a:lnTo>
                  <a:lnTo>
                    <a:pt x="1329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2" name="SMARTInkShape-Group778"/>
          <p:cNvGrpSpPr/>
          <p:nvPr/>
        </p:nvGrpSpPr>
        <p:grpSpPr>
          <a:xfrm>
            <a:off x="4307614" y="4448175"/>
            <a:ext cx="2977952" cy="649827"/>
            <a:chOff x="4307614" y="4448175"/>
            <a:chExt cx="2977952" cy="649827"/>
          </a:xfrm>
        </p:grpSpPr>
        <p:sp>
          <p:nvSpPr>
            <p:cNvPr id="704" name="SMARTInkShape-3869"/>
            <p:cNvSpPr/>
            <p:nvPr>
              <p:custDataLst>
                <p:tags r:id="rId125"/>
              </p:custDataLst>
            </p:nvPr>
          </p:nvSpPr>
          <p:spPr>
            <a:xfrm>
              <a:off x="5029200" y="4700686"/>
              <a:ext cx="190501" cy="195165"/>
            </a:xfrm>
            <a:custGeom>
              <a:avLst/>
              <a:gdLst/>
              <a:ahLst/>
              <a:cxnLst/>
              <a:rect l="0" t="0" r="0" b="0"/>
              <a:pathLst>
                <a:path w="190501" h="195165">
                  <a:moveTo>
                    <a:pt x="0" y="14189"/>
                  </a:moveTo>
                  <a:lnTo>
                    <a:pt x="0" y="14189"/>
                  </a:lnTo>
                  <a:lnTo>
                    <a:pt x="0" y="9133"/>
                  </a:lnTo>
                  <a:lnTo>
                    <a:pt x="1058" y="7644"/>
                  </a:lnTo>
                  <a:lnTo>
                    <a:pt x="2822" y="6650"/>
                  </a:lnTo>
                  <a:lnTo>
                    <a:pt x="5056" y="5988"/>
                  </a:lnTo>
                  <a:lnTo>
                    <a:pt x="6545" y="4488"/>
                  </a:lnTo>
                  <a:lnTo>
                    <a:pt x="8201" y="0"/>
                  </a:lnTo>
                  <a:lnTo>
                    <a:pt x="10759" y="496"/>
                  </a:lnTo>
                  <a:lnTo>
                    <a:pt x="35925" y="22081"/>
                  </a:lnTo>
                  <a:lnTo>
                    <a:pt x="80492" y="68234"/>
                  </a:lnTo>
                  <a:lnTo>
                    <a:pt x="119333" y="110284"/>
                  </a:lnTo>
                  <a:lnTo>
                    <a:pt x="163964" y="156762"/>
                  </a:lnTo>
                  <a:lnTo>
                    <a:pt x="190500" y="195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3870"/>
            <p:cNvSpPr/>
            <p:nvPr>
              <p:custDataLst>
                <p:tags r:id="rId126"/>
              </p:custDataLst>
            </p:nvPr>
          </p:nvSpPr>
          <p:spPr>
            <a:xfrm>
              <a:off x="4726117" y="4867275"/>
              <a:ext cx="131634" cy="8478"/>
            </a:xfrm>
            <a:custGeom>
              <a:avLst/>
              <a:gdLst/>
              <a:ahLst/>
              <a:cxnLst/>
              <a:rect l="0" t="0" r="0" b="0"/>
              <a:pathLst>
                <a:path w="131634" h="8478">
                  <a:moveTo>
                    <a:pt x="17333" y="0"/>
                  </a:moveTo>
                  <a:lnTo>
                    <a:pt x="17333" y="0"/>
                  </a:lnTo>
                  <a:lnTo>
                    <a:pt x="12276" y="0"/>
                  </a:lnTo>
                  <a:lnTo>
                    <a:pt x="6972" y="2822"/>
                  </a:lnTo>
                  <a:lnTo>
                    <a:pt x="4076" y="5056"/>
                  </a:lnTo>
                  <a:lnTo>
                    <a:pt x="2145" y="5488"/>
                  </a:lnTo>
                  <a:lnTo>
                    <a:pt x="858" y="4716"/>
                  </a:lnTo>
                  <a:lnTo>
                    <a:pt x="0" y="3144"/>
                  </a:lnTo>
                  <a:lnTo>
                    <a:pt x="486" y="3155"/>
                  </a:lnTo>
                  <a:lnTo>
                    <a:pt x="3847" y="5988"/>
                  </a:lnTo>
                  <a:lnTo>
                    <a:pt x="21804" y="8477"/>
                  </a:lnTo>
                  <a:lnTo>
                    <a:pt x="62862" y="3831"/>
                  </a:lnTo>
                  <a:lnTo>
                    <a:pt x="102644" y="5265"/>
                  </a:lnTo>
                  <a:lnTo>
                    <a:pt x="1316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3871"/>
            <p:cNvSpPr/>
            <p:nvPr>
              <p:custDataLst>
                <p:tags r:id="rId127"/>
              </p:custDataLst>
            </p:nvPr>
          </p:nvSpPr>
          <p:spPr>
            <a:xfrm>
              <a:off x="4572174" y="4677399"/>
              <a:ext cx="47452" cy="285127"/>
            </a:xfrm>
            <a:custGeom>
              <a:avLst/>
              <a:gdLst/>
              <a:ahLst/>
              <a:cxnLst/>
              <a:rect l="0" t="0" r="0" b="0"/>
              <a:pathLst>
                <a:path w="47452" h="285127">
                  <a:moveTo>
                    <a:pt x="47451" y="27951"/>
                  </a:moveTo>
                  <a:lnTo>
                    <a:pt x="47451" y="27951"/>
                  </a:lnTo>
                  <a:lnTo>
                    <a:pt x="47451" y="0"/>
                  </a:lnTo>
                  <a:lnTo>
                    <a:pt x="29137" y="25946"/>
                  </a:lnTo>
                  <a:lnTo>
                    <a:pt x="6520" y="49721"/>
                  </a:lnTo>
                  <a:lnTo>
                    <a:pt x="2801" y="59146"/>
                  </a:lnTo>
                  <a:lnTo>
                    <a:pt x="0" y="92928"/>
                  </a:lnTo>
                  <a:lnTo>
                    <a:pt x="4934" y="115995"/>
                  </a:lnTo>
                  <a:lnTo>
                    <a:pt x="21570" y="153293"/>
                  </a:lnTo>
                  <a:lnTo>
                    <a:pt x="27052" y="200328"/>
                  </a:lnTo>
                  <a:lnTo>
                    <a:pt x="28134" y="245328"/>
                  </a:lnTo>
                  <a:lnTo>
                    <a:pt x="29407" y="275070"/>
                  </a:lnTo>
                  <a:lnTo>
                    <a:pt x="37926" y="285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3872"/>
            <p:cNvSpPr/>
            <p:nvPr>
              <p:custDataLst>
                <p:tags r:id="rId128"/>
              </p:custDataLst>
            </p:nvPr>
          </p:nvSpPr>
          <p:spPr>
            <a:xfrm>
              <a:off x="5091616" y="4695825"/>
              <a:ext cx="166185" cy="266701"/>
            </a:xfrm>
            <a:custGeom>
              <a:avLst/>
              <a:gdLst/>
              <a:ahLst/>
              <a:cxnLst/>
              <a:rect l="0" t="0" r="0" b="0"/>
              <a:pathLst>
                <a:path w="166185" h="266701">
                  <a:moveTo>
                    <a:pt x="166184" y="0"/>
                  </a:moveTo>
                  <a:lnTo>
                    <a:pt x="166184" y="0"/>
                  </a:lnTo>
                  <a:lnTo>
                    <a:pt x="147356" y="2822"/>
                  </a:lnTo>
                  <a:lnTo>
                    <a:pt x="130299" y="8662"/>
                  </a:lnTo>
                  <a:lnTo>
                    <a:pt x="119191" y="18314"/>
                  </a:lnTo>
                  <a:lnTo>
                    <a:pt x="88467" y="62390"/>
                  </a:lnTo>
                  <a:lnTo>
                    <a:pt x="65773" y="103890"/>
                  </a:lnTo>
                  <a:lnTo>
                    <a:pt x="37459" y="147208"/>
                  </a:lnTo>
                  <a:lnTo>
                    <a:pt x="15992" y="186887"/>
                  </a:lnTo>
                  <a:lnTo>
                    <a:pt x="233" y="230930"/>
                  </a:lnTo>
                  <a:lnTo>
                    <a:pt x="0" y="245864"/>
                  </a:lnTo>
                  <a:lnTo>
                    <a:pt x="3424" y="257440"/>
                  </a:lnTo>
                  <a:lnTo>
                    <a:pt x="13784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3873"/>
            <p:cNvSpPr/>
            <p:nvPr>
              <p:custDataLst>
                <p:tags r:id="rId129"/>
              </p:custDataLst>
            </p:nvPr>
          </p:nvSpPr>
          <p:spPr>
            <a:xfrm>
              <a:off x="5334000" y="4637419"/>
              <a:ext cx="159516" cy="460583"/>
            </a:xfrm>
            <a:custGeom>
              <a:avLst/>
              <a:gdLst/>
              <a:ahLst/>
              <a:cxnLst/>
              <a:rect l="0" t="0" r="0" b="0"/>
              <a:pathLst>
                <a:path w="159516" h="460583">
                  <a:moveTo>
                    <a:pt x="9525" y="172706"/>
                  </a:moveTo>
                  <a:lnTo>
                    <a:pt x="9525" y="172706"/>
                  </a:lnTo>
                  <a:lnTo>
                    <a:pt x="9525" y="177762"/>
                  </a:lnTo>
                  <a:lnTo>
                    <a:pt x="1324" y="213410"/>
                  </a:lnTo>
                  <a:lnTo>
                    <a:pt x="262" y="257025"/>
                  </a:lnTo>
                  <a:lnTo>
                    <a:pt x="34" y="303819"/>
                  </a:lnTo>
                  <a:lnTo>
                    <a:pt x="7" y="350221"/>
                  </a:lnTo>
                  <a:lnTo>
                    <a:pt x="1" y="395605"/>
                  </a:lnTo>
                  <a:lnTo>
                    <a:pt x="0" y="437793"/>
                  </a:lnTo>
                  <a:lnTo>
                    <a:pt x="0" y="460582"/>
                  </a:lnTo>
                  <a:lnTo>
                    <a:pt x="0" y="414302"/>
                  </a:lnTo>
                  <a:lnTo>
                    <a:pt x="6545" y="372358"/>
                  </a:lnTo>
                  <a:lnTo>
                    <a:pt x="8937" y="327227"/>
                  </a:lnTo>
                  <a:lnTo>
                    <a:pt x="9409" y="282369"/>
                  </a:lnTo>
                  <a:lnTo>
                    <a:pt x="14548" y="245298"/>
                  </a:lnTo>
                  <a:lnTo>
                    <a:pt x="17716" y="207503"/>
                  </a:lnTo>
                  <a:lnTo>
                    <a:pt x="26391" y="163352"/>
                  </a:lnTo>
                  <a:lnTo>
                    <a:pt x="35218" y="127366"/>
                  </a:lnTo>
                  <a:lnTo>
                    <a:pt x="44861" y="82925"/>
                  </a:lnTo>
                  <a:lnTo>
                    <a:pt x="48513" y="65070"/>
                  </a:lnTo>
                  <a:lnTo>
                    <a:pt x="68921" y="21980"/>
                  </a:lnTo>
                  <a:lnTo>
                    <a:pt x="84156" y="3986"/>
                  </a:lnTo>
                  <a:lnTo>
                    <a:pt x="89971" y="960"/>
                  </a:lnTo>
                  <a:lnTo>
                    <a:pt x="95964" y="0"/>
                  </a:lnTo>
                  <a:lnTo>
                    <a:pt x="102076" y="418"/>
                  </a:lnTo>
                  <a:lnTo>
                    <a:pt x="107209" y="2814"/>
                  </a:lnTo>
                  <a:lnTo>
                    <a:pt x="115734" y="11121"/>
                  </a:lnTo>
                  <a:lnTo>
                    <a:pt x="120229" y="27513"/>
                  </a:lnTo>
                  <a:lnTo>
                    <a:pt x="123115" y="67473"/>
                  </a:lnTo>
                  <a:lnTo>
                    <a:pt x="117865" y="86778"/>
                  </a:lnTo>
                  <a:lnTo>
                    <a:pt x="97576" y="134105"/>
                  </a:lnTo>
                  <a:lnTo>
                    <a:pt x="95386" y="148600"/>
                  </a:lnTo>
                  <a:lnTo>
                    <a:pt x="97458" y="151344"/>
                  </a:lnTo>
                  <a:lnTo>
                    <a:pt x="140034" y="175915"/>
                  </a:lnTo>
                  <a:lnTo>
                    <a:pt x="149726" y="187890"/>
                  </a:lnTo>
                  <a:lnTo>
                    <a:pt x="156502" y="202738"/>
                  </a:lnTo>
                  <a:lnTo>
                    <a:pt x="159515" y="216392"/>
                  </a:lnTo>
                  <a:lnTo>
                    <a:pt x="156154" y="241036"/>
                  </a:lnTo>
                  <a:lnTo>
                    <a:pt x="143399" y="263390"/>
                  </a:lnTo>
                  <a:lnTo>
                    <a:pt x="134994" y="271218"/>
                  </a:lnTo>
                  <a:lnTo>
                    <a:pt x="131271" y="273306"/>
                  </a:lnTo>
                  <a:lnTo>
                    <a:pt x="126673" y="272581"/>
                  </a:lnTo>
                  <a:lnTo>
                    <a:pt x="115918" y="266131"/>
                  </a:lnTo>
                  <a:lnTo>
                    <a:pt x="112204" y="260389"/>
                  </a:lnTo>
                  <a:lnTo>
                    <a:pt x="104775" y="229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3874"/>
            <p:cNvSpPr/>
            <p:nvPr>
              <p:custDataLst>
                <p:tags r:id="rId130"/>
              </p:custDataLst>
            </p:nvPr>
          </p:nvSpPr>
          <p:spPr>
            <a:xfrm>
              <a:off x="4452212" y="4659441"/>
              <a:ext cx="138839" cy="150685"/>
            </a:xfrm>
            <a:custGeom>
              <a:avLst/>
              <a:gdLst/>
              <a:ahLst/>
              <a:cxnLst/>
              <a:rect l="0" t="0" r="0" b="0"/>
              <a:pathLst>
                <a:path w="138839" h="150685">
                  <a:moveTo>
                    <a:pt x="5488" y="17334"/>
                  </a:moveTo>
                  <a:lnTo>
                    <a:pt x="5488" y="17334"/>
                  </a:lnTo>
                  <a:lnTo>
                    <a:pt x="5488" y="12278"/>
                  </a:lnTo>
                  <a:lnTo>
                    <a:pt x="2666" y="6973"/>
                  </a:lnTo>
                  <a:lnTo>
                    <a:pt x="431" y="4077"/>
                  </a:lnTo>
                  <a:lnTo>
                    <a:pt x="0" y="2146"/>
                  </a:lnTo>
                  <a:lnTo>
                    <a:pt x="772" y="859"/>
                  </a:lnTo>
                  <a:lnTo>
                    <a:pt x="2344" y="0"/>
                  </a:lnTo>
                  <a:lnTo>
                    <a:pt x="4450" y="1545"/>
                  </a:lnTo>
                  <a:lnTo>
                    <a:pt x="41054" y="48165"/>
                  </a:lnTo>
                  <a:lnTo>
                    <a:pt x="70368" y="95056"/>
                  </a:lnTo>
                  <a:lnTo>
                    <a:pt x="108083" y="138737"/>
                  </a:lnTo>
                  <a:lnTo>
                    <a:pt x="111985" y="142720"/>
                  </a:lnTo>
                  <a:lnTo>
                    <a:pt x="138838" y="150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SMARTInkShape-3875"/>
            <p:cNvSpPr/>
            <p:nvPr>
              <p:custDataLst>
                <p:tags r:id="rId131"/>
              </p:custDataLst>
            </p:nvPr>
          </p:nvSpPr>
          <p:spPr>
            <a:xfrm>
              <a:off x="5629275" y="4614569"/>
              <a:ext cx="78943" cy="309857"/>
            </a:xfrm>
            <a:custGeom>
              <a:avLst/>
              <a:gdLst/>
              <a:ahLst/>
              <a:cxnLst/>
              <a:rect l="0" t="0" r="0" b="0"/>
              <a:pathLst>
                <a:path w="78943" h="309857">
                  <a:moveTo>
                    <a:pt x="0" y="5056"/>
                  </a:moveTo>
                  <a:lnTo>
                    <a:pt x="0" y="5056"/>
                  </a:lnTo>
                  <a:lnTo>
                    <a:pt x="10113" y="0"/>
                  </a:lnTo>
                  <a:lnTo>
                    <a:pt x="20723" y="340"/>
                  </a:lnTo>
                  <a:lnTo>
                    <a:pt x="26515" y="1912"/>
                  </a:lnTo>
                  <a:lnTo>
                    <a:pt x="31435" y="7193"/>
                  </a:lnTo>
                  <a:lnTo>
                    <a:pt x="49757" y="46086"/>
                  </a:lnTo>
                  <a:lnTo>
                    <a:pt x="68390" y="89478"/>
                  </a:lnTo>
                  <a:lnTo>
                    <a:pt x="78942" y="129084"/>
                  </a:lnTo>
                  <a:lnTo>
                    <a:pt x="77839" y="174664"/>
                  </a:lnTo>
                  <a:lnTo>
                    <a:pt x="76929" y="194738"/>
                  </a:lnTo>
                  <a:lnTo>
                    <a:pt x="55648" y="240040"/>
                  </a:lnTo>
                  <a:lnTo>
                    <a:pt x="46604" y="260835"/>
                  </a:lnTo>
                  <a:lnTo>
                    <a:pt x="33413" y="275016"/>
                  </a:lnTo>
                  <a:lnTo>
                    <a:pt x="19084" y="285904"/>
                  </a:lnTo>
                  <a:lnTo>
                    <a:pt x="0" y="309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SMARTInkShape-3876"/>
            <p:cNvSpPr/>
            <p:nvPr>
              <p:custDataLst>
                <p:tags r:id="rId132"/>
              </p:custDataLst>
            </p:nvPr>
          </p:nvSpPr>
          <p:spPr>
            <a:xfrm>
              <a:off x="4307614" y="4621341"/>
              <a:ext cx="131037" cy="341185"/>
            </a:xfrm>
            <a:custGeom>
              <a:avLst/>
              <a:gdLst/>
              <a:ahLst/>
              <a:cxnLst/>
              <a:rect l="0" t="0" r="0" b="0"/>
              <a:pathLst>
                <a:path w="131037" h="341185">
                  <a:moveTo>
                    <a:pt x="73886" y="17334"/>
                  </a:moveTo>
                  <a:lnTo>
                    <a:pt x="73886" y="17334"/>
                  </a:lnTo>
                  <a:lnTo>
                    <a:pt x="73886" y="12278"/>
                  </a:lnTo>
                  <a:lnTo>
                    <a:pt x="71064" y="6973"/>
                  </a:lnTo>
                  <a:lnTo>
                    <a:pt x="65685" y="0"/>
                  </a:lnTo>
                  <a:lnTo>
                    <a:pt x="54640" y="3848"/>
                  </a:lnTo>
                  <a:lnTo>
                    <a:pt x="43019" y="11692"/>
                  </a:lnTo>
                  <a:lnTo>
                    <a:pt x="23164" y="51555"/>
                  </a:lnTo>
                  <a:lnTo>
                    <a:pt x="10401" y="98216"/>
                  </a:lnTo>
                  <a:lnTo>
                    <a:pt x="1924" y="132316"/>
                  </a:lnTo>
                  <a:lnTo>
                    <a:pt x="0" y="174993"/>
                  </a:lnTo>
                  <a:lnTo>
                    <a:pt x="6721" y="221151"/>
                  </a:lnTo>
                  <a:lnTo>
                    <a:pt x="21647" y="265167"/>
                  </a:lnTo>
                  <a:lnTo>
                    <a:pt x="33383" y="284820"/>
                  </a:lnTo>
                  <a:lnTo>
                    <a:pt x="67059" y="307786"/>
                  </a:lnTo>
                  <a:lnTo>
                    <a:pt x="114009" y="332392"/>
                  </a:lnTo>
                  <a:lnTo>
                    <a:pt x="131036" y="341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3877"/>
            <p:cNvSpPr/>
            <p:nvPr>
              <p:custDataLst>
                <p:tags r:id="rId133"/>
              </p:custDataLst>
            </p:nvPr>
          </p:nvSpPr>
          <p:spPr>
            <a:xfrm>
              <a:off x="5830624" y="4476750"/>
              <a:ext cx="27252" cy="123826"/>
            </a:xfrm>
            <a:custGeom>
              <a:avLst/>
              <a:gdLst/>
              <a:ahLst/>
              <a:cxnLst/>
              <a:rect l="0" t="0" r="0" b="0"/>
              <a:pathLst>
                <a:path w="27252" h="123826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4125" y="5057"/>
                  </a:lnTo>
                  <a:lnTo>
                    <a:pt x="7843" y="52050"/>
                  </a:lnTo>
                  <a:lnTo>
                    <a:pt x="17880" y="99351"/>
                  </a:lnTo>
                  <a:lnTo>
                    <a:pt x="27251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3878"/>
            <p:cNvSpPr/>
            <p:nvPr>
              <p:custDataLst>
                <p:tags r:id="rId134"/>
              </p:custDataLst>
            </p:nvPr>
          </p:nvSpPr>
          <p:spPr>
            <a:xfrm>
              <a:off x="5715000" y="4448175"/>
              <a:ext cx="209551" cy="28576"/>
            </a:xfrm>
            <a:custGeom>
              <a:avLst/>
              <a:gdLst/>
              <a:ahLst/>
              <a:cxnLst/>
              <a:rect l="0" t="0" r="0" b="0"/>
              <a:pathLst>
                <a:path w="209551" h="28576">
                  <a:moveTo>
                    <a:pt x="0" y="28575"/>
                  </a:moveTo>
                  <a:lnTo>
                    <a:pt x="0" y="28575"/>
                  </a:lnTo>
                  <a:lnTo>
                    <a:pt x="18828" y="25753"/>
                  </a:lnTo>
                  <a:lnTo>
                    <a:pt x="62162" y="20374"/>
                  </a:lnTo>
                  <a:lnTo>
                    <a:pt x="109371" y="12765"/>
                  </a:lnTo>
                  <a:lnTo>
                    <a:pt x="146919" y="10165"/>
                  </a:lnTo>
                  <a:lnTo>
                    <a:pt x="176529" y="6893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3879"/>
            <p:cNvSpPr/>
            <p:nvPr>
              <p:custDataLst>
                <p:tags r:id="rId135"/>
              </p:custDataLst>
            </p:nvPr>
          </p:nvSpPr>
          <p:spPr>
            <a:xfrm>
              <a:off x="6077246" y="4611541"/>
              <a:ext cx="114005" cy="269061"/>
            </a:xfrm>
            <a:custGeom>
              <a:avLst/>
              <a:gdLst/>
              <a:ahLst/>
              <a:cxnLst/>
              <a:rect l="0" t="0" r="0" b="0"/>
              <a:pathLst>
                <a:path w="114005" h="269061">
                  <a:moveTo>
                    <a:pt x="85429" y="17609"/>
                  </a:moveTo>
                  <a:lnTo>
                    <a:pt x="85429" y="17609"/>
                  </a:lnTo>
                  <a:lnTo>
                    <a:pt x="85429" y="9408"/>
                  </a:lnTo>
                  <a:lnTo>
                    <a:pt x="80373" y="3420"/>
                  </a:lnTo>
                  <a:lnTo>
                    <a:pt x="75068" y="719"/>
                  </a:lnTo>
                  <a:lnTo>
                    <a:pt x="72172" y="0"/>
                  </a:lnTo>
                  <a:lnTo>
                    <a:pt x="63309" y="7666"/>
                  </a:lnTo>
                  <a:lnTo>
                    <a:pt x="35283" y="48441"/>
                  </a:lnTo>
                  <a:lnTo>
                    <a:pt x="22005" y="83777"/>
                  </a:lnTo>
                  <a:lnTo>
                    <a:pt x="7252" y="124115"/>
                  </a:lnTo>
                  <a:lnTo>
                    <a:pt x="1194" y="163961"/>
                  </a:lnTo>
                  <a:lnTo>
                    <a:pt x="0" y="201858"/>
                  </a:lnTo>
                  <a:lnTo>
                    <a:pt x="9904" y="228129"/>
                  </a:lnTo>
                  <a:lnTo>
                    <a:pt x="26245" y="250965"/>
                  </a:lnTo>
                  <a:lnTo>
                    <a:pt x="35489" y="258906"/>
                  </a:lnTo>
                  <a:lnTo>
                    <a:pt x="60160" y="269060"/>
                  </a:lnTo>
                  <a:lnTo>
                    <a:pt x="114004" y="2652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3880"/>
            <p:cNvSpPr/>
            <p:nvPr>
              <p:custDataLst>
                <p:tags r:id="rId136"/>
              </p:custDataLst>
            </p:nvPr>
          </p:nvSpPr>
          <p:spPr>
            <a:xfrm>
              <a:off x="6269167" y="4619625"/>
              <a:ext cx="93534" cy="95251"/>
            </a:xfrm>
            <a:custGeom>
              <a:avLst/>
              <a:gdLst/>
              <a:ahLst/>
              <a:cxnLst/>
              <a:rect l="0" t="0" r="0" b="0"/>
              <a:pathLst>
                <a:path w="93534" h="95251">
                  <a:moveTo>
                    <a:pt x="17333" y="0"/>
                  </a:moveTo>
                  <a:lnTo>
                    <a:pt x="17333" y="0"/>
                  </a:lnTo>
                  <a:lnTo>
                    <a:pt x="0" y="0"/>
                  </a:lnTo>
                  <a:lnTo>
                    <a:pt x="3849" y="10113"/>
                  </a:lnTo>
                  <a:lnTo>
                    <a:pt x="11692" y="17900"/>
                  </a:lnTo>
                  <a:lnTo>
                    <a:pt x="55630" y="57610"/>
                  </a:lnTo>
                  <a:lnTo>
                    <a:pt x="93533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3881"/>
            <p:cNvSpPr/>
            <p:nvPr>
              <p:custDataLst>
                <p:tags r:id="rId137"/>
              </p:custDataLst>
            </p:nvPr>
          </p:nvSpPr>
          <p:spPr>
            <a:xfrm>
              <a:off x="6781800" y="4680812"/>
              <a:ext cx="152401" cy="157889"/>
            </a:xfrm>
            <a:custGeom>
              <a:avLst/>
              <a:gdLst/>
              <a:ahLst/>
              <a:cxnLst/>
              <a:rect l="0" t="0" r="0" b="0"/>
              <a:pathLst>
                <a:path w="152401" h="157889">
                  <a:moveTo>
                    <a:pt x="0" y="5488"/>
                  </a:moveTo>
                  <a:lnTo>
                    <a:pt x="0" y="5488"/>
                  </a:lnTo>
                  <a:lnTo>
                    <a:pt x="5056" y="432"/>
                  </a:lnTo>
                  <a:lnTo>
                    <a:pt x="7604" y="0"/>
                  </a:lnTo>
                  <a:lnTo>
                    <a:pt x="10361" y="772"/>
                  </a:lnTo>
                  <a:lnTo>
                    <a:pt x="13257" y="2344"/>
                  </a:lnTo>
                  <a:lnTo>
                    <a:pt x="50146" y="45382"/>
                  </a:lnTo>
                  <a:lnTo>
                    <a:pt x="95627" y="91562"/>
                  </a:lnTo>
                  <a:lnTo>
                    <a:pt x="130187" y="134790"/>
                  </a:lnTo>
                  <a:lnTo>
                    <a:pt x="152400" y="157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3882"/>
            <p:cNvSpPr/>
            <p:nvPr>
              <p:custDataLst>
                <p:tags r:id="rId138"/>
              </p:custDataLst>
            </p:nvPr>
          </p:nvSpPr>
          <p:spPr>
            <a:xfrm>
              <a:off x="6372618" y="4611541"/>
              <a:ext cx="66283" cy="246210"/>
            </a:xfrm>
            <a:custGeom>
              <a:avLst/>
              <a:gdLst/>
              <a:ahLst/>
              <a:cxnLst/>
              <a:rect l="0" t="0" r="0" b="0"/>
              <a:pathLst>
                <a:path w="66283" h="246210">
                  <a:moveTo>
                    <a:pt x="66282" y="17609"/>
                  </a:moveTo>
                  <a:lnTo>
                    <a:pt x="66282" y="17609"/>
                  </a:lnTo>
                  <a:lnTo>
                    <a:pt x="66282" y="9408"/>
                  </a:lnTo>
                  <a:lnTo>
                    <a:pt x="56169" y="3420"/>
                  </a:lnTo>
                  <a:lnTo>
                    <a:pt x="44823" y="0"/>
                  </a:lnTo>
                  <a:lnTo>
                    <a:pt x="41392" y="577"/>
                  </a:lnTo>
                  <a:lnTo>
                    <a:pt x="34760" y="4042"/>
                  </a:lnTo>
                  <a:lnTo>
                    <a:pt x="15502" y="20987"/>
                  </a:lnTo>
                  <a:lnTo>
                    <a:pt x="11963" y="30047"/>
                  </a:lnTo>
                  <a:lnTo>
                    <a:pt x="9381" y="73029"/>
                  </a:lnTo>
                  <a:lnTo>
                    <a:pt x="9165" y="120432"/>
                  </a:lnTo>
                  <a:lnTo>
                    <a:pt x="9139" y="160098"/>
                  </a:lnTo>
                  <a:lnTo>
                    <a:pt x="6312" y="188944"/>
                  </a:lnTo>
                  <a:lnTo>
                    <a:pt x="195" y="233016"/>
                  </a:lnTo>
                  <a:lnTo>
                    <a:pt x="0" y="237414"/>
                  </a:lnTo>
                  <a:lnTo>
                    <a:pt x="927" y="240345"/>
                  </a:lnTo>
                  <a:lnTo>
                    <a:pt x="9132" y="2462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3883"/>
            <p:cNvSpPr/>
            <p:nvPr>
              <p:custDataLst>
                <p:tags r:id="rId139"/>
              </p:custDataLst>
            </p:nvPr>
          </p:nvSpPr>
          <p:spPr>
            <a:xfrm>
              <a:off x="7210425" y="4601899"/>
              <a:ext cx="75141" cy="274902"/>
            </a:xfrm>
            <a:custGeom>
              <a:avLst/>
              <a:gdLst/>
              <a:ahLst/>
              <a:cxnLst/>
              <a:rect l="0" t="0" r="0" b="0"/>
              <a:pathLst>
                <a:path w="75141" h="274902">
                  <a:moveTo>
                    <a:pt x="9525" y="8201"/>
                  </a:moveTo>
                  <a:lnTo>
                    <a:pt x="9525" y="8201"/>
                  </a:lnTo>
                  <a:lnTo>
                    <a:pt x="14581" y="3145"/>
                  </a:lnTo>
                  <a:lnTo>
                    <a:pt x="19886" y="662"/>
                  </a:lnTo>
                  <a:lnTo>
                    <a:pt x="22782" y="0"/>
                  </a:lnTo>
                  <a:lnTo>
                    <a:pt x="31645" y="4909"/>
                  </a:lnTo>
                  <a:lnTo>
                    <a:pt x="42639" y="16263"/>
                  </a:lnTo>
                  <a:lnTo>
                    <a:pt x="64122" y="58046"/>
                  </a:lnTo>
                  <a:lnTo>
                    <a:pt x="72621" y="97406"/>
                  </a:lnTo>
                  <a:lnTo>
                    <a:pt x="75140" y="136938"/>
                  </a:lnTo>
                  <a:lnTo>
                    <a:pt x="73612" y="159609"/>
                  </a:lnTo>
                  <a:lnTo>
                    <a:pt x="59792" y="196172"/>
                  </a:lnTo>
                  <a:lnTo>
                    <a:pt x="32860" y="240809"/>
                  </a:lnTo>
                  <a:lnTo>
                    <a:pt x="23071" y="255516"/>
                  </a:lnTo>
                  <a:lnTo>
                    <a:pt x="0" y="274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3884"/>
            <p:cNvSpPr/>
            <p:nvPr>
              <p:custDataLst>
                <p:tags r:id="rId140"/>
              </p:custDataLst>
            </p:nvPr>
          </p:nvSpPr>
          <p:spPr>
            <a:xfrm>
              <a:off x="7019925" y="4623904"/>
              <a:ext cx="152073" cy="372426"/>
            </a:xfrm>
            <a:custGeom>
              <a:avLst/>
              <a:gdLst/>
              <a:ahLst/>
              <a:cxnLst/>
              <a:rect l="0" t="0" r="0" b="0"/>
              <a:pathLst>
                <a:path w="152073" h="372426">
                  <a:moveTo>
                    <a:pt x="0" y="129071"/>
                  </a:moveTo>
                  <a:lnTo>
                    <a:pt x="0" y="129071"/>
                  </a:lnTo>
                  <a:lnTo>
                    <a:pt x="2822" y="156835"/>
                  </a:lnTo>
                  <a:lnTo>
                    <a:pt x="8200" y="195586"/>
                  </a:lnTo>
                  <a:lnTo>
                    <a:pt x="10321" y="234873"/>
                  </a:lnTo>
                  <a:lnTo>
                    <a:pt x="17012" y="276656"/>
                  </a:lnTo>
                  <a:lnTo>
                    <a:pt x="17086" y="293089"/>
                  </a:lnTo>
                  <a:lnTo>
                    <a:pt x="10730" y="338897"/>
                  </a:lnTo>
                  <a:lnTo>
                    <a:pt x="1430" y="372425"/>
                  </a:lnTo>
                  <a:lnTo>
                    <a:pt x="953" y="371740"/>
                  </a:lnTo>
                  <a:lnTo>
                    <a:pt x="424" y="365334"/>
                  </a:lnTo>
                  <a:lnTo>
                    <a:pt x="10417" y="326669"/>
                  </a:lnTo>
                  <a:lnTo>
                    <a:pt x="16493" y="280753"/>
                  </a:lnTo>
                  <a:lnTo>
                    <a:pt x="21114" y="242100"/>
                  </a:lnTo>
                  <a:lnTo>
                    <a:pt x="27101" y="205020"/>
                  </a:lnTo>
                  <a:lnTo>
                    <a:pt x="28139" y="166509"/>
                  </a:lnTo>
                  <a:lnTo>
                    <a:pt x="36093" y="119180"/>
                  </a:lnTo>
                  <a:lnTo>
                    <a:pt x="43738" y="79456"/>
                  </a:lnTo>
                  <a:lnTo>
                    <a:pt x="48589" y="51811"/>
                  </a:lnTo>
                  <a:lnTo>
                    <a:pt x="72413" y="5349"/>
                  </a:lnTo>
                  <a:lnTo>
                    <a:pt x="79103" y="0"/>
                  </a:lnTo>
                  <a:lnTo>
                    <a:pt x="82369" y="1749"/>
                  </a:lnTo>
                  <a:lnTo>
                    <a:pt x="92022" y="19380"/>
                  </a:lnTo>
                  <a:lnTo>
                    <a:pt x="102888" y="52890"/>
                  </a:lnTo>
                  <a:lnTo>
                    <a:pt x="101114" y="63816"/>
                  </a:lnTo>
                  <a:lnTo>
                    <a:pt x="85403" y="108159"/>
                  </a:lnTo>
                  <a:lnTo>
                    <a:pt x="76360" y="137841"/>
                  </a:lnTo>
                  <a:lnTo>
                    <a:pt x="114802" y="141388"/>
                  </a:lnTo>
                  <a:lnTo>
                    <a:pt x="127223" y="147245"/>
                  </a:lnTo>
                  <a:lnTo>
                    <a:pt x="139799" y="156904"/>
                  </a:lnTo>
                  <a:lnTo>
                    <a:pt x="146800" y="168252"/>
                  </a:lnTo>
                  <a:lnTo>
                    <a:pt x="151294" y="192785"/>
                  </a:lnTo>
                  <a:lnTo>
                    <a:pt x="152072" y="206628"/>
                  </a:lnTo>
                  <a:lnTo>
                    <a:pt x="150064" y="210409"/>
                  </a:lnTo>
                  <a:lnTo>
                    <a:pt x="130913" y="227336"/>
                  </a:lnTo>
                  <a:lnTo>
                    <a:pt x="125375" y="228447"/>
                  </a:lnTo>
                  <a:lnTo>
                    <a:pt x="110755" y="226862"/>
                  </a:lnTo>
                  <a:lnTo>
                    <a:pt x="105587" y="224955"/>
                  </a:lnTo>
                  <a:lnTo>
                    <a:pt x="102142" y="222628"/>
                  </a:lnTo>
                  <a:lnTo>
                    <a:pt x="91555" y="211286"/>
                  </a:lnTo>
                  <a:lnTo>
                    <a:pt x="90670" y="207164"/>
                  </a:lnTo>
                  <a:lnTo>
                    <a:pt x="95250" y="186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3885"/>
            <p:cNvSpPr/>
            <p:nvPr>
              <p:custDataLst>
                <p:tags r:id="rId141"/>
              </p:custDataLst>
            </p:nvPr>
          </p:nvSpPr>
          <p:spPr>
            <a:xfrm>
              <a:off x="6835387" y="4686300"/>
              <a:ext cx="98814" cy="190501"/>
            </a:xfrm>
            <a:custGeom>
              <a:avLst/>
              <a:gdLst/>
              <a:ahLst/>
              <a:cxnLst/>
              <a:rect l="0" t="0" r="0" b="0"/>
              <a:pathLst>
                <a:path w="98814" h="190501">
                  <a:moveTo>
                    <a:pt x="98813" y="0"/>
                  </a:moveTo>
                  <a:lnTo>
                    <a:pt x="98813" y="0"/>
                  </a:lnTo>
                  <a:lnTo>
                    <a:pt x="88700" y="0"/>
                  </a:lnTo>
                  <a:lnTo>
                    <a:pt x="80913" y="2822"/>
                  </a:lnTo>
                  <a:lnTo>
                    <a:pt x="77355" y="5056"/>
                  </a:lnTo>
                  <a:lnTo>
                    <a:pt x="52549" y="40704"/>
                  </a:lnTo>
                  <a:lnTo>
                    <a:pt x="29361" y="85366"/>
                  </a:lnTo>
                  <a:lnTo>
                    <a:pt x="15963" y="119388"/>
                  </a:lnTo>
                  <a:lnTo>
                    <a:pt x="2979" y="160385"/>
                  </a:lnTo>
                  <a:lnTo>
                    <a:pt x="0" y="167249"/>
                  </a:lnTo>
                  <a:lnTo>
                    <a:pt x="129" y="172882"/>
                  </a:lnTo>
                  <a:lnTo>
                    <a:pt x="13088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3886"/>
            <p:cNvSpPr/>
            <p:nvPr>
              <p:custDataLst>
                <p:tags r:id="rId142"/>
              </p:custDataLst>
            </p:nvPr>
          </p:nvSpPr>
          <p:spPr>
            <a:xfrm>
              <a:off x="6500087" y="4800600"/>
              <a:ext cx="138839" cy="9526"/>
            </a:xfrm>
            <a:custGeom>
              <a:avLst/>
              <a:gdLst/>
              <a:ahLst/>
              <a:cxnLst/>
              <a:rect l="0" t="0" r="0" b="0"/>
              <a:pathLst>
                <a:path w="138839" h="9526">
                  <a:moveTo>
                    <a:pt x="5488" y="9525"/>
                  </a:moveTo>
                  <a:lnTo>
                    <a:pt x="5488" y="9525"/>
                  </a:lnTo>
                  <a:lnTo>
                    <a:pt x="0" y="9525"/>
                  </a:lnTo>
                  <a:lnTo>
                    <a:pt x="45401" y="9525"/>
                  </a:lnTo>
                  <a:lnTo>
                    <a:pt x="84868" y="9525"/>
                  </a:lnTo>
                  <a:lnTo>
                    <a:pt x="105327" y="8467"/>
                  </a:lnTo>
                  <a:lnTo>
                    <a:pt x="1388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SMARTInkShape-Group779"/>
          <p:cNvGrpSpPr/>
          <p:nvPr/>
        </p:nvGrpSpPr>
        <p:grpSpPr>
          <a:xfrm>
            <a:off x="9305984" y="3516049"/>
            <a:ext cx="1150771" cy="428710"/>
            <a:chOff x="9305984" y="3516049"/>
            <a:chExt cx="1150771" cy="428710"/>
          </a:xfrm>
        </p:grpSpPr>
        <p:sp>
          <p:nvSpPr>
            <p:cNvPr id="723" name="SMARTInkShape-3887"/>
            <p:cNvSpPr/>
            <p:nvPr>
              <p:custDataLst>
                <p:tags r:id="rId117"/>
              </p:custDataLst>
            </p:nvPr>
          </p:nvSpPr>
          <p:spPr>
            <a:xfrm>
              <a:off x="9982200" y="3623537"/>
              <a:ext cx="152401" cy="129314"/>
            </a:xfrm>
            <a:custGeom>
              <a:avLst/>
              <a:gdLst/>
              <a:ahLst/>
              <a:cxnLst/>
              <a:rect l="0" t="0" r="0" b="0"/>
              <a:pathLst>
                <a:path w="152401" h="129314">
                  <a:moveTo>
                    <a:pt x="0" y="5488"/>
                  </a:moveTo>
                  <a:lnTo>
                    <a:pt x="0" y="5488"/>
                  </a:lnTo>
                  <a:lnTo>
                    <a:pt x="0" y="431"/>
                  </a:lnTo>
                  <a:lnTo>
                    <a:pt x="1058" y="0"/>
                  </a:lnTo>
                  <a:lnTo>
                    <a:pt x="5057" y="2344"/>
                  </a:lnTo>
                  <a:lnTo>
                    <a:pt x="45761" y="31727"/>
                  </a:lnTo>
                  <a:lnTo>
                    <a:pt x="91353" y="69062"/>
                  </a:lnTo>
                  <a:lnTo>
                    <a:pt x="152400" y="129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3888"/>
            <p:cNvSpPr/>
            <p:nvPr>
              <p:custDataLst>
                <p:tags r:id="rId118"/>
              </p:custDataLst>
            </p:nvPr>
          </p:nvSpPr>
          <p:spPr>
            <a:xfrm>
              <a:off x="9602562" y="3583349"/>
              <a:ext cx="36739" cy="226652"/>
            </a:xfrm>
            <a:custGeom>
              <a:avLst/>
              <a:gdLst/>
              <a:ahLst/>
              <a:cxnLst/>
              <a:rect l="0" t="0" r="0" b="0"/>
              <a:pathLst>
                <a:path w="36739" h="226652">
                  <a:moveTo>
                    <a:pt x="36738" y="36151"/>
                  </a:moveTo>
                  <a:lnTo>
                    <a:pt x="36738" y="36151"/>
                  </a:lnTo>
                  <a:lnTo>
                    <a:pt x="36738" y="0"/>
                  </a:lnTo>
                  <a:lnTo>
                    <a:pt x="35680" y="409"/>
                  </a:lnTo>
                  <a:lnTo>
                    <a:pt x="31681" y="3685"/>
                  </a:lnTo>
                  <a:lnTo>
                    <a:pt x="23481" y="21592"/>
                  </a:lnTo>
                  <a:lnTo>
                    <a:pt x="15629" y="65317"/>
                  </a:lnTo>
                  <a:lnTo>
                    <a:pt x="10374" y="99120"/>
                  </a:lnTo>
                  <a:lnTo>
                    <a:pt x="8818" y="137006"/>
                  </a:lnTo>
                  <a:lnTo>
                    <a:pt x="5534" y="165517"/>
                  </a:lnTo>
                  <a:lnTo>
                    <a:pt x="0" y="194114"/>
                  </a:lnTo>
                  <a:lnTo>
                    <a:pt x="4097" y="213718"/>
                  </a:lnTo>
                  <a:lnTo>
                    <a:pt x="6511" y="218029"/>
                  </a:lnTo>
                  <a:lnTo>
                    <a:pt x="17688" y="226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3889"/>
            <p:cNvSpPr/>
            <p:nvPr>
              <p:custDataLst>
                <p:tags r:id="rId119"/>
              </p:custDataLst>
            </p:nvPr>
          </p:nvSpPr>
          <p:spPr>
            <a:xfrm>
              <a:off x="9490937" y="3581517"/>
              <a:ext cx="100739" cy="104659"/>
            </a:xfrm>
            <a:custGeom>
              <a:avLst/>
              <a:gdLst/>
              <a:ahLst/>
              <a:cxnLst/>
              <a:rect l="0" t="0" r="0" b="0"/>
              <a:pathLst>
                <a:path w="100739" h="104659">
                  <a:moveTo>
                    <a:pt x="5488" y="9408"/>
                  </a:moveTo>
                  <a:lnTo>
                    <a:pt x="5488" y="9408"/>
                  </a:lnTo>
                  <a:lnTo>
                    <a:pt x="5488" y="4351"/>
                  </a:lnTo>
                  <a:lnTo>
                    <a:pt x="4430" y="2862"/>
                  </a:lnTo>
                  <a:lnTo>
                    <a:pt x="2666" y="1869"/>
                  </a:lnTo>
                  <a:lnTo>
                    <a:pt x="431" y="1207"/>
                  </a:lnTo>
                  <a:lnTo>
                    <a:pt x="0" y="766"/>
                  </a:lnTo>
                  <a:lnTo>
                    <a:pt x="771" y="472"/>
                  </a:lnTo>
                  <a:lnTo>
                    <a:pt x="14670" y="0"/>
                  </a:lnTo>
                  <a:lnTo>
                    <a:pt x="20075" y="4194"/>
                  </a:lnTo>
                  <a:lnTo>
                    <a:pt x="54337" y="49668"/>
                  </a:lnTo>
                  <a:lnTo>
                    <a:pt x="62295" y="68374"/>
                  </a:lnTo>
                  <a:lnTo>
                    <a:pt x="100738" y="104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3890"/>
            <p:cNvSpPr/>
            <p:nvPr>
              <p:custDataLst>
                <p:tags r:id="rId120"/>
              </p:custDataLst>
            </p:nvPr>
          </p:nvSpPr>
          <p:spPr>
            <a:xfrm>
              <a:off x="9729062" y="3743325"/>
              <a:ext cx="100739" cy="24539"/>
            </a:xfrm>
            <a:custGeom>
              <a:avLst/>
              <a:gdLst/>
              <a:ahLst/>
              <a:cxnLst/>
              <a:rect l="0" t="0" r="0" b="0"/>
              <a:pathLst>
                <a:path w="100739" h="24539">
                  <a:moveTo>
                    <a:pt x="5488" y="19050"/>
                  </a:moveTo>
                  <a:lnTo>
                    <a:pt x="5488" y="19050"/>
                  </a:lnTo>
                  <a:lnTo>
                    <a:pt x="0" y="24538"/>
                  </a:lnTo>
                  <a:lnTo>
                    <a:pt x="9614" y="14925"/>
                  </a:lnTo>
                  <a:lnTo>
                    <a:pt x="33638" y="11125"/>
                  </a:lnTo>
                  <a:lnTo>
                    <a:pt x="1007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3891"/>
            <p:cNvSpPr/>
            <p:nvPr>
              <p:custDataLst>
                <p:tags r:id="rId121"/>
              </p:custDataLst>
            </p:nvPr>
          </p:nvSpPr>
          <p:spPr>
            <a:xfrm>
              <a:off x="10372725" y="3516049"/>
              <a:ext cx="84030" cy="293952"/>
            </a:xfrm>
            <a:custGeom>
              <a:avLst/>
              <a:gdLst/>
              <a:ahLst/>
              <a:cxnLst/>
              <a:rect l="0" t="0" r="0" b="0"/>
              <a:pathLst>
                <a:path w="84030" h="293952">
                  <a:moveTo>
                    <a:pt x="28575" y="8201"/>
                  </a:moveTo>
                  <a:lnTo>
                    <a:pt x="28575" y="8201"/>
                  </a:lnTo>
                  <a:lnTo>
                    <a:pt x="46475" y="662"/>
                  </a:lnTo>
                  <a:lnTo>
                    <a:pt x="50033" y="0"/>
                  </a:lnTo>
                  <a:lnTo>
                    <a:pt x="53464" y="2734"/>
                  </a:lnTo>
                  <a:lnTo>
                    <a:pt x="74840" y="38565"/>
                  </a:lnTo>
                  <a:lnTo>
                    <a:pt x="82500" y="70937"/>
                  </a:lnTo>
                  <a:lnTo>
                    <a:pt x="84029" y="108827"/>
                  </a:lnTo>
                  <a:lnTo>
                    <a:pt x="77931" y="151258"/>
                  </a:lnTo>
                  <a:lnTo>
                    <a:pt x="63566" y="195170"/>
                  </a:lnTo>
                  <a:lnTo>
                    <a:pt x="46704" y="230110"/>
                  </a:lnTo>
                  <a:lnTo>
                    <a:pt x="16982" y="274314"/>
                  </a:lnTo>
                  <a:lnTo>
                    <a:pt x="0" y="293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3892"/>
            <p:cNvSpPr/>
            <p:nvPr>
              <p:custDataLst>
                <p:tags r:id="rId122"/>
              </p:custDataLst>
            </p:nvPr>
          </p:nvSpPr>
          <p:spPr>
            <a:xfrm>
              <a:off x="10173137" y="3542905"/>
              <a:ext cx="158287" cy="401854"/>
            </a:xfrm>
            <a:custGeom>
              <a:avLst/>
              <a:gdLst/>
              <a:ahLst/>
              <a:cxnLst/>
              <a:rect l="0" t="0" r="0" b="0"/>
              <a:pathLst>
                <a:path w="158287" h="401854">
                  <a:moveTo>
                    <a:pt x="47188" y="200420"/>
                  </a:moveTo>
                  <a:lnTo>
                    <a:pt x="47188" y="200420"/>
                  </a:lnTo>
                  <a:lnTo>
                    <a:pt x="39650" y="218320"/>
                  </a:lnTo>
                  <a:lnTo>
                    <a:pt x="29579" y="263086"/>
                  </a:lnTo>
                  <a:lnTo>
                    <a:pt x="17966" y="305921"/>
                  </a:lnTo>
                  <a:lnTo>
                    <a:pt x="11718" y="336807"/>
                  </a:lnTo>
                  <a:lnTo>
                    <a:pt x="9199" y="357345"/>
                  </a:lnTo>
                  <a:lnTo>
                    <a:pt x="548" y="393295"/>
                  </a:lnTo>
                  <a:lnTo>
                    <a:pt x="0" y="401853"/>
                  </a:lnTo>
                  <a:lnTo>
                    <a:pt x="913" y="400326"/>
                  </a:lnTo>
                  <a:lnTo>
                    <a:pt x="7160" y="367456"/>
                  </a:lnTo>
                  <a:lnTo>
                    <a:pt x="13764" y="325255"/>
                  </a:lnTo>
                  <a:lnTo>
                    <a:pt x="22232" y="280800"/>
                  </a:lnTo>
                  <a:lnTo>
                    <a:pt x="31446" y="237524"/>
                  </a:lnTo>
                  <a:lnTo>
                    <a:pt x="42981" y="191521"/>
                  </a:lnTo>
                  <a:lnTo>
                    <a:pt x="49179" y="145589"/>
                  </a:lnTo>
                  <a:lnTo>
                    <a:pt x="60282" y="105628"/>
                  </a:lnTo>
                  <a:lnTo>
                    <a:pt x="75815" y="60427"/>
                  </a:lnTo>
                  <a:lnTo>
                    <a:pt x="99249" y="19629"/>
                  </a:lnTo>
                  <a:lnTo>
                    <a:pt x="115295" y="1390"/>
                  </a:lnTo>
                  <a:lnTo>
                    <a:pt x="117992" y="0"/>
                  </a:lnTo>
                  <a:lnTo>
                    <a:pt x="119791" y="132"/>
                  </a:lnTo>
                  <a:lnTo>
                    <a:pt x="120990" y="2336"/>
                  </a:lnTo>
                  <a:lnTo>
                    <a:pt x="122321" y="10430"/>
                  </a:lnTo>
                  <a:lnTo>
                    <a:pt x="112886" y="54058"/>
                  </a:lnTo>
                  <a:lnTo>
                    <a:pt x="106871" y="78384"/>
                  </a:lnTo>
                  <a:lnTo>
                    <a:pt x="104840" y="104936"/>
                  </a:lnTo>
                  <a:lnTo>
                    <a:pt x="107383" y="113180"/>
                  </a:lnTo>
                  <a:lnTo>
                    <a:pt x="109543" y="116860"/>
                  </a:lnTo>
                  <a:lnTo>
                    <a:pt x="112041" y="119313"/>
                  </a:lnTo>
                  <a:lnTo>
                    <a:pt x="136141" y="137286"/>
                  </a:lnTo>
                  <a:lnTo>
                    <a:pt x="150686" y="151610"/>
                  </a:lnTo>
                  <a:lnTo>
                    <a:pt x="156686" y="163204"/>
                  </a:lnTo>
                  <a:lnTo>
                    <a:pt x="158286" y="169259"/>
                  </a:lnTo>
                  <a:lnTo>
                    <a:pt x="157243" y="181632"/>
                  </a:lnTo>
                  <a:lnTo>
                    <a:pt x="152193" y="194187"/>
                  </a:lnTo>
                  <a:lnTo>
                    <a:pt x="125757" y="225835"/>
                  </a:lnTo>
                  <a:lnTo>
                    <a:pt x="116328" y="232882"/>
                  </a:lnTo>
                  <a:lnTo>
                    <a:pt x="112331" y="234762"/>
                  </a:lnTo>
                  <a:lnTo>
                    <a:pt x="108608" y="233897"/>
                  </a:lnTo>
                  <a:lnTo>
                    <a:pt x="94813" y="219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3893"/>
            <p:cNvSpPr/>
            <p:nvPr>
              <p:custDataLst>
                <p:tags r:id="rId123"/>
              </p:custDataLst>
            </p:nvPr>
          </p:nvSpPr>
          <p:spPr>
            <a:xfrm>
              <a:off x="10048875" y="3629025"/>
              <a:ext cx="114301" cy="209551"/>
            </a:xfrm>
            <a:custGeom>
              <a:avLst/>
              <a:gdLst/>
              <a:ahLst/>
              <a:cxnLst/>
              <a:rect l="0" t="0" r="0" b="0"/>
              <a:pathLst>
                <a:path w="114301" h="209551">
                  <a:moveTo>
                    <a:pt x="114300" y="0"/>
                  </a:moveTo>
                  <a:lnTo>
                    <a:pt x="114300" y="0"/>
                  </a:lnTo>
                  <a:lnTo>
                    <a:pt x="98034" y="1058"/>
                  </a:lnTo>
                  <a:lnTo>
                    <a:pt x="66375" y="8201"/>
                  </a:lnTo>
                  <a:lnTo>
                    <a:pt x="62241" y="11817"/>
                  </a:lnTo>
                  <a:lnTo>
                    <a:pt x="35957" y="50583"/>
                  </a:lnTo>
                  <a:lnTo>
                    <a:pt x="19434" y="92634"/>
                  </a:lnTo>
                  <a:lnTo>
                    <a:pt x="3290" y="139708"/>
                  </a:lnTo>
                  <a:lnTo>
                    <a:pt x="434" y="180754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SMARTInkShape-3894"/>
            <p:cNvSpPr/>
            <p:nvPr>
              <p:custDataLst>
                <p:tags r:id="rId124"/>
              </p:custDataLst>
            </p:nvPr>
          </p:nvSpPr>
          <p:spPr>
            <a:xfrm>
              <a:off x="9305984" y="3553368"/>
              <a:ext cx="114242" cy="275683"/>
            </a:xfrm>
            <a:custGeom>
              <a:avLst/>
              <a:gdLst/>
              <a:ahLst/>
              <a:cxnLst/>
              <a:rect l="0" t="0" r="0" b="0"/>
              <a:pathLst>
                <a:path w="114242" h="275683">
                  <a:moveTo>
                    <a:pt x="76141" y="28032"/>
                  </a:moveTo>
                  <a:lnTo>
                    <a:pt x="76141" y="28032"/>
                  </a:lnTo>
                  <a:lnTo>
                    <a:pt x="71084" y="28032"/>
                  </a:lnTo>
                  <a:lnTo>
                    <a:pt x="69595" y="26974"/>
                  </a:lnTo>
                  <a:lnTo>
                    <a:pt x="68601" y="25210"/>
                  </a:lnTo>
                  <a:lnTo>
                    <a:pt x="67940" y="22975"/>
                  </a:lnTo>
                  <a:lnTo>
                    <a:pt x="59251" y="8734"/>
                  </a:lnTo>
                  <a:lnTo>
                    <a:pt x="57518" y="1289"/>
                  </a:lnTo>
                  <a:lnTo>
                    <a:pt x="56317" y="679"/>
                  </a:lnTo>
                  <a:lnTo>
                    <a:pt x="52161" y="0"/>
                  </a:lnTo>
                  <a:lnTo>
                    <a:pt x="46785" y="2521"/>
                  </a:lnTo>
                  <a:lnTo>
                    <a:pt x="43871" y="4674"/>
                  </a:lnTo>
                  <a:lnTo>
                    <a:pt x="20238" y="40175"/>
                  </a:lnTo>
                  <a:lnTo>
                    <a:pt x="5048" y="81662"/>
                  </a:lnTo>
                  <a:lnTo>
                    <a:pt x="949" y="118079"/>
                  </a:lnTo>
                  <a:lnTo>
                    <a:pt x="239" y="155960"/>
                  </a:lnTo>
                  <a:lnTo>
                    <a:pt x="0" y="200998"/>
                  </a:lnTo>
                  <a:lnTo>
                    <a:pt x="10071" y="228506"/>
                  </a:lnTo>
                  <a:lnTo>
                    <a:pt x="26461" y="251709"/>
                  </a:lnTo>
                  <a:lnTo>
                    <a:pt x="38538" y="259735"/>
                  </a:lnTo>
                  <a:lnTo>
                    <a:pt x="83723" y="273132"/>
                  </a:lnTo>
                  <a:lnTo>
                    <a:pt x="114241" y="275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9" name="SMARTInkShape-Group780"/>
          <p:cNvGrpSpPr/>
          <p:nvPr/>
        </p:nvGrpSpPr>
        <p:grpSpPr>
          <a:xfrm>
            <a:off x="7754675" y="3426886"/>
            <a:ext cx="1132151" cy="579955"/>
            <a:chOff x="7754675" y="3426886"/>
            <a:chExt cx="1132151" cy="579955"/>
          </a:xfrm>
        </p:grpSpPr>
        <p:sp>
          <p:nvSpPr>
            <p:cNvPr id="732" name="SMARTInkShape-3895"/>
            <p:cNvSpPr/>
            <p:nvPr>
              <p:custDataLst>
                <p:tags r:id="rId110"/>
              </p:custDataLst>
            </p:nvPr>
          </p:nvSpPr>
          <p:spPr>
            <a:xfrm>
              <a:off x="8734852" y="3426886"/>
              <a:ext cx="151974" cy="90401"/>
            </a:xfrm>
            <a:custGeom>
              <a:avLst/>
              <a:gdLst/>
              <a:ahLst/>
              <a:cxnLst/>
              <a:rect l="0" t="0" r="0" b="0"/>
              <a:pathLst>
                <a:path w="151974" h="90401">
                  <a:moveTo>
                    <a:pt x="18623" y="11639"/>
                  </a:moveTo>
                  <a:lnTo>
                    <a:pt x="18623" y="11639"/>
                  </a:lnTo>
                  <a:lnTo>
                    <a:pt x="17565" y="26847"/>
                  </a:lnTo>
                  <a:lnTo>
                    <a:pt x="11083" y="53057"/>
                  </a:lnTo>
                  <a:lnTo>
                    <a:pt x="8922" y="68147"/>
                  </a:lnTo>
                  <a:lnTo>
                    <a:pt x="1012" y="90094"/>
                  </a:lnTo>
                  <a:lnTo>
                    <a:pt x="532" y="90400"/>
                  </a:lnTo>
                  <a:lnTo>
                    <a:pt x="0" y="85097"/>
                  </a:lnTo>
                  <a:lnTo>
                    <a:pt x="4755" y="70211"/>
                  </a:lnTo>
                  <a:lnTo>
                    <a:pt x="30175" y="30566"/>
                  </a:lnTo>
                  <a:lnTo>
                    <a:pt x="45564" y="13837"/>
                  </a:lnTo>
                  <a:lnTo>
                    <a:pt x="68586" y="531"/>
                  </a:lnTo>
                  <a:lnTo>
                    <a:pt x="77332" y="0"/>
                  </a:lnTo>
                  <a:lnTo>
                    <a:pt x="95515" y="5055"/>
                  </a:lnTo>
                  <a:lnTo>
                    <a:pt x="108536" y="14357"/>
                  </a:lnTo>
                  <a:lnTo>
                    <a:pt x="130576" y="37576"/>
                  </a:lnTo>
                  <a:lnTo>
                    <a:pt x="137171" y="52800"/>
                  </a:lnTo>
                  <a:lnTo>
                    <a:pt x="141161" y="66975"/>
                  </a:lnTo>
                  <a:lnTo>
                    <a:pt x="151973" y="78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3896"/>
            <p:cNvSpPr/>
            <p:nvPr>
              <p:custDataLst>
                <p:tags r:id="rId111"/>
              </p:custDataLst>
            </p:nvPr>
          </p:nvSpPr>
          <p:spPr>
            <a:xfrm>
              <a:off x="8725074" y="3605397"/>
              <a:ext cx="158940" cy="401444"/>
            </a:xfrm>
            <a:custGeom>
              <a:avLst/>
              <a:gdLst/>
              <a:ahLst/>
              <a:cxnLst/>
              <a:rect l="0" t="0" r="0" b="0"/>
              <a:pathLst>
                <a:path w="158940" h="401444">
                  <a:moveTo>
                    <a:pt x="37926" y="204603"/>
                  </a:moveTo>
                  <a:lnTo>
                    <a:pt x="37926" y="204603"/>
                  </a:lnTo>
                  <a:lnTo>
                    <a:pt x="32869" y="204603"/>
                  </a:lnTo>
                  <a:lnTo>
                    <a:pt x="27565" y="207425"/>
                  </a:lnTo>
                  <a:lnTo>
                    <a:pt x="15536" y="217860"/>
                  </a:lnTo>
                  <a:lnTo>
                    <a:pt x="12100" y="229545"/>
                  </a:lnTo>
                  <a:lnTo>
                    <a:pt x="9713" y="272054"/>
                  </a:lnTo>
                  <a:lnTo>
                    <a:pt x="9422" y="312353"/>
                  </a:lnTo>
                  <a:lnTo>
                    <a:pt x="9360" y="353632"/>
                  </a:lnTo>
                  <a:lnTo>
                    <a:pt x="9352" y="393862"/>
                  </a:lnTo>
                  <a:lnTo>
                    <a:pt x="8294" y="397451"/>
                  </a:lnTo>
                  <a:lnTo>
                    <a:pt x="6529" y="399843"/>
                  </a:lnTo>
                  <a:lnTo>
                    <a:pt x="4295" y="401438"/>
                  </a:lnTo>
                  <a:lnTo>
                    <a:pt x="2806" y="401443"/>
                  </a:lnTo>
                  <a:lnTo>
                    <a:pt x="1813" y="400388"/>
                  </a:lnTo>
                  <a:lnTo>
                    <a:pt x="1150" y="398626"/>
                  </a:lnTo>
                  <a:lnTo>
                    <a:pt x="217" y="365808"/>
                  </a:lnTo>
                  <a:lnTo>
                    <a:pt x="0" y="333400"/>
                  </a:lnTo>
                  <a:lnTo>
                    <a:pt x="963" y="296771"/>
                  </a:lnTo>
                  <a:lnTo>
                    <a:pt x="4916" y="255797"/>
                  </a:lnTo>
                  <a:lnTo>
                    <a:pt x="8037" y="211305"/>
                  </a:lnTo>
                  <a:lnTo>
                    <a:pt x="8961" y="172957"/>
                  </a:lnTo>
                  <a:lnTo>
                    <a:pt x="12001" y="141855"/>
                  </a:lnTo>
                  <a:lnTo>
                    <a:pt x="19661" y="94289"/>
                  </a:lnTo>
                  <a:lnTo>
                    <a:pt x="28634" y="53384"/>
                  </a:lnTo>
                  <a:lnTo>
                    <a:pt x="35913" y="29444"/>
                  </a:lnTo>
                  <a:lnTo>
                    <a:pt x="46204" y="11749"/>
                  </a:lnTo>
                  <a:lnTo>
                    <a:pt x="57832" y="2473"/>
                  </a:lnTo>
                  <a:lnTo>
                    <a:pt x="63897" y="0"/>
                  </a:lnTo>
                  <a:lnTo>
                    <a:pt x="68998" y="468"/>
                  </a:lnTo>
                  <a:lnTo>
                    <a:pt x="73458" y="2896"/>
                  </a:lnTo>
                  <a:lnTo>
                    <a:pt x="84791" y="16427"/>
                  </a:lnTo>
                  <a:lnTo>
                    <a:pt x="88218" y="22002"/>
                  </a:lnTo>
                  <a:lnTo>
                    <a:pt x="93044" y="50075"/>
                  </a:lnTo>
                  <a:lnTo>
                    <a:pt x="87269" y="93903"/>
                  </a:lnTo>
                  <a:lnTo>
                    <a:pt x="83238" y="110420"/>
                  </a:lnTo>
                  <a:lnTo>
                    <a:pt x="76977" y="127093"/>
                  </a:lnTo>
                  <a:lnTo>
                    <a:pt x="76448" y="132407"/>
                  </a:lnTo>
                  <a:lnTo>
                    <a:pt x="77365" y="134247"/>
                  </a:lnTo>
                  <a:lnTo>
                    <a:pt x="79036" y="135474"/>
                  </a:lnTo>
                  <a:lnTo>
                    <a:pt x="94376" y="142499"/>
                  </a:lnTo>
                  <a:lnTo>
                    <a:pt x="141984" y="179656"/>
                  </a:lnTo>
                  <a:lnTo>
                    <a:pt x="152260" y="192105"/>
                  </a:lnTo>
                  <a:lnTo>
                    <a:pt x="157532" y="204693"/>
                  </a:lnTo>
                  <a:lnTo>
                    <a:pt x="158939" y="211012"/>
                  </a:lnTo>
                  <a:lnTo>
                    <a:pt x="157760" y="217343"/>
                  </a:lnTo>
                  <a:lnTo>
                    <a:pt x="145987" y="236365"/>
                  </a:lnTo>
                  <a:lnTo>
                    <a:pt x="134989" y="249058"/>
                  </a:lnTo>
                  <a:lnTo>
                    <a:pt x="117401" y="256111"/>
                  </a:lnTo>
                  <a:lnTo>
                    <a:pt x="97590" y="258187"/>
                  </a:lnTo>
                  <a:lnTo>
                    <a:pt x="66501" y="252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3897"/>
            <p:cNvSpPr/>
            <p:nvPr>
              <p:custDataLst>
                <p:tags r:id="rId112"/>
              </p:custDataLst>
            </p:nvPr>
          </p:nvSpPr>
          <p:spPr>
            <a:xfrm>
              <a:off x="8459148" y="3677974"/>
              <a:ext cx="113353" cy="217752"/>
            </a:xfrm>
            <a:custGeom>
              <a:avLst/>
              <a:gdLst/>
              <a:ahLst/>
              <a:cxnLst/>
              <a:rect l="0" t="0" r="0" b="0"/>
              <a:pathLst>
                <a:path w="113353" h="217752">
                  <a:moveTo>
                    <a:pt x="113352" y="8201"/>
                  </a:moveTo>
                  <a:lnTo>
                    <a:pt x="113352" y="8201"/>
                  </a:lnTo>
                  <a:lnTo>
                    <a:pt x="113352" y="3144"/>
                  </a:lnTo>
                  <a:lnTo>
                    <a:pt x="112294" y="1655"/>
                  </a:lnTo>
                  <a:lnTo>
                    <a:pt x="110530" y="662"/>
                  </a:lnTo>
                  <a:lnTo>
                    <a:pt x="108296" y="0"/>
                  </a:lnTo>
                  <a:lnTo>
                    <a:pt x="95038" y="4125"/>
                  </a:lnTo>
                  <a:lnTo>
                    <a:pt x="86516" y="12034"/>
                  </a:lnTo>
                  <a:lnTo>
                    <a:pt x="57597" y="57932"/>
                  </a:lnTo>
                  <a:lnTo>
                    <a:pt x="45293" y="99011"/>
                  </a:lnTo>
                  <a:lnTo>
                    <a:pt x="36742" y="125066"/>
                  </a:lnTo>
                  <a:lnTo>
                    <a:pt x="20165" y="167681"/>
                  </a:lnTo>
                  <a:lnTo>
                    <a:pt x="2251" y="199254"/>
                  </a:lnTo>
                  <a:lnTo>
                    <a:pt x="0" y="210624"/>
                  </a:lnTo>
                  <a:lnTo>
                    <a:pt x="743" y="213000"/>
                  </a:lnTo>
                  <a:lnTo>
                    <a:pt x="8577" y="217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3898"/>
            <p:cNvSpPr/>
            <p:nvPr>
              <p:custDataLst>
                <p:tags r:id="rId113"/>
              </p:custDataLst>
            </p:nvPr>
          </p:nvSpPr>
          <p:spPr>
            <a:xfrm>
              <a:off x="8410575" y="3686292"/>
              <a:ext cx="171451" cy="171334"/>
            </a:xfrm>
            <a:custGeom>
              <a:avLst/>
              <a:gdLst/>
              <a:ahLst/>
              <a:cxnLst/>
              <a:rect l="0" t="0" r="0" b="0"/>
              <a:pathLst>
                <a:path w="171451" h="171334">
                  <a:moveTo>
                    <a:pt x="0" y="9408"/>
                  </a:moveTo>
                  <a:lnTo>
                    <a:pt x="0" y="9408"/>
                  </a:lnTo>
                  <a:lnTo>
                    <a:pt x="0" y="1207"/>
                  </a:lnTo>
                  <a:lnTo>
                    <a:pt x="1058" y="766"/>
                  </a:lnTo>
                  <a:lnTo>
                    <a:pt x="13257" y="0"/>
                  </a:lnTo>
                  <a:lnTo>
                    <a:pt x="38602" y="14057"/>
                  </a:lnTo>
                  <a:lnTo>
                    <a:pt x="78195" y="49867"/>
                  </a:lnTo>
                  <a:lnTo>
                    <a:pt x="125092" y="96421"/>
                  </a:lnTo>
                  <a:lnTo>
                    <a:pt x="136030" y="109464"/>
                  </a:lnTo>
                  <a:lnTo>
                    <a:pt x="158428" y="153567"/>
                  </a:lnTo>
                  <a:lnTo>
                    <a:pt x="171450" y="171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3899"/>
            <p:cNvSpPr/>
            <p:nvPr>
              <p:custDataLst>
                <p:tags r:id="rId114"/>
              </p:custDataLst>
            </p:nvPr>
          </p:nvSpPr>
          <p:spPr>
            <a:xfrm>
              <a:off x="8059475" y="3781425"/>
              <a:ext cx="179651" cy="28576"/>
            </a:xfrm>
            <a:custGeom>
              <a:avLst/>
              <a:gdLst/>
              <a:ahLst/>
              <a:cxnLst/>
              <a:rect l="0" t="0" r="0" b="0"/>
              <a:pathLst>
                <a:path w="179651" h="28576">
                  <a:moveTo>
                    <a:pt x="8200" y="28575"/>
                  </a:moveTo>
                  <a:lnTo>
                    <a:pt x="8200" y="28575"/>
                  </a:lnTo>
                  <a:lnTo>
                    <a:pt x="8200" y="23518"/>
                  </a:lnTo>
                  <a:lnTo>
                    <a:pt x="7142" y="22029"/>
                  </a:lnTo>
                  <a:lnTo>
                    <a:pt x="5378" y="21036"/>
                  </a:lnTo>
                  <a:lnTo>
                    <a:pt x="0" y="19443"/>
                  </a:lnTo>
                  <a:lnTo>
                    <a:pt x="39414" y="19060"/>
                  </a:lnTo>
                  <a:lnTo>
                    <a:pt x="83001" y="17993"/>
                  </a:lnTo>
                  <a:lnTo>
                    <a:pt x="126732" y="11511"/>
                  </a:lnTo>
                  <a:lnTo>
                    <a:pt x="179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3900"/>
            <p:cNvSpPr/>
            <p:nvPr>
              <p:custDataLst>
                <p:tags r:id="rId115"/>
              </p:custDataLst>
            </p:nvPr>
          </p:nvSpPr>
          <p:spPr>
            <a:xfrm>
              <a:off x="7754675" y="3623537"/>
              <a:ext cx="122501" cy="129314"/>
            </a:xfrm>
            <a:custGeom>
              <a:avLst/>
              <a:gdLst/>
              <a:ahLst/>
              <a:cxnLst/>
              <a:rect l="0" t="0" r="0" b="0"/>
              <a:pathLst>
                <a:path w="122501" h="129314">
                  <a:moveTo>
                    <a:pt x="8200" y="5488"/>
                  </a:moveTo>
                  <a:lnTo>
                    <a:pt x="8200" y="5488"/>
                  </a:lnTo>
                  <a:lnTo>
                    <a:pt x="0" y="5488"/>
                  </a:lnTo>
                  <a:lnTo>
                    <a:pt x="4124" y="431"/>
                  </a:lnTo>
                  <a:lnTo>
                    <a:pt x="5483" y="0"/>
                  </a:lnTo>
                  <a:lnTo>
                    <a:pt x="6388" y="771"/>
                  </a:lnTo>
                  <a:lnTo>
                    <a:pt x="6992" y="2344"/>
                  </a:lnTo>
                  <a:lnTo>
                    <a:pt x="48877" y="48249"/>
                  </a:lnTo>
                  <a:lnTo>
                    <a:pt x="77477" y="92635"/>
                  </a:lnTo>
                  <a:lnTo>
                    <a:pt x="105910" y="121034"/>
                  </a:lnTo>
                  <a:lnTo>
                    <a:pt x="122500" y="129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3901"/>
            <p:cNvSpPr/>
            <p:nvPr>
              <p:custDataLst>
                <p:tags r:id="rId116"/>
              </p:custDataLst>
            </p:nvPr>
          </p:nvSpPr>
          <p:spPr>
            <a:xfrm>
              <a:off x="7867671" y="3612623"/>
              <a:ext cx="103430" cy="292628"/>
            </a:xfrm>
            <a:custGeom>
              <a:avLst/>
              <a:gdLst/>
              <a:ahLst/>
              <a:cxnLst/>
              <a:rect l="0" t="0" r="0" b="0"/>
              <a:pathLst>
                <a:path w="103430" h="292628">
                  <a:moveTo>
                    <a:pt x="95229" y="16402"/>
                  </a:moveTo>
                  <a:lnTo>
                    <a:pt x="95229" y="16402"/>
                  </a:lnTo>
                  <a:lnTo>
                    <a:pt x="100285" y="16402"/>
                  </a:lnTo>
                  <a:lnTo>
                    <a:pt x="101774" y="14285"/>
                  </a:lnTo>
                  <a:lnTo>
                    <a:pt x="103429" y="6289"/>
                  </a:lnTo>
                  <a:lnTo>
                    <a:pt x="102813" y="3310"/>
                  </a:lnTo>
                  <a:lnTo>
                    <a:pt x="101343" y="1324"/>
                  </a:lnTo>
                  <a:lnTo>
                    <a:pt x="99305" y="0"/>
                  </a:lnTo>
                  <a:lnTo>
                    <a:pt x="96889" y="175"/>
                  </a:lnTo>
                  <a:lnTo>
                    <a:pt x="91380" y="3193"/>
                  </a:lnTo>
                  <a:lnTo>
                    <a:pt x="47060" y="37372"/>
                  </a:lnTo>
                  <a:lnTo>
                    <a:pt x="22466" y="60711"/>
                  </a:lnTo>
                  <a:lnTo>
                    <a:pt x="4042" y="106027"/>
                  </a:lnTo>
                  <a:lnTo>
                    <a:pt x="514" y="145209"/>
                  </a:lnTo>
                  <a:lnTo>
                    <a:pt x="85" y="191345"/>
                  </a:lnTo>
                  <a:lnTo>
                    <a:pt x="0" y="229778"/>
                  </a:lnTo>
                  <a:lnTo>
                    <a:pt x="1046" y="249878"/>
                  </a:lnTo>
                  <a:lnTo>
                    <a:pt x="19029" y="292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" name="SMARTInkShape-Group781"/>
          <p:cNvGrpSpPr/>
          <p:nvPr/>
        </p:nvGrpSpPr>
        <p:grpSpPr>
          <a:xfrm>
            <a:off x="7004948" y="3678101"/>
            <a:ext cx="519803" cy="235320"/>
            <a:chOff x="7004948" y="3678101"/>
            <a:chExt cx="519803" cy="235320"/>
          </a:xfrm>
        </p:grpSpPr>
        <p:sp>
          <p:nvSpPr>
            <p:cNvPr id="740" name="SMARTInkShape-3902"/>
            <p:cNvSpPr/>
            <p:nvPr>
              <p:custDataLst>
                <p:tags r:id="rId107"/>
              </p:custDataLst>
            </p:nvPr>
          </p:nvSpPr>
          <p:spPr>
            <a:xfrm>
              <a:off x="7374067" y="3857625"/>
              <a:ext cx="150684" cy="41833"/>
            </a:xfrm>
            <a:custGeom>
              <a:avLst/>
              <a:gdLst/>
              <a:ahLst/>
              <a:cxnLst/>
              <a:rect l="0" t="0" r="0" b="0"/>
              <a:pathLst>
                <a:path w="150684" h="41833">
                  <a:moveTo>
                    <a:pt x="17333" y="28575"/>
                  </a:moveTo>
                  <a:lnTo>
                    <a:pt x="17333" y="28575"/>
                  </a:lnTo>
                  <a:lnTo>
                    <a:pt x="4076" y="41832"/>
                  </a:lnTo>
                  <a:lnTo>
                    <a:pt x="2145" y="40588"/>
                  </a:lnTo>
                  <a:lnTo>
                    <a:pt x="0" y="30739"/>
                  </a:lnTo>
                  <a:lnTo>
                    <a:pt x="1544" y="26843"/>
                  </a:lnTo>
                  <a:lnTo>
                    <a:pt x="4690" y="24245"/>
                  </a:lnTo>
                  <a:lnTo>
                    <a:pt x="8905" y="22514"/>
                  </a:lnTo>
                  <a:lnTo>
                    <a:pt x="49202" y="16684"/>
                  </a:lnTo>
                  <a:lnTo>
                    <a:pt x="87128" y="5883"/>
                  </a:lnTo>
                  <a:lnTo>
                    <a:pt x="1506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3903"/>
            <p:cNvSpPr/>
            <p:nvPr>
              <p:custDataLst>
                <p:tags r:id="rId108"/>
              </p:custDataLst>
            </p:nvPr>
          </p:nvSpPr>
          <p:spPr>
            <a:xfrm>
              <a:off x="7364542" y="3800475"/>
              <a:ext cx="84009" cy="9526"/>
            </a:xfrm>
            <a:custGeom>
              <a:avLst/>
              <a:gdLst/>
              <a:ahLst/>
              <a:cxnLst/>
              <a:rect l="0" t="0" r="0" b="0"/>
              <a:pathLst>
                <a:path w="84009" h="9526">
                  <a:moveTo>
                    <a:pt x="17333" y="9525"/>
                  </a:moveTo>
                  <a:lnTo>
                    <a:pt x="17333" y="9525"/>
                  </a:lnTo>
                  <a:lnTo>
                    <a:pt x="0" y="9525"/>
                  </a:lnTo>
                  <a:lnTo>
                    <a:pt x="8905" y="4468"/>
                  </a:lnTo>
                  <a:lnTo>
                    <a:pt x="24949" y="1324"/>
                  </a:lnTo>
                  <a:lnTo>
                    <a:pt x="840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3904"/>
            <p:cNvSpPr/>
            <p:nvPr>
              <p:custDataLst>
                <p:tags r:id="rId109"/>
              </p:custDataLst>
            </p:nvPr>
          </p:nvSpPr>
          <p:spPr>
            <a:xfrm>
              <a:off x="7004948" y="3678101"/>
              <a:ext cx="224528" cy="235320"/>
            </a:xfrm>
            <a:custGeom>
              <a:avLst/>
              <a:gdLst/>
              <a:ahLst/>
              <a:cxnLst/>
              <a:rect l="0" t="0" r="0" b="0"/>
              <a:pathLst>
                <a:path w="224528" h="235320">
                  <a:moveTo>
                    <a:pt x="215002" y="36649"/>
                  </a:moveTo>
                  <a:lnTo>
                    <a:pt x="215002" y="36649"/>
                  </a:lnTo>
                  <a:lnTo>
                    <a:pt x="215002" y="28448"/>
                  </a:lnTo>
                  <a:lnTo>
                    <a:pt x="220058" y="22460"/>
                  </a:lnTo>
                  <a:lnTo>
                    <a:pt x="220489" y="20840"/>
                  </a:lnTo>
                  <a:lnTo>
                    <a:pt x="219719" y="19759"/>
                  </a:lnTo>
                  <a:lnTo>
                    <a:pt x="218147" y="19039"/>
                  </a:lnTo>
                  <a:lnTo>
                    <a:pt x="217099" y="17501"/>
                  </a:lnTo>
                  <a:lnTo>
                    <a:pt x="215933" y="12969"/>
                  </a:lnTo>
                  <a:lnTo>
                    <a:pt x="213506" y="11337"/>
                  </a:lnTo>
                  <a:lnTo>
                    <a:pt x="170246" y="0"/>
                  </a:lnTo>
                  <a:lnTo>
                    <a:pt x="130941" y="6440"/>
                  </a:lnTo>
                  <a:lnTo>
                    <a:pt x="91506" y="20726"/>
                  </a:lnTo>
                  <a:lnTo>
                    <a:pt x="58198" y="43616"/>
                  </a:lnTo>
                  <a:lnTo>
                    <a:pt x="50061" y="53151"/>
                  </a:lnTo>
                  <a:lnTo>
                    <a:pt x="39782" y="67896"/>
                  </a:lnTo>
                  <a:lnTo>
                    <a:pt x="38922" y="72297"/>
                  </a:lnTo>
                  <a:lnTo>
                    <a:pt x="40789" y="82831"/>
                  </a:lnTo>
                  <a:lnTo>
                    <a:pt x="47790" y="95605"/>
                  </a:lnTo>
                  <a:lnTo>
                    <a:pt x="66680" y="106094"/>
                  </a:lnTo>
                  <a:lnTo>
                    <a:pt x="110727" y="120125"/>
                  </a:lnTo>
                  <a:lnTo>
                    <a:pt x="116910" y="120874"/>
                  </a:lnTo>
                  <a:lnTo>
                    <a:pt x="121033" y="122433"/>
                  </a:lnTo>
                  <a:lnTo>
                    <a:pt x="123780" y="124530"/>
                  </a:lnTo>
                  <a:lnTo>
                    <a:pt x="125613" y="126986"/>
                  </a:lnTo>
                  <a:lnTo>
                    <a:pt x="123660" y="129682"/>
                  </a:lnTo>
                  <a:lnTo>
                    <a:pt x="78779" y="158544"/>
                  </a:lnTo>
                  <a:lnTo>
                    <a:pt x="31211" y="187642"/>
                  </a:lnTo>
                  <a:lnTo>
                    <a:pt x="5092" y="210565"/>
                  </a:lnTo>
                  <a:lnTo>
                    <a:pt x="0" y="219073"/>
                  </a:lnTo>
                  <a:lnTo>
                    <a:pt x="1818" y="222823"/>
                  </a:lnTo>
                  <a:lnTo>
                    <a:pt x="12304" y="229812"/>
                  </a:lnTo>
                  <a:lnTo>
                    <a:pt x="59056" y="235319"/>
                  </a:lnTo>
                  <a:lnTo>
                    <a:pt x="96359" y="235214"/>
                  </a:lnTo>
                  <a:lnTo>
                    <a:pt x="143589" y="226233"/>
                  </a:lnTo>
                  <a:lnTo>
                    <a:pt x="188078" y="219324"/>
                  </a:lnTo>
                  <a:lnTo>
                    <a:pt x="224527" y="208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4" name="SMARTInkShape-3905"/>
          <p:cNvSpPr/>
          <p:nvPr>
            <p:custDataLst>
              <p:tags r:id="rId1"/>
            </p:custDataLst>
          </p:nvPr>
        </p:nvSpPr>
        <p:spPr>
          <a:xfrm>
            <a:off x="8205063" y="3181350"/>
            <a:ext cx="34063" cy="57151"/>
          </a:xfrm>
          <a:custGeom>
            <a:avLst/>
            <a:gdLst/>
            <a:ahLst/>
            <a:cxnLst/>
            <a:rect l="0" t="0" r="0" b="0"/>
            <a:pathLst>
              <a:path w="34063" h="57151">
                <a:moveTo>
                  <a:pt x="5487" y="57150"/>
                </a:moveTo>
                <a:lnTo>
                  <a:pt x="5487" y="57150"/>
                </a:lnTo>
                <a:lnTo>
                  <a:pt x="431" y="57150"/>
                </a:lnTo>
                <a:lnTo>
                  <a:pt x="0" y="56092"/>
                </a:lnTo>
                <a:lnTo>
                  <a:pt x="4089" y="46789"/>
                </a:lnTo>
                <a:lnTo>
                  <a:pt x="4556" y="43893"/>
                </a:lnTo>
                <a:lnTo>
                  <a:pt x="7895" y="37853"/>
                </a:lnTo>
                <a:lnTo>
                  <a:pt x="11849" y="31640"/>
                </a:lnTo>
                <a:lnTo>
                  <a:pt x="13607" y="25351"/>
                </a:lnTo>
                <a:lnTo>
                  <a:pt x="15134" y="23251"/>
                </a:lnTo>
                <a:lnTo>
                  <a:pt x="17210" y="21851"/>
                </a:lnTo>
                <a:lnTo>
                  <a:pt x="23090" y="19603"/>
                </a:lnTo>
                <a:lnTo>
                  <a:pt x="34062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SMARTInkShape-3906"/>
          <p:cNvSpPr/>
          <p:nvPr>
            <p:custDataLst>
              <p:tags r:id="rId2"/>
            </p:custDataLst>
          </p:nvPr>
        </p:nvSpPr>
        <p:spPr>
          <a:xfrm>
            <a:off x="2567074" y="4754418"/>
            <a:ext cx="242410" cy="259420"/>
          </a:xfrm>
          <a:custGeom>
            <a:avLst/>
            <a:gdLst/>
            <a:ahLst/>
            <a:cxnLst/>
            <a:rect l="0" t="0" r="0" b="0"/>
            <a:pathLst>
              <a:path w="242410" h="259420">
                <a:moveTo>
                  <a:pt x="233276" y="27132"/>
                </a:moveTo>
                <a:lnTo>
                  <a:pt x="233276" y="27132"/>
                </a:lnTo>
                <a:lnTo>
                  <a:pt x="242409" y="17999"/>
                </a:lnTo>
                <a:lnTo>
                  <a:pt x="228602" y="3428"/>
                </a:lnTo>
                <a:lnTo>
                  <a:pt x="220262" y="722"/>
                </a:lnTo>
                <a:lnTo>
                  <a:pt x="215075" y="0"/>
                </a:lnTo>
                <a:lnTo>
                  <a:pt x="174040" y="11941"/>
                </a:lnTo>
                <a:lnTo>
                  <a:pt x="143304" y="22506"/>
                </a:lnTo>
                <a:lnTo>
                  <a:pt x="101483" y="48943"/>
                </a:lnTo>
                <a:lnTo>
                  <a:pt x="76793" y="64524"/>
                </a:lnTo>
                <a:lnTo>
                  <a:pt x="68629" y="67935"/>
                </a:lnTo>
                <a:lnTo>
                  <a:pt x="56736" y="80191"/>
                </a:lnTo>
                <a:lnTo>
                  <a:pt x="52083" y="87905"/>
                </a:lnTo>
                <a:lnTo>
                  <a:pt x="50039" y="94106"/>
                </a:lnTo>
                <a:lnTo>
                  <a:pt x="49734" y="99297"/>
                </a:lnTo>
                <a:lnTo>
                  <a:pt x="50590" y="103817"/>
                </a:lnTo>
                <a:lnTo>
                  <a:pt x="52219" y="106831"/>
                </a:lnTo>
                <a:lnTo>
                  <a:pt x="54363" y="108839"/>
                </a:lnTo>
                <a:lnTo>
                  <a:pt x="75521" y="117119"/>
                </a:lnTo>
                <a:lnTo>
                  <a:pt x="120965" y="128620"/>
                </a:lnTo>
                <a:lnTo>
                  <a:pt x="129738" y="130445"/>
                </a:lnTo>
                <a:lnTo>
                  <a:pt x="131442" y="131991"/>
                </a:lnTo>
                <a:lnTo>
                  <a:pt x="131520" y="134080"/>
                </a:lnTo>
                <a:lnTo>
                  <a:pt x="130514" y="136530"/>
                </a:lnTo>
                <a:lnTo>
                  <a:pt x="105027" y="155673"/>
                </a:lnTo>
                <a:lnTo>
                  <a:pt x="63295" y="175971"/>
                </a:lnTo>
                <a:lnTo>
                  <a:pt x="25488" y="199785"/>
                </a:lnTo>
                <a:lnTo>
                  <a:pt x="13926" y="210758"/>
                </a:lnTo>
                <a:lnTo>
                  <a:pt x="837" y="234901"/>
                </a:lnTo>
                <a:lnTo>
                  <a:pt x="0" y="239728"/>
                </a:lnTo>
                <a:lnTo>
                  <a:pt x="500" y="244004"/>
                </a:lnTo>
                <a:lnTo>
                  <a:pt x="1892" y="247914"/>
                </a:lnTo>
                <a:lnTo>
                  <a:pt x="11906" y="255079"/>
                </a:lnTo>
                <a:lnTo>
                  <a:pt x="19021" y="258472"/>
                </a:lnTo>
                <a:lnTo>
                  <a:pt x="35393" y="259419"/>
                </a:lnTo>
                <a:lnTo>
                  <a:pt x="81887" y="256461"/>
                </a:lnTo>
                <a:lnTo>
                  <a:pt x="122390" y="254817"/>
                </a:lnTo>
                <a:lnTo>
                  <a:pt x="169588" y="245399"/>
                </a:lnTo>
                <a:lnTo>
                  <a:pt x="233276" y="21763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2" name="SMARTInkShape-Group784"/>
          <p:cNvGrpSpPr/>
          <p:nvPr/>
        </p:nvGrpSpPr>
        <p:grpSpPr>
          <a:xfrm>
            <a:off x="1228725" y="4238625"/>
            <a:ext cx="2752726" cy="732170"/>
            <a:chOff x="1228725" y="4238625"/>
            <a:chExt cx="2752726" cy="732170"/>
          </a:xfrm>
        </p:grpSpPr>
        <p:sp>
          <p:nvSpPr>
            <p:cNvPr id="746" name="SMARTInkShape-3907"/>
            <p:cNvSpPr/>
            <p:nvPr>
              <p:custDataLst>
                <p:tags r:id="rId101"/>
              </p:custDataLst>
            </p:nvPr>
          </p:nvSpPr>
          <p:spPr>
            <a:xfrm>
              <a:off x="3858949" y="4886325"/>
              <a:ext cx="122502" cy="18712"/>
            </a:xfrm>
            <a:custGeom>
              <a:avLst/>
              <a:gdLst/>
              <a:ahLst/>
              <a:cxnLst/>
              <a:rect l="0" t="0" r="0" b="0"/>
              <a:pathLst>
                <a:path w="122502" h="18712">
                  <a:moveTo>
                    <a:pt x="8201" y="0"/>
                  </a:moveTo>
                  <a:lnTo>
                    <a:pt x="8201" y="0"/>
                  </a:lnTo>
                  <a:lnTo>
                    <a:pt x="3144" y="5056"/>
                  </a:lnTo>
                  <a:lnTo>
                    <a:pt x="662" y="10361"/>
                  </a:lnTo>
                  <a:lnTo>
                    <a:pt x="0" y="13257"/>
                  </a:lnTo>
                  <a:lnTo>
                    <a:pt x="617" y="15188"/>
                  </a:lnTo>
                  <a:lnTo>
                    <a:pt x="2087" y="16475"/>
                  </a:lnTo>
                  <a:lnTo>
                    <a:pt x="4125" y="17333"/>
                  </a:lnTo>
                  <a:lnTo>
                    <a:pt x="44359" y="18711"/>
                  </a:lnTo>
                  <a:lnTo>
                    <a:pt x="91347" y="16161"/>
                  </a:lnTo>
                  <a:lnTo>
                    <a:pt x="122501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3908"/>
            <p:cNvSpPr/>
            <p:nvPr>
              <p:custDataLst>
                <p:tags r:id="rId102"/>
              </p:custDataLst>
            </p:nvPr>
          </p:nvSpPr>
          <p:spPr>
            <a:xfrm>
              <a:off x="3819525" y="4795374"/>
              <a:ext cx="133351" cy="14752"/>
            </a:xfrm>
            <a:custGeom>
              <a:avLst/>
              <a:gdLst/>
              <a:ahLst/>
              <a:cxnLst/>
              <a:rect l="0" t="0" r="0" b="0"/>
              <a:pathLst>
                <a:path w="133351" h="14752">
                  <a:moveTo>
                    <a:pt x="0" y="14751"/>
                  </a:moveTo>
                  <a:lnTo>
                    <a:pt x="0" y="14751"/>
                  </a:lnTo>
                  <a:lnTo>
                    <a:pt x="18364" y="13693"/>
                  </a:lnTo>
                  <a:lnTo>
                    <a:pt x="61963" y="5050"/>
                  </a:lnTo>
                  <a:lnTo>
                    <a:pt x="92325" y="0"/>
                  </a:lnTo>
                  <a:lnTo>
                    <a:pt x="133350" y="5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3909"/>
            <p:cNvSpPr/>
            <p:nvPr>
              <p:custDataLst>
                <p:tags r:id="rId103"/>
              </p:custDataLst>
            </p:nvPr>
          </p:nvSpPr>
          <p:spPr>
            <a:xfrm>
              <a:off x="3070403" y="4772462"/>
              <a:ext cx="196673" cy="198333"/>
            </a:xfrm>
            <a:custGeom>
              <a:avLst/>
              <a:gdLst/>
              <a:ahLst/>
              <a:cxnLst/>
              <a:rect l="0" t="0" r="0" b="0"/>
              <a:pathLst>
                <a:path w="196673" h="198333">
                  <a:moveTo>
                    <a:pt x="149047" y="28138"/>
                  </a:moveTo>
                  <a:lnTo>
                    <a:pt x="149047" y="28138"/>
                  </a:lnTo>
                  <a:lnTo>
                    <a:pt x="154103" y="28138"/>
                  </a:lnTo>
                  <a:lnTo>
                    <a:pt x="159408" y="25316"/>
                  </a:lnTo>
                  <a:lnTo>
                    <a:pt x="162304" y="23082"/>
                  </a:lnTo>
                  <a:lnTo>
                    <a:pt x="165523" y="17777"/>
                  </a:lnTo>
                  <a:lnTo>
                    <a:pt x="167589" y="10805"/>
                  </a:lnTo>
                  <a:lnTo>
                    <a:pt x="157833" y="4540"/>
                  </a:lnTo>
                  <a:lnTo>
                    <a:pt x="141537" y="1038"/>
                  </a:lnTo>
                  <a:lnTo>
                    <a:pt x="118247" y="0"/>
                  </a:lnTo>
                  <a:lnTo>
                    <a:pt x="100433" y="5401"/>
                  </a:lnTo>
                  <a:lnTo>
                    <a:pt x="54546" y="30637"/>
                  </a:lnTo>
                  <a:lnTo>
                    <a:pt x="43547" y="40890"/>
                  </a:lnTo>
                  <a:lnTo>
                    <a:pt x="38658" y="48975"/>
                  </a:lnTo>
                  <a:lnTo>
                    <a:pt x="39307" y="58919"/>
                  </a:lnTo>
                  <a:lnTo>
                    <a:pt x="40962" y="64534"/>
                  </a:lnTo>
                  <a:lnTo>
                    <a:pt x="45240" y="69335"/>
                  </a:lnTo>
                  <a:lnTo>
                    <a:pt x="64314" y="80091"/>
                  </a:lnTo>
                  <a:lnTo>
                    <a:pt x="103064" y="93286"/>
                  </a:lnTo>
                  <a:lnTo>
                    <a:pt x="103575" y="95912"/>
                  </a:lnTo>
                  <a:lnTo>
                    <a:pt x="98499" y="104473"/>
                  </a:lnTo>
                  <a:lnTo>
                    <a:pt x="65959" y="125101"/>
                  </a:lnTo>
                  <a:lnTo>
                    <a:pt x="49051" y="132716"/>
                  </a:lnTo>
                  <a:lnTo>
                    <a:pt x="4190" y="167626"/>
                  </a:lnTo>
                  <a:lnTo>
                    <a:pt x="0" y="174094"/>
                  </a:lnTo>
                  <a:lnTo>
                    <a:pt x="998" y="177301"/>
                  </a:lnTo>
                  <a:lnTo>
                    <a:pt x="7753" y="183685"/>
                  </a:lnTo>
                  <a:lnTo>
                    <a:pt x="28513" y="193230"/>
                  </a:lnTo>
                  <a:lnTo>
                    <a:pt x="71577" y="198332"/>
                  </a:lnTo>
                  <a:lnTo>
                    <a:pt x="115204" y="196518"/>
                  </a:lnTo>
                  <a:lnTo>
                    <a:pt x="159132" y="183309"/>
                  </a:lnTo>
                  <a:lnTo>
                    <a:pt x="196672" y="1710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3910"/>
            <p:cNvSpPr/>
            <p:nvPr>
              <p:custDataLst>
                <p:tags r:id="rId104"/>
              </p:custDataLst>
            </p:nvPr>
          </p:nvSpPr>
          <p:spPr>
            <a:xfrm>
              <a:off x="2805793" y="4572000"/>
              <a:ext cx="242208" cy="47626"/>
            </a:xfrm>
            <a:custGeom>
              <a:avLst/>
              <a:gdLst/>
              <a:ahLst/>
              <a:cxnLst/>
              <a:rect l="0" t="0" r="0" b="0"/>
              <a:pathLst>
                <a:path w="242208" h="47626">
                  <a:moveTo>
                    <a:pt x="32657" y="47625"/>
                  </a:moveTo>
                  <a:lnTo>
                    <a:pt x="32657" y="47625"/>
                  </a:lnTo>
                  <a:lnTo>
                    <a:pt x="1134" y="47625"/>
                  </a:lnTo>
                  <a:lnTo>
                    <a:pt x="0" y="46567"/>
                  </a:lnTo>
                  <a:lnTo>
                    <a:pt x="302" y="44803"/>
                  </a:lnTo>
                  <a:lnTo>
                    <a:pt x="1562" y="42569"/>
                  </a:lnTo>
                  <a:lnTo>
                    <a:pt x="4519" y="41080"/>
                  </a:lnTo>
                  <a:lnTo>
                    <a:pt x="49520" y="31815"/>
                  </a:lnTo>
                  <a:lnTo>
                    <a:pt x="87689" y="26393"/>
                  </a:lnTo>
                  <a:lnTo>
                    <a:pt x="135132" y="20501"/>
                  </a:lnTo>
                  <a:lnTo>
                    <a:pt x="175438" y="14423"/>
                  </a:lnTo>
                  <a:lnTo>
                    <a:pt x="215838" y="5920"/>
                  </a:lnTo>
                  <a:lnTo>
                    <a:pt x="2422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3911"/>
            <p:cNvSpPr/>
            <p:nvPr>
              <p:custDataLst>
                <p:tags r:id="rId105"/>
              </p:custDataLst>
            </p:nvPr>
          </p:nvSpPr>
          <p:spPr>
            <a:xfrm>
              <a:off x="2886075" y="4601899"/>
              <a:ext cx="28576" cy="132027"/>
            </a:xfrm>
            <a:custGeom>
              <a:avLst/>
              <a:gdLst/>
              <a:ahLst/>
              <a:cxnLst/>
              <a:rect l="0" t="0" r="0" b="0"/>
              <a:pathLst>
                <a:path w="28576" h="132027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9701" y="617"/>
                  </a:lnTo>
                  <a:lnTo>
                    <a:pt x="14189" y="4125"/>
                  </a:lnTo>
                  <a:lnTo>
                    <a:pt x="22666" y="17106"/>
                  </a:lnTo>
                  <a:lnTo>
                    <a:pt x="26824" y="39415"/>
                  </a:lnTo>
                  <a:lnTo>
                    <a:pt x="28229" y="81944"/>
                  </a:lnTo>
                  <a:lnTo>
                    <a:pt x="28575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3912"/>
            <p:cNvSpPr/>
            <p:nvPr>
              <p:custDataLst>
                <p:tags r:id="rId106"/>
              </p:custDataLst>
            </p:nvPr>
          </p:nvSpPr>
          <p:spPr>
            <a:xfrm>
              <a:off x="1228725" y="4238625"/>
              <a:ext cx="2438401" cy="188515"/>
            </a:xfrm>
            <a:custGeom>
              <a:avLst/>
              <a:gdLst/>
              <a:ahLst/>
              <a:cxnLst/>
              <a:rect l="0" t="0" r="0" b="0"/>
              <a:pathLst>
                <a:path w="2438401" h="188515">
                  <a:moveTo>
                    <a:pt x="0" y="180975"/>
                  </a:moveTo>
                  <a:lnTo>
                    <a:pt x="0" y="180975"/>
                  </a:lnTo>
                  <a:lnTo>
                    <a:pt x="41445" y="188514"/>
                  </a:lnTo>
                  <a:lnTo>
                    <a:pt x="74369" y="187089"/>
                  </a:lnTo>
                  <a:lnTo>
                    <a:pt x="109877" y="182787"/>
                  </a:lnTo>
                  <a:lnTo>
                    <a:pt x="148267" y="181513"/>
                  </a:lnTo>
                  <a:lnTo>
                    <a:pt x="191039" y="178312"/>
                  </a:lnTo>
                  <a:lnTo>
                    <a:pt x="227781" y="174500"/>
                  </a:lnTo>
                  <a:lnTo>
                    <a:pt x="261750" y="172806"/>
                  </a:lnTo>
                  <a:lnTo>
                    <a:pt x="294486" y="169230"/>
                  </a:lnTo>
                  <a:lnTo>
                    <a:pt x="327733" y="165172"/>
                  </a:lnTo>
                  <a:lnTo>
                    <a:pt x="363676" y="163368"/>
                  </a:lnTo>
                  <a:lnTo>
                    <a:pt x="400817" y="159744"/>
                  </a:lnTo>
                  <a:lnTo>
                    <a:pt x="439549" y="155664"/>
                  </a:lnTo>
                  <a:lnTo>
                    <a:pt x="481458" y="153851"/>
                  </a:lnTo>
                  <a:lnTo>
                    <a:pt x="524779" y="150223"/>
                  </a:lnTo>
                  <a:lnTo>
                    <a:pt x="568727" y="145083"/>
                  </a:lnTo>
                  <a:lnTo>
                    <a:pt x="612953" y="139270"/>
                  </a:lnTo>
                  <a:lnTo>
                    <a:pt x="660127" y="135981"/>
                  </a:lnTo>
                  <a:lnTo>
                    <a:pt x="684559" y="135105"/>
                  </a:lnTo>
                  <a:lnTo>
                    <a:pt x="709315" y="133460"/>
                  </a:lnTo>
                  <a:lnTo>
                    <a:pt x="734285" y="131307"/>
                  </a:lnTo>
                  <a:lnTo>
                    <a:pt x="759398" y="128813"/>
                  </a:lnTo>
                  <a:lnTo>
                    <a:pt x="784607" y="127151"/>
                  </a:lnTo>
                  <a:lnTo>
                    <a:pt x="809880" y="126042"/>
                  </a:lnTo>
                  <a:lnTo>
                    <a:pt x="835195" y="125303"/>
                  </a:lnTo>
                  <a:lnTo>
                    <a:pt x="861596" y="123752"/>
                  </a:lnTo>
                  <a:lnTo>
                    <a:pt x="888723" y="121660"/>
                  </a:lnTo>
                  <a:lnTo>
                    <a:pt x="916332" y="119206"/>
                  </a:lnTo>
                  <a:lnTo>
                    <a:pt x="944263" y="116513"/>
                  </a:lnTo>
                  <a:lnTo>
                    <a:pt x="972409" y="113659"/>
                  </a:lnTo>
                  <a:lnTo>
                    <a:pt x="1000697" y="110698"/>
                  </a:lnTo>
                  <a:lnTo>
                    <a:pt x="1028023" y="108724"/>
                  </a:lnTo>
                  <a:lnTo>
                    <a:pt x="1054707" y="107407"/>
                  </a:lnTo>
                  <a:lnTo>
                    <a:pt x="1080963" y="106530"/>
                  </a:lnTo>
                  <a:lnTo>
                    <a:pt x="1107992" y="105945"/>
                  </a:lnTo>
                  <a:lnTo>
                    <a:pt x="1135536" y="105555"/>
                  </a:lnTo>
                  <a:lnTo>
                    <a:pt x="1163424" y="105295"/>
                  </a:lnTo>
                  <a:lnTo>
                    <a:pt x="1191541" y="104063"/>
                  </a:lnTo>
                  <a:lnTo>
                    <a:pt x="1219811" y="102183"/>
                  </a:lnTo>
                  <a:lnTo>
                    <a:pt x="1248182" y="99873"/>
                  </a:lnTo>
                  <a:lnTo>
                    <a:pt x="1276621" y="98331"/>
                  </a:lnTo>
                  <a:lnTo>
                    <a:pt x="1305106" y="97304"/>
                  </a:lnTo>
                  <a:lnTo>
                    <a:pt x="1333621" y="96619"/>
                  </a:lnTo>
                  <a:lnTo>
                    <a:pt x="1361097" y="95105"/>
                  </a:lnTo>
                  <a:lnTo>
                    <a:pt x="1387882" y="93037"/>
                  </a:lnTo>
                  <a:lnTo>
                    <a:pt x="1414204" y="90600"/>
                  </a:lnTo>
                  <a:lnTo>
                    <a:pt x="1441278" y="88974"/>
                  </a:lnTo>
                  <a:lnTo>
                    <a:pt x="1468852" y="87891"/>
                  </a:lnTo>
                  <a:lnTo>
                    <a:pt x="1496760" y="87169"/>
                  </a:lnTo>
                  <a:lnTo>
                    <a:pt x="1523832" y="86688"/>
                  </a:lnTo>
                  <a:lnTo>
                    <a:pt x="1550346" y="86367"/>
                  </a:lnTo>
                  <a:lnTo>
                    <a:pt x="1576489" y="86153"/>
                  </a:lnTo>
                  <a:lnTo>
                    <a:pt x="1602384" y="84952"/>
                  </a:lnTo>
                  <a:lnTo>
                    <a:pt x="1628115" y="83093"/>
                  </a:lnTo>
                  <a:lnTo>
                    <a:pt x="1653735" y="80795"/>
                  </a:lnTo>
                  <a:lnTo>
                    <a:pt x="1679281" y="79264"/>
                  </a:lnTo>
                  <a:lnTo>
                    <a:pt x="1704779" y="78243"/>
                  </a:lnTo>
                  <a:lnTo>
                    <a:pt x="1730245" y="77562"/>
                  </a:lnTo>
                  <a:lnTo>
                    <a:pt x="1754630" y="76049"/>
                  </a:lnTo>
                  <a:lnTo>
                    <a:pt x="1801480" y="71547"/>
                  </a:lnTo>
                  <a:lnTo>
                    <a:pt x="1846997" y="66018"/>
                  </a:lnTo>
                  <a:lnTo>
                    <a:pt x="1891921" y="61091"/>
                  </a:lnTo>
                  <a:lnTo>
                    <a:pt x="1936581" y="58901"/>
                  </a:lnTo>
                  <a:lnTo>
                    <a:pt x="1981125" y="57928"/>
                  </a:lnTo>
                  <a:lnTo>
                    <a:pt x="2024558" y="56438"/>
                  </a:lnTo>
                  <a:lnTo>
                    <a:pt x="2065029" y="52248"/>
                  </a:lnTo>
                  <a:lnTo>
                    <a:pt x="2101360" y="46857"/>
                  </a:lnTo>
                  <a:lnTo>
                    <a:pt x="2135146" y="41992"/>
                  </a:lnTo>
                  <a:lnTo>
                    <a:pt x="2167801" y="39830"/>
                  </a:lnTo>
                  <a:lnTo>
                    <a:pt x="2199953" y="36046"/>
                  </a:lnTo>
                  <a:lnTo>
                    <a:pt x="2244982" y="27967"/>
                  </a:lnTo>
                  <a:lnTo>
                    <a:pt x="2285135" y="21692"/>
                  </a:lnTo>
                  <a:lnTo>
                    <a:pt x="2331573" y="14515"/>
                  </a:lnTo>
                  <a:lnTo>
                    <a:pt x="2371320" y="9453"/>
                  </a:lnTo>
                  <a:lnTo>
                    <a:pt x="2409745" y="2181"/>
                  </a:lnTo>
                  <a:lnTo>
                    <a:pt x="2438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3" name="SMARTInkShape-3913"/>
          <p:cNvSpPr/>
          <p:nvPr>
            <p:custDataLst>
              <p:tags r:id="rId3"/>
            </p:custDataLst>
          </p:nvPr>
        </p:nvSpPr>
        <p:spPr>
          <a:xfrm>
            <a:off x="3219450" y="4095753"/>
            <a:ext cx="7572376" cy="152398"/>
          </a:xfrm>
          <a:custGeom>
            <a:avLst/>
            <a:gdLst/>
            <a:ahLst/>
            <a:cxnLst/>
            <a:rect l="0" t="0" r="0" b="0"/>
            <a:pathLst>
              <a:path w="7572376" h="152398">
                <a:moveTo>
                  <a:pt x="0" y="152397"/>
                </a:moveTo>
                <a:lnTo>
                  <a:pt x="0" y="152397"/>
                </a:lnTo>
                <a:lnTo>
                  <a:pt x="40118" y="151339"/>
                </a:lnTo>
                <a:lnTo>
                  <a:pt x="81855" y="145851"/>
                </a:lnTo>
                <a:lnTo>
                  <a:pt x="112227" y="144196"/>
                </a:lnTo>
                <a:lnTo>
                  <a:pt x="149010" y="140638"/>
                </a:lnTo>
                <a:lnTo>
                  <a:pt x="192168" y="136588"/>
                </a:lnTo>
                <a:lnTo>
                  <a:pt x="217012" y="135508"/>
                </a:lnTo>
                <a:lnTo>
                  <a:pt x="243100" y="134787"/>
                </a:lnTo>
                <a:lnTo>
                  <a:pt x="271075" y="133249"/>
                </a:lnTo>
                <a:lnTo>
                  <a:pt x="300308" y="131165"/>
                </a:lnTo>
                <a:lnTo>
                  <a:pt x="330380" y="128717"/>
                </a:lnTo>
                <a:lnTo>
                  <a:pt x="362071" y="126027"/>
                </a:lnTo>
                <a:lnTo>
                  <a:pt x="394839" y="123175"/>
                </a:lnTo>
                <a:lnTo>
                  <a:pt x="428326" y="120216"/>
                </a:lnTo>
                <a:lnTo>
                  <a:pt x="464409" y="117184"/>
                </a:lnTo>
                <a:lnTo>
                  <a:pt x="502222" y="114105"/>
                </a:lnTo>
                <a:lnTo>
                  <a:pt x="541190" y="110994"/>
                </a:lnTo>
                <a:lnTo>
                  <a:pt x="581985" y="107862"/>
                </a:lnTo>
                <a:lnTo>
                  <a:pt x="623998" y="104715"/>
                </a:lnTo>
                <a:lnTo>
                  <a:pt x="666824" y="101559"/>
                </a:lnTo>
                <a:lnTo>
                  <a:pt x="709133" y="98397"/>
                </a:lnTo>
                <a:lnTo>
                  <a:pt x="751096" y="95230"/>
                </a:lnTo>
                <a:lnTo>
                  <a:pt x="792831" y="92061"/>
                </a:lnTo>
                <a:lnTo>
                  <a:pt x="836529" y="88890"/>
                </a:lnTo>
                <a:lnTo>
                  <a:pt x="881536" y="85717"/>
                </a:lnTo>
                <a:lnTo>
                  <a:pt x="927415" y="82544"/>
                </a:lnTo>
                <a:lnTo>
                  <a:pt x="973877" y="79370"/>
                </a:lnTo>
                <a:lnTo>
                  <a:pt x="1020726" y="76196"/>
                </a:lnTo>
                <a:lnTo>
                  <a:pt x="1067834" y="73021"/>
                </a:lnTo>
                <a:lnTo>
                  <a:pt x="1117231" y="69847"/>
                </a:lnTo>
                <a:lnTo>
                  <a:pt x="1168154" y="66672"/>
                </a:lnTo>
                <a:lnTo>
                  <a:pt x="1220095" y="63497"/>
                </a:lnTo>
                <a:lnTo>
                  <a:pt x="1272713" y="60322"/>
                </a:lnTo>
                <a:lnTo>
                  <a:pt x="1325784" y="57147"/>
                </a:lnTo>
                <a:lnTo>
                  <a:pt x="1379156" y="53972"/>
                </a:lnTo>
                <a:lnTo>
                  <a:pt x="1431670" y="50797"/>
                </a:lnTo>
                <a:lnTo>
                  <a:pt x="1483614" y="47622"/>
                </a:lnTo>
                <a:lnTo>
                  <a:pt x="1535176" y="44447"/>
                </a:lnTo>
                <a:lnTo>
                  <a:pt x="1587542" y="41272"/>
                </a:lnTo>
                <a:lnTo>
                  <a:pt x="1640444" y="38097"/>
                </a:lnTo>
                <a:lnTo>
                  <a:pt x="1693706" y="34922"/>
                </a:lnTo>
                <a:lnTo>
                  <a:pt x="1748262" y="31747"/>
                </a:lnTo>
                <a:lnTo>
                  <a:pt x="1803683" y="28572"/>
                </a:lnTo>
                <a:lnTo>
                  <a:pt x="1859681" y="25397"/>
                </a:lnTo>
                <a:lnTo>
                  <a:pt x="1916062" y="23280"/>
                </a:lnTo>
                <a:lnTo>
                  <a:pt x="1972700" y="21869"/>
                </a:lnTo>
                <a:lnTo>
                  <a:pt x="2029508" y="20928"/>
                </a:lnTo>
                <a:lnTo>
                  <a:pt x="2087489" y="19243"/>
                </a:lnTo>
                <a:lnTo>
                  <a:pt x="2146252" y="17061"/>
                </a:lnTo>
                <a:lnTo>
                  <a:pt x="2205534" y="14548"/>
                </a:lnTo>
                <a:lnTo>
                  <a:pt x="2265164" y="12873"/>
                </a:lnTo>
                <a:lnTo>
                  <a:pt x="2325026" y="11756"/>
                </a:lnTo>
                <a:lnTo>
                  <a:pt x="2385042" y="11011"/>
                </a:lnTo>
                <a:lnTo>
                  <a:pt x="2445162" y="9457"/>
                </a:lnTo>
                <a:lnTo>
                  <a:pt x="2505349" y="7361"/>
                </a:lnTo>
                <a:lnTo>
                  <a:pt x="2565583" y="4906"/>
                </a:lnTo>
                <a:lnTo>
                  <a:pt x="2624789" y="3270"/>
                </a:lnTo>
                <a:lnTo>
                  <a:pt x="2683309" y="2179"/>
                </a:lnTo>
                <a:lnTo>
                  <a:pt x="2741373" y="1452"/>
                </a:lnTo>
                <a:lnTo>
                  <a:pt x="2801248" y="967"/>
                </a:lnTo>
                <a:lnTo>
                  <a:pt x="2862332" y="644"/>
                </a:lnTo>
                <a:lnTo>
                  <a:pt x="2924222" y="428"/>
                </a:lnTo>
                <a:lnTo>
                  <a:pt x="2985590" y="285"/>
                </a:lnTo>
                <a:lnTo>
                  <a:pt x="3046610" y="189"/>
                </a:lnTo>
                <a:lnTo>
                  <a:pt x="3107398" y="125"/>
                </a:lnTo>
                <a:lnTo>
                  <a:pt x="3166974" y="83"/>
                </a:lnTo>
                <a:lnTo>
                  <a:pt x="3225741" y="54"/>
                </a:lnTo>
                <a:lnTo>
                  <a:pt x="3283969" y="35"/>
                </a:lnTo>
                <a:lnTo>
                  <a:pt x="3343955" y="22"/>
                </a:lnTo>
                <a:lnTo>
                  <a:pt x="3405112" y="14"/>
                </a:lnTo>
                <a:lnTo>
                  <a:pt x="3467049" y="8"/>
                </a:lnTo>
                <a:lnTo>
                  <a:pt x="3528449" y="4"/>
                </a:lnTo>
                <a:lnTo>
                  <a:pt x="3589491" y="2"/>
                </a:lnTo>
                <a:lnTo>
                  <a:pt x="3650293" y="0"/>
                </a:lnTo>
                <a:lnTo>
                  <a:pt x="3710937" y="1057"/>
                </a:lnTo>
                <a:lnTo>
                  <a:pt x="3771474" y="2820"/>
                </a:lnTo>
                <a:lnTo>
                  <a:pt x="3831941" y="5054"/>
                </a:lnTo>
                <a:lnTo>
                  <a:pt x="3890244" y="6543"/>
                </a:lnTo>
                <a:lnTo>
                  <a:pt x="3947104" y="7536"/>
                </a:lnTo>
                <a:lnTo>
                  <a:pt x="4003003" y="8198"/>
                </a:lnTo>
                <a:lnTo>
                  <a:pt x="4062493" y="8639"/>
                </a:lnTo>
                <a:lnTo>
                  <a:pt x="4124378" y="8934"/>
                </a:lnTo>
                <a:lnTo>
                  <a:pt x="4187861" y="9130"/>
                </a:lnTo>
                <a:lnTo>
                  <a:pt x="4250290" y="9261"/>
                </a:lnTo>
                <a:lnTo>
                  <a:pt x="4312018" y="9348"/>
                </a:lnTo>
                <a:lnTo>
                  <a:pt x="4373278" y="9406"/>
                </a:lnTo>
                <a:lnTo>
                  <a:pt x="4434228" y="10503"/>
                </a:lnTo>
                <a:lnTo>
                  <a:pt x="4494968" y="12293"/>
                </a:lnTo>
                <a:lnTo>
                  <a:pt x="4555571" y="14545"/>
                </a:lnTo>
                <a:lnTo>
                  <a:pt x="4616080" y="16045"/>
                </a:lnTo>
                <a:lnTo>
                  <a:pt x="4676529" y="17046"/>
                </a:lnTo>
                <a:lnTo>
                  <a:pt x="4736936" y="17713"/>
                </a:lnTo>
                <a:lnTo>
                  <a:pt x="4797316" y="18158"/>
                </a:lnTo>
                <a:lnTo>
                  <a:pt x="4857677" y="18454"/>
                </a:lnTo>
                <a:lnTo>
                  <a:pt x="4918026" y="18652"/>
                </a:lnTo>
                <a:lnTo>
                  <a:pt x="4978367" y="18783"/>
                </a:lnTo>
                <a:lnTo>
                  <a:pt x="5038704" y="18871"/>
                </a:lnTo>
                <a:lnTo>
                  <a:pt x="5099037" y="18930"/>
                </a:lnTo>
                <a:lnTo>
                  <a:pt x="5158308" y="20027"/>
                </a:lnTo>
                <a:lnTo>
                  <a:pt x="5216871" y="21817"/>
                </a:lnTo>
                <a:lnTo>
                  <a:pt x="5274965" y="24069"/>
                </a:lnTo>
                <a:lnTo>
                  <a:pt x="5331685" y="25570"/>
                </a:lnTo>
                <a:lnTo>
                  <a:pt x="5387490" y="26571"/>
                </a:lnTo>
                <a:lnTo>
                  <a:pt x="5442685" y="27238"/>
                </a:lnTo>
                <a:lnTo>
                  <a:pt x="5497473" y="27683"/>
                </a:lnTo>
                <a:lnTo>
                  <a:pt x="5551992" y="27979"/>
                </a:lnTo>
                <a:lnTo>
                  <a:pt x="5606327" y="28177"/>
                </a:lnTo>
                <a:lnTo>
                  <a:pt x="5660544" y="29367"/>
                </a:lnTo>
                <a:lnTo>
                  <a:pt x="5714678" y="31218"/>
                </a:lnTo>
                <a:lnTo>
                  <a:pt x="5768761" y="33511"/>
                </a:lnTo>
                <a:lnTo>
                  <a:pt x="5821748" y="36098"/>
                </a:lnTo>
                <a:lnTo>
                  <a:pt x="5874007" y="38881"/>
                </a:lnTo>
                <a:lnTo>
                  <a:pt x="5925780" y="41795"/>
                </a:lnTo>
                <a:lnTo>
                  <a:pt x="5978286" y="43737"/>
                </a:lnTo>
                <a:lnTo>
                  <a:pt x="6031282" y="45032"/>
                </a:lnTo>
                <a:lnTo>
                  <a:pt x="6084605" y="45895"/>
                </a:lnTo>
                <a:lnTo>
                  <a:pt x="6138145" y="47529"/>
                </a:lnTo>
                <a:lnTo>
                  <a:pt x="6191830" y="49677"/>
                </a:lnTo>
                <a:lnTo>
                  <a:pt x="6245612" y="52167"/>
                </a:lnTo>
                <a:lnTo>
                  <a:pt x="6297340" y="54885"/>
                </a:lnTo>
                <a:lnTo>
                  <a:pt x="6347702" y="57756"/>
                </a:lnTo>
                <a:lnTo>
                  <a:pt x="6397151" y="60728"/>
                </a:lnTo>
                <a:lnTo>
                  <a:pt x="6447051" y="63768"/>
                </a:lnTo>
                <a:lnTo>
                  <a:pt x="6497250" y="66852"/>
                </a:lnTo>
                <a:lnTo>
                  <a:pt x="6547650" y="69967"/>
                </a:lnTo>
                <a:lnTo>
                  <a:pt x="6597124" y="73102"/>
                </a:lnTo>
                <a:lnTo>
                  <a:pt x="6645983" y="76250"/>
                </a:lnTo>
                <a:lnTo>
                  <a:pt x="6694429" y="79408"/>
                </a:lnTo>
                <a:lnTo>
                  <a:pt x="6742603" y="82571"/>
                </a:lnTo>
                <a:lnTo>
                  <a:pt x="6790593" y="85738"/>
                </a:lnTo>
                <a:lnTo>
                  <a:pt x="6838462" y="88907"/>
                </a:lnTo>
                <a:lnTo>
                  <a:pt x="6885191" y="92079"/>
                </a:lnTo>
                <a:lnTo>
                  <a:pt x="6931161" y="95252"/>
                </a:lnTo>
                <a:lnTo>
                  <a:pt x="6976625" y="98425"/>
                </a:lnTo>
                <a:lnTo>
                  <a:pt x="7022808" y="101599"/>
                </a:lnTo>
                <a:lnTo>
                  <a:pt x="7069472" y="104773"/>
                </a:lnTo>
                <a:lnTo>
                  <a:pt x="7116456" y="107948"/>
                </a:lnTo>
                <a:lnTo>
                  <a:pt x="7162596" y="111122"/>
                </a:lnTo>
                <a:lnTo>
                  <a:pt x="7208172" y="114297"/>
                </a:lnTo>
                <a:lnTo>
                  <a:pt x="7253372" y="117472"/>
                </a:lnTo>
                <a:lnTo>
                  <a:pt x="7296208" y="119589"/>
                </a:lnTo>
                <a:lnTo>
                  <a:pt x="7337465" y="121000"/>
                </a:lnTo>
                <a:lnTo>
                  <a:pt x="7377668" y="121941"/>
                </a:lnTo>
                <a:lnTo>
                  <a:pt x="7417169" y="123626"/>
                </a:lnTo>
                <a:lnTo>
                  <a:pt x="7456205" y="125808"/>
                </a:lnTo>
                <a:lnTo>
                  <a:pt x="7494928" y="128321"/>
                </a:lnTo>
                <a:lnTo>
                  <a:pt x="7572375" y="13334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SMARTInkShape-3914"/>
          <p:cNvSpPr/>
          <p:nvPr>
            <p:custDataLst>
              <p:tags r:id="rId4"/>
            </p:custDataLst>
          </p:nvPr>
        </p:nvSpPr>
        <p:spPr>
          <a:xfrm>
            <a:off x="2447925" y="432435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SMARTInkShape-3915"/>
          <p:cNvSpPr/>
          <p:nvPr>
            <p:custDataLst>
              <p:tags r:id="rId5"/>
            </p:custDataLst>
          </p:nvPr>
        </p:nvSpPr>
        <p:spPr>
          <a:xfrm>
            <a:off x="6423887" y="3343276"/>
            <a:ext cx="1264654" cy="93887"/>
          </a:xfrm>
          <a:custGeom>
            <a:avLst/>
            <a:gdLst/>
            <a:ahLst/>
            <a:cxnLst/>
            <a:rect l="0" t="0" r="0" b="0"/>
            <a:pathLst>
              <a:path w="1264654" h="93887">
                <a:moveTo>
                  <a:pt x="5488" y="47624"/>
                </a:moveTo>
                <a:lnTo>
                  <a:pt x="5488" y="47624"/>
                </a:lnTo>
                <a:lnTo>
                  <a:pt x="5488" y="52681"/>
                </a:lnTo>
                <a:lnTo>
                  <a:pt x="4430" y="54170"/>
                </a:lnTo>
                <a:lnTo>
                  <a:pt x="2666" y="55163"/>
                </a:lnTo>
                <a:lnTo>
                  <a:pt x="432" y="55825"/>
                </a:lnTo>
                <a:lnTo>
                  <a:pt x="0" y="57325"/>
                </a:lnTo>
                <a:lnTo>
                  <a:pt x="2344" y="61813"/>
                </a:lnTo>
                <a:lnTo>
                  <a:pt x="4450" y="63433"/>
                </a:lnTo>
                <a:lnTo>
                  <a:pt x="9613" y="65234"/>
                </a:lnTo>
                <a:lnTo>
                  <a:pt x="43305" y="65331"/>
                </a:lnTo>
                <a:lnTo>
                  <a:pt x="76313" y="58986"/>
                </a:lnTo>
                <a:lnTo>
                  <a:pt x="111402" y="53379"/>
                </a:lnTo>
                <a:lnTo>
                  <a:pt x="146047" y="50182"/>
                </a:lnTo>
                <a:lnTo>
                  <a:pt x="179084" y="47703"/>
                </a:lnTo>
                <a:lnTo>
                  <a:pt x="211406" y="43073"/>
                </a:lnTo>
                <a:lnTo>
                  <a:pt x="246232" y="37487"/>
                </a:lnTo>
                <a:lnTo>
                  <a:pt x="281819" y="32535"/>
                </a:lnTo>
                <a:lnTo>
                  <a:pt x="315274" y="30334"/>
                </a:lnTo>
                <a:lnTo>
                  <a:pt x="356249" y="26534"/>
                </a:lnTo>
                <a:lnTo>
                  <a:pt x="400565" y="22376"/>
                </a:lnTo>
                <a:lnTo>
                  <a:pt x="441428" y="20528"/>
                </a:lnTo>
                <a:lnTo>
                  <a:pt x="486401" y="16884"/>
                </a:lnTo>
                <a:lnTo>
                  <a:pt x="510246" y="14430"/>
                </a:lnTo>
                <a:lnTo>
                  <a:pt x="534610" y="12795"/>
                </a:lnTo>
                <a:lnTo>
                  <a:pt x="559320" y="11705"/>
                </a:lnTo>
                <a:lnTo>
                  <a:pt x="584259" y="10978"/>
                </a:lnTo>
                <a:lnTo>
                  <a:pt x="631725" y="10170"/>
                </a:lnTo>
                <a:lnTo>
                  <a:pt x="678573" y="9811"/>
                </a:lnTo>
                <a:lnTo>
                  <a:pt x="702920" y="9715"/>
                </a:lnTo>
                <a:lnTo>
                  <a:pt x="727617" y="9652"/>
                </a:lnTo>
                <a:lnTo>
                  <a:pt x="774815" y="9581"/>
                </a:lnTo>
                <a:lnTo>
                  <a:pt x="820486" y="9549"/>
                </a:lnTo>
                <a:lnTo>
                  <a:pt x="865479" y="9535"/>
                </a:lnTo>
                <a:lnTo>
                  <a:pt x="910170" y="9529"/>
                </a:lnTo>
                <a:lnTo>
                  <a:pt x="954728" y="9526"/>
                </a:lnTo>
                <a:lnTo>
                  <a:pt x="999225" y="9525"/>
                </a:lnTo>
                <a:lnTo>
                  <a:pt x="1038051" y="9524"/>
                </a:lnTo>
                <a:lnTo>
                  <a:pt x="1072947" y="9524"/>
                </a:lnTo>
                <a:lnTo>
                  <a:pt x="1106094" y="9524"/>
                </a:lnTo>
                <a:lnTo>
                  <a:pt x="1149450" y="9524"/>
                </a:lnTo>
                <a:lnTo>
                  <a:pt x="1196539" y="9524"/>
                </a:lnTo>
                <a:lnTo>
                  <a:pt x="1243312" y="9524"/>
                </a:lnTo>
                <a:lnTo>
                  <a:pt x="1264653" y="9524"/>
                </a:lnTo>
                <a:lnTo>
                  <a:pt x="1254403" y="8466"/>
                </a:lnTo>
                <a:lnTo>
                  <a:pt x="1208273" y="882"/>
                </a:lnTo>
                <a:lnTo>
                  <a:pt x="1163733" y="261"/>
                </a:lnTo>
                <a:lnTo>
                  <a:pt x="1117610" y="77"/>
                </a:lnTo>
                <a:lnTo>
                  <a:pt x="1075603" y="22"/>
                </a:lnTo>
                <a:lnTo>
                  <a:pt x="1030114" y="6"/>
                </a:lnTo>
                <a:lnTo>
                  <a:pt x="998864" y="2"/>
                </a:lnTo>
                <a:lnTo>
                  <a:pt x="964513" y="0"/>
                </a:lnTo>
                <a:lnTo>
                  <a:pt x="929139" y="1057"/>
                </a:lnTo>
                <a:lnTo>
                  <a:pt x="895777" y="5056"/>
                </a:lnTo>
                <a:lnTo>
                  <a:pt x="860489" y="7538"/>
                </a:lnTo>
                <a:lnTo>
                  <a:pt x="823639" y="8641"/>
                </a:lnTo>
                <a:lnTo>
                  <a:pt x="786095" y="9131"/>
                </a:lnTo>
                <a:lnTo>
                  <a:pt x="745419" y="12172"/>
                </a:lnTo>
                <a:lnTo>
                  <a:pt x="702646" y="17051"/>
                </a:lnTo>
                <a:lnTo>
                  <a:pt x="658941" y="22747"/>
                </a:lnTo>
                <a:lnTo>
                  <a:pt x="614823" y="25984"/>
                </a:lnTo>
                <a:lnTo>
                  <a:pt x="571579" y="28481"/>
                </a:lnTo>
                <a:lnTo>
                  <a:pt x="531192" y="33119"/>
                </a:lnTo>
                <a:lnTo>
                  <a:pt x="489255" y="38708"/>
                </a:lnTo>
                <a:lnTo>
                  <a:pt x="445920" y="44720"/>
                </a:lnTo>
                <a:lnTo>
                  <a:pt x="401966" y="50919"/>
                </a:lnTo>
                <a:lnTo>
                  <a:pt x="360559" y="57202"/>
                </a:lnTo>
                <a:lnTo>
                  <a:pt x="320989" y="63523"/>
                </a:lnTo>
                <a:lnTo>
                  <a:pt x="282235" y="69859"/>
                </a:lnTo>
                <a:lnTo>
                  <a:pt x="246668" y="73382"/>
                </a:lnTo>
                <a:lnTo>
                  <a:pt x="199716" y="78186"/>
                </a:lnTo>
                <a:lnTo>
                  <a:pt x="158993" y="83490"/>
                </a:lnTo>
                <a:lnTo>
                  <a:pt x="117419" y="85283"/>
                </a:lnTo>
                <a:lnTo>
                  <a:pt x="77599" y="93886"/>
                </a:lnTo>
                <a:lnTo>
                  <a:pt x="94992" y="88434"/>
                </a:lnTo>
                <a:lnTo>
                  <a:pt x="141204" y="78357"/>
                </a:lnTo>
                <a:lnTo>
                  <a:pt x="176463" y="70606"/>
                </a:lnTo>
                <a:lnTo>
                  <a:pt x="219954" y="66781"/>
                </a:lnTo>
                <a:lnTo>
                  <a:pt x="267412" y="60473"/>
                </a:lnTo>
                <a:lnTo>
                  <a:pt x="302874" y="58626"/>
                </a:lnTo>
                <a:lnTo>
                  <a:pt x="336979" y="54983"/>
                </a:lnTo>
                <a:lnTo>
                  <a:pt x="370834" y="49836"/>
                </a:lnTo>
                <a:lnTo>
                  <a:pt x="443638" y="3809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0" name="SMARTInkShape-Group788"/>
          <p:cNvGrpSpPr/>
          <p:nvPr/>
        </p:nvGrpSpPr>
        <p:grpSpPr>
          <a:xfrm>
            <a:off x="6448425" y="3048392"/>
            <a:ext cx="247651" cy="94859"/>
            <a:chOff x="6448425" y="3048392"/>
            <a:chExt cx="247651" cy="94859"/>
          </a:xfrm>
        </p:grpSpPr>
        <p:sp>
          <p:nvSpPr>
            <p:cNvPr id="756" name="SMARTInkShape-3916"/>
            <p:cNvSpPr/>
            <p:nvPr>
              <p:custDataLst>
                <p:tags r:id="rId97"/>
              </p:custDataLst>
            </p:nvPr>
          </p:nvSpPr>
          <p:spPr>
            <a:xfrm>
              <a:off x="6610350" y="3052037"/>
              <a:ext cx="85726" cy="91214"/>
            </a:xfrm>
            <a:custGeom>
              <a:avLst/>
              <a:gdLst/>
              <a:ahLst/>
              <a:cxnLst/>
              <a:rect l="0" t="0" r="0" b="0"/>
              <a:pathLst>
                <a:path w="85726" h="91214">
                  <a:moveTo>
                    <a:pt x="0" y="5488"/>
                  </a:moveTo>
                  <a:lnTo>
                    <a:pt x="0" y="5488"/>
                  </a:lnTo>
                  <a:lnTo>
                    <a:pt x="5056" y="432"/>
                  </a:lnTo>
                  <a:lnTo>
                    <a:pt x="6545" y="0"/>
                  </a:lnTo>
                  <a:lnTo>
                    <a:pt x="7538" y="771"/>
                  </a:lnTo>
                  <a:lnTo>
                    <a:pt x="8642" y="4450"/>
                  </a:lnTo>
                  <a:lnTo>
                    <a:pt x="9502" y="47190"/>
                  </a:lnTo>
                  <a:lnTo>
                    <a:pt x="9525" y="80970"/>
                  </a:lnTo>
                  <a:lnTo>
                    <a:pt x="10583" y="66338"/>
                  </a:lnTo>
                  <a:lnTo>
                    <a:pt x="26858" y="23141"/>
                  </a:lnTo>
                  <a:lnTo>
                    <a:pt x="29547" y="20431"/>
                  </a:lnTo>
                  <a:lnTo>
                    <a:pt x="38179" y="17421"/>
                  </a:lnTo>
                  <a:lnTo>
                    <a:pt x="42387" y="17677"/>
                  </a:lnTo>
                  <a:lnTo>
                    <a:pt x="65109" y="28482"/>
                  </a:lnTo>
                  <a:lnTo>
                    <a:pt x="74093" y="37227"/>
                  </a:lnTo>
                  <a:lnTo>
                    <a:pt x="80556" y="47111"/>
                  </a:lnTo>
                  <a:lnTo>
                    <a:pt x="83428" y="55031"/>
                  </a:lnTo>
                  <a:lnTo>
                    <a:pt x="85725" y="91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3917"/>
            <p:cNvSpPr/>
            <p:nvPr>
              <p:custDataLst>
                <p:tags r:id="rId98"/>
              </p:custDataLst>
            </p:nvPr>
          </p:nvSpPr>
          <p:spPr>
            <a:xfrm>
              <a:off x="6448425" y="3057525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0" y="0"/>
                  </a:moveTo>
                  <a:lnTo>
                    <a:pt x="0" y="0"/>
                  </a:lnTo>
                  <a:lnTo>
                    <a:pt x="7604" y="8663"/>
                  </a:lnTo>
                  <a:lnTo>
                    <a:pt x="15188" y="23851"/>
                  </a:lnTo>
                  <a:lnTo>
                    <a:pt x="24199" y="60468"/>
                  </a:lnTo>
                  <a:lnTo>
                    <a:pt x="22104" y="77301"/>
                  </a:lnTo>
                  <a:lnTo>
                    <a:pt x="2857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3918"/>
            <p:cNvSpPr/>
            <p:nvPr>
              <p:custDataLst>
                <p:tags r:id="rId99"/>
              </p:custDataLst>
            </p:nvPr>
          </p:nvSpPr>
          <p:spPr>
            <a:xfrm>
              <a:off x="6534150" y="3048392"/>
              <a:ext cx="57151" cy="94859"/>
            </a:xfrm>
            <a:custGeom>
              <a:avLst/>
              <a:gdLst/>
              <a:ahLst/>
              <a:cxnLst/>
              <a:rect l="0" t="0" r="0" b="0"/>
              <a:pathLst>
                <a:path w="57151" h="94859">
                  <a:moveTo>
                    <a:pt x="57150" y="9133"/>
                  </a:moveTo>
                  <a:lnTo>
                    <a:pt x="57150" y="9133"/>
                  </a:lnTo>
                  <a:lnTo>
                    <a:pt x="57150" y="932"/>
                  </a:lnTo>
                  <a:lnTo>
                    <a:pt x="56092" y="491"/>
                  </a:lnTo>
                  <a:lnTo>
                    <a:pt x="52094" y="0"/>
                  </a:lnTo>
                  <a:lnTo>
                    <a:pt x="49546" y="1986"/>
                  </a:lnTo>
                  <a:lnTo>
                    <a:pt x="25351" y="44398"/>
                  </a:lnTo>
                  <a:lnTo>
                    <a:pt x="0" y="94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3919"/>
            <p:cNvSpPr/>
            <p:nvPr>
              <p:custDataLst>
                <p:tags r:id="rId100"/>
              </p:custDataLst>
            </p:nvPr>
          </p:nvSpPr>
          <p:spPr>
            <a:xfrm>
              <a:off x="6515100" y="3057525"/>
              <a:ext cx="76201" cy="76201"/>
            </a:xfrm>
            <a:custGeom>
              <a:avLst/>
              <a:gdLst/>
              <a:ahLst/>
              <a:cxnLst/>
              <a:rect l="0" t="0" r="0" b="0"/>
              <a:pathLst>
                <a:path w="76201" h="76201">
                  <a:moveTo>
                    <a:pt x="0" y="0"/>
                  </a:moveTo>
                  <a:lnTo>
                    <a:pt x="0" y="0"/>
                  </a:lnTo>
                  <a:lnTo>
                    <a:pt x="19297" y="22120"/>
                  </a:lnTo>
                  <a:lnTo>
                    <a:pt x="27627" y="33114"/>
                  </a:lnTo>
                  <a:lnTo>
                    <a:pt x="50378" y="54597"/>
                  </a:lnTo>
                  <a:lnTo>
                    <a:pt x="60870" y="69346"/>
                  </a:lnTo>
                  <a:lnTo>
                    <a:pt x="762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SMARTInkShape-Group789"/>
          <p:cNvGrpSpPr/>
          <p:nvPr/>
        </p:nvGrpSpPr>
        <p:grpSpPr>
          <a:xfrm>
            <a:off x="7048500" y="2591192"/>
            <a:ext cx="438151" cy="542534"/>
            <a:chOff x="7048500" y="2591192"/>
            <a:chExt cx="438151" cy="542534"/>
          </a:xfrm>
        </p:grpSpPr>
        <p:sp>
          <p:nvSpPr>
            <p:cNvPr id="761" name="SMARTInkShape-3920"/>
            <p:cNvSpPr/>
            <p:nvPr>
              <p:custDataLst>
                <p:tags r:id="rId91"/>
              </p:custDataLst>
            </p:nvPr>
          </p:nvSpPr>
          <p:spPr>
            <a:xfrm>
              <a:off x="7305675" y="3028950"/>
              <a:ext cx="76201" cy="76201"/>
            </a:xfrm>
            <a:custGeom>
              <a:avLst/>
              <a:gdLst/>
              <a:ahLst/>
              <a:cxnLst/>
              <a:rect l="0" t="0" r="0" b="0"/>
              <a:pathLst>
                <a:path w="76201" h="76201">
                  <a:moveTo>
                    <a:pt x="0" y="0"/>
                  </a:moveTo>
                  <a:lnTo>
                    <a:pt x="0" y="0"/>
                  </a:lnTo>
                  <a:lnTo>
                    <a:pt x="45124" y="45124"/>
                  </a:lnTo>
                  <a:lnTo>
                    <a:pt x="56409" y="59231"/>
                  </a:lnTo>
                  <a:lnTo>
                    <a:pt x="63171" y="68659"/>
                  </a:lnTo>
                  <a:lnTo>
                    <a:pt x="762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3921"/>
            <p:cNvSpPr/>
            <p:nvPr>
              <p:custDataLst>
                <p:tags r:id="rId92"/>
              </p:custDataLst>
            </p:nvPr>
          </p:nvSpPr>
          <p:spPr>
            <a:xfrm>
              <a:off x="7048500" y="2657475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9050"/>
                  </a:lnTo>
                  <a:lnTo>
                    <a:pt x="16267" y="1799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3922"/>
            <p:cNvSpPr/>
            <p:nvPr>
              <p:custDataLst>
                <p:tags r:id="rId93"/>
              </p:custDataLst>
            </p:nvPr>
          </p:nvSpPr>
          <p:spPr>
            <a:xfrm>
              <a:off x="7106043" y="2591192"/>
              <a:ext cx="73413" cy="132959"/>
            </a:xfrm>
            <a:custGeom>
              <a:avLst/>
              <a:gdLst/>
              <a:ahLst/>
              <a:cxnLst/>
              <a:rect l="0" t="0" r="0" b="0"/>
              <a:pathLst>
                <a:path w="73413" h="132959">
                  <a:moveTo>
                    <a:pt x="9132" y="9133"/>
                  </a:moveTo>
                  <a:lnTo>
                    <a:pt x="9132" y="9133"/>
                  </a:lnTo>
                  <a:lnTo>
                    <a:pt x="4076" y="9133"/>
                  </a:lnTo>
                  <a:lnTo>
                    <a:pt x="2587" y="8075"/>
                  </a:lnTo>
                  <a:lnTo>
                    <a:pt x="1594" y="6311"/>
                  </a:lnTo>
                  <a:lnTo>
                    <a:pt x="0" y="932"/>
                  </a:lnTo>
                  <a:lnTo>
                    <a:pt x="9836" y="0"/>
                  </a:lnTo>
                  <a:lnTo>
                    <a:pt x="17559" y="2605"/>
                  </a:lnTo>
                  <a:lnTo>
                    <a:pt x="63679" y="35800"/>
                  </a:lnTo>
                  <a:lnTo>
                    <a:pt x="67722" y="39611"/>
                  </a:lnTo>
                  <a:lnTo>
                    <a:pt x="72214" y="49490"/>
                  </a:lnTo>
                  <a:lnTo>
                    <a:pt x="73412" y="55088"/>
                  </a:lnTo>
                  <a:lnTo>
                    <a:pt x="71920" y="66952"/>
                  </a:lnTo>
                  <a:lnTo>
                    <a:pt x="62339" y="91815"/>
                  </a:lnTo>
                  <a:lnTo>
                    <a:pt x="28182" y="132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3923"/>
            <p:cNvSpPr/>
            <p:nvPr>
              <p:custDataLst>
                <p:tags r:id="rId94"/>
              </p:custDataLst>
            </p:nvPr>
          </p:nvSpPr>
          <p:spPr>
            <a:xfrm>
              <a:off x="7467600" y="30099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2117"/>
                  </a:lnTo>
                  <a:lnTo>
                    <a:pt x="8937" y="20722"/>
                  </a:lnTo>
                  <a:lnTo>
                    <a:pt x="12173" y="41418"/>
                  </a:lnTo>
                  <a:lnTo>
                    <a:pt x="190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3924"/>
            <p:cNvSpPr/>
            <p:nvPr>
              <p:custDataLst>
                <p:tags r:id="rId95"/>
              </p:custDataLst>
            </p:nvPr>
          </p:nvSpPr>
          <p:spPr>
            <a:xfrm>
              <a:off x="7316181" y="3013937"/>
              <a:ext cx="65695" cy="119789"/>
            </a:xfrm>
            <a:custGeom>
              <a:avLst/>
              <a:gdLst/>
              <a:ahLst/>
              <a:cxnLst/>
              <a:rect l="0" t="0" r="0" b="0"/>
              <a:pathLst>
                <a:path w="65695" h="119789">
                  <a:moveTo>
                    <a:pt x="65694" y="5488"/>
                  </a:moveTo>
                  <a:lnTo>
                    <a:pt x="65694" y="5488"/>
                  </a:lnTo>
                  <a:lnTo>
                    <a:pt x="65694" y="432"/>
                  </a:lnTo>
                  <a:lnTo>
                    <a:pt x="64636" y="0"/>
                  </a:lnTo>
                  <a:lnTo>
                    <a:pt x="57494" y="4556"/>
                  </a:lnTo>
                  <a:lnTo>
                    <a:pt x="33454" y="45531"/>
                  </a:lnTo>
                  <a:lnTo>
                    <a:pt x="15777" y="79249"/>
                  </a:lnTo>
                  <a:lnTo>
                    <a:pt x="6467" y="93304"/>
                  </a:lnTo>
                  <a:lnTo>
                    <a:pt x="0" y="115882"/>
                  </a:lnTo>
                  <a:lnTo>
                    <a:pt x="731" y="117184"/>
                  </a:lnTo>
                  <a:lnTo>
                    <a:pt x="8544" y="119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SMARTInkShape-3925"/>
            <p:cNvSpPr/>
            <p:nvPr>
              <p:custDataLst>
                <p:tags r:id="rId96"/>
              </p:custDataLst>
            </p:nvPr>
          </p:nvSpPr>
          <p:spPr>
            <a:xfrm>
              <a:off x="7162800" y="3022893"/>
              <a:ext cx="76201" cy="95780"/>
            </a:xfrm>
            <a:custGeom>
              <a:avLst/>
              <a:gdLst/>
              <a:ahLst/>
              <a:cxnLst/>
              <a:rect l="0" t="0" r="0" b="0"/>
              <a:pathLst>
                <a:path w="76201" h="95780">
                  <a:moveTo>
                    <a:pt x="0" y="15582"/>
                  </a:moveTo>
                  <a:lnTo>
                    <a:pt x="0" y="15582"/>
                  </a:lnTo>
                  <a:lnTo>
                    <a:pt x="0" y="7381"/>
                  </a:lnTo>
                  <a:lnTo>
                    <a:pt x="6545" y="20469"/>
                  </a:lnTo>
                  <a:lnTo>
                    <a:pt x="8642" y="34198"/>
                  </a:lnTo>
                  <a:lnTo>
                    <a:pt x="9473" y="80466"/>
                  </a:lnTo>
                  <a:lnTo>
                    <a:pt x="9518" y="95779"/>
                  </a:lnTo>
                  <a:lnTo>
                    <a:pt x="9522" y="94264"/>
                  </a:lnTo>
                  <a:lnTo>
                    <a:pt x="17725" y="47171"/>
                  </a:lnTo>
                  <a:lnTo>
                    <a:pt x="19846" y="20803"/>
                  </a:lnTo>
                  <a:lnTo>
                    <a:pt x="23990" y="8730"/>
                  </a:lnTo>
                  <a:lnTo>
                    <a:pt x="26577" y="4664"/>
                  </a:lnTo>
                  <a:lnTo>
                    <a:pt x="32273" y="147"/>
                  </a:lnTo>
                  <a:lnTo>
                    <a:pt x="35273" y="0"/>
                  </a:lnTo>
                  <a:lnTo>
                    <a:pt x="41430" y="2660"/>
                  </a:lnTo>
                  <a:lnTo>
                    <a:pt x="50846" y="15163"/>
                  </a:lnTo>
                  <a:lnTo>
                    <a:pt x="62451" y="38351"/>
                  </a:lnTo>
                  <a:lnTo>
                    <a:pt x="66510" y="83572"/>
                  </a:lnTo>
                  <a:lnTo>
                    <a:pt x="67623" y="86308"/>
                  </a:lnTo>
                  <a:lnTo>
                    <a:pt x="76200" y="91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4" name="SMARTInkShape-Group790"/>
          <p:cNvGrpSpPr/>
          <p:nvPr/>
        </p:nvGrpSpPr>
        <p:grpSpPr>
          <a:xfrm>
            <a:off x="6334159" y="2562260"/>
            <a:ext cx="761933" cy="437903"/>
            <a:chOff x="6334159" y="2562260"/>
            <a:chExt cx="761933" cy="437903"/>
          </a:xfrm>
        </p:grpSpPr>
        <p:sp>
          <p:nvSpPr>
            <p:cNvPr id="768" name="SMARTInkShape-3926"/>
            <p:cNvSpPr/>
            <p:nvPr>
              <p:custDataLst>
                <p:tags r:id="rId85"/>
              </p:custDataLst>
            </p:nvPr>
          </p:nvSpPr>
          <p:spPr>
            <a:xfrm>
              <a:off x="6906207" y="2782658"/>
              <a:ext cx="189885" cy="217505"/>
            </a:xfrm>
            <a:custGeom>
              <a:avLst/>
              <a:gdLst/>
              <a:ahLst/>
              <a:cxnLst/>
              <a:rect l="0" t="0" r="0" b="0"/>
              <a:pathLst>
                <a:path w="189885" h="217505">
                  <a:moveTo>
                    <a:pt x="180393" y="17692"/>
                  </a:moveTo>
                  <a:lnTo>
                    <a:pt x="180393" y="17692"/>
                  </a:lnTo>
                  <a:lnTo>
                    <a:pt x="189802" y="17692"/>
                  </a:lnTo>
                  <a:lnTo>
                    <a:pt x="189884" y="12636"/>
                  </a:lnTo>
                  <a:lnTo>
                    <a:pt x="188837" y="11146"/>
                  </a:lnTo>
                  <a:lnTo>
                    <a:pt x="187080" y="10153"/>
                  </a:lnTo>
                  <a:lnTo>
                    <a:pt x="173669" y="7370"/>
                  </a:lnTo>
                  <a:lnTo>
                    <a:pt x="163348" y="1698"/>
                  </a:lnTo>
                  <a:lnTo>
                    <a:pt x="153062" y="0"/>
                  </a:lnTo>
                  <a:lnTo>
                    <a:pt x="144257" y="2068"/>
                  </a:lnTo>
                  <a:lnTo>
                    <a:pt x="135758" y="5456"/>
                  </a:lnTo>
                  <a:lnTo>
                    <a:pt x="97293" y="10831"/>
                  </a:lnTo>
                  <a:lnTo>
                    <a:pt x="79139" y="24393"/>
                  </a:lnTo>
                  <a:lnTo>
                    <a:pt x="72596" y="30548"/>
                  </a:lnTo>
                  <a:lnTo>
                    <a:pt x="68984" y="39634"/>
                  </a:lnTo>
                  <a:lnTo>
                    <a:pt x="66320" y="49669"/>
                  </a:lnTo>
                  <a:lnTo>
                    <a:pt x="61607" y="57656"/>
                  </a:lnTo>
                  <a:lnTo>
                    <a:pt x="60986" y="61268"/>
                  </a:lnTo>
                  <a:lnTo>
                    <a:pt x="61630" y="64735"/>
                  </a:lnTo>
                  <a:lnTo>
                    <a:pt x="64771" y="74669"/>
                  </a:lnTo>
                  <a:lnTo>
                    <a:pt x="65211" y="77902"/>
                  </a:lnTo>
                  <a:lnTo>
                    <a:pt x="66564" y="80057"/>
                  </a:lnTo>
                  <a:lnTo>
                    <a:pt x="68523" y="81494"/>
                  </a:lnTo>
                  <a:lnTo>
                    <a:pt x="95718" y="91654"/>
                  </a:lnTo>
                  <a:lnTo>
                    <a:pt x="141299" y="93881"/>
                  </a:lnTo>
                  <a:lnTo>
                    <a:pt x="128948" y="93891"/>
                  </a:lnTo>
                  <a:lnTo>
                    <a:pt x="84869" y="105650"/>
                  </a:lnTo>
                  <a:lnTo>
                    <a:pt x="45753" y="120644"/>
                  </a:lnTo>
                  <a:lnTo>
                    <a:pt x="9361" y="143407"/>
                  </a:lnTo>
                  <a:lnTo>
                    <a:pt x="3837" y="153293"/>
                  </a:lnTo>
                  <a:lnTo>
                    <a:pt x="0" y="183088"/>
                  </a:lnTo>
                  <a:lnTo>
                    <a:pt x="650" y="200872"/>
                  </a:lnTo>
                  <a:lnTo>
                    <a:pt x="4552" y="209524"/>
                  </a:lnTo>
                  <a:lnTo>
                    <a:pt x="8132" y="212255"/>
                  </a:lnTo>
                  <a:lnTo>
                    <a:pt x="17754" y="215289"/>
                  </a:lnTo>
                  <a:lnTo>
                    <a:pt x="63722" y="217504"/>
                  </a:lnTo>
                  <a:lnTo>
                    <a:pt x="101151" y="214867"/>
                  </a:lnTo>
                  <a:lnTo>
                    <a:pt x="141692" y="204454"/>
                  </a:lnTo>
                  <a:lnTo>
                    <a:pt x="180393" y="198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3927"/>
            <p:cNvSpPr/>
            <p:nvPr>
              <p:custDataLst>
                <p:tags r:id="rId86"/>
              </p:custDataLst>
            </p:nvPr>
          </p:nvSpPr>
          <p:spPr>
            <a:xfrm>
              <a:off x="6638928" y="2581275"/>
              <a:ext cx="133348" cy="19051"/>
            </a:xfrm>
            <a:custGeom>
              <a:avLst/>
              <a:gdLst/>
              <a:ahLst/>
              <a:cxnLst/>
              <a:rect l="0" t="0" r="0" b="0"/>
              <a:pathLst>
                <a:path w="133348" h="19051">
                  <a:moveTo>
                    <a:pt x="9522" y="19050"/>
                  </a:moveTo>
                  <a:lnTo>
                    <a:pt x="9522" y="19050"/>
                  </a:lnTo>
                  <a:lnTo>
                    <a:pt x="0" y="19050"/>
                  </a:lnTo>
                  <a:lnTo>
                    <a:pt x="14187" y="19050"/>
                  </a:lnTo>
                  <a:lnTo>
                    <a:pt x="52314" y="10408"/>
                  </a:lnTo>
                  <a:lnTo>
                    <a:pt x="97579" y="8544"/>
                  </a:lnTo>
                  <a:lnTo>
                    <a:pt x="1333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3928"/>
            <p:cNvSpPr/>
            <p:nvPr>
              <p:custDataLst>
                <p:tags r:id="rId87"/>
              </p:custDataLst>
            </p:nvPr>
          </p:nvSpPr>
          <p:spPr>
            <a:xfrm>
              <a:off x="6715125" y="2609850"/>
              <a:ext cx="19051" cy="109815"/>
            </a:xfrm>
            <a:custGeom>
              <a:avLst/>
              <a:gdLst/>
              <a:ahLst/>
              <a:cxnLst/>
              <a:rect l="0" t="0" r="0" b="0"/>
              <a:pathLst>
                <a:path w="19051" h="109815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8" y="13183"/>
                  </a:lnTo>
                  <a:lnTo>
                    <a:pt x="9351" y="53591"/>
                  </a:lnTo>
                  <a:lnTo>
                    <a:pt x="9518" y="99660"/>
                  </a:lnTo>
                  <a:lnTo>
                    <a:pt x="9524" y="109158"/>
                  </a:lnTo>
                  <a:lnTo>
                    <a:pt x="10583" y="109814"/>
                  </a:lnTo>
                  <a:lnTo>
                    <a:pt x="1905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SMARTInkShape-3929"/>
            <p:cNvSpPr/>
            <p:nvPr>
              <p:custDataLst>
                <p:tags r:id="rId88"/>
              </p:custDataLst>
            </p:nvPr>
          </p:nvSpPr>
          <p:spPr>
            <a:xfrm>
              <a:off x="6486652" y="2562260"/>
              <a:ext cx="64545" cy="114266"/>
            </a:xfrm>
            <a:custGeom>
              <a:avLst/>
              <a:gdLst/>
              <a:ahLst/>
              <a:cxnLst/>
              <a:rect l="0" t="0" r="0" b="0"/>
              <a:pathLst>
                <a:path w="64545" h="114266">
                  <a:moveTo>
                    <a:pt x="18923" y="9490"/>
                  </a:moveTo>
                  <a:lnTo>
                    <a:pt x="18923" y="9490"/>
                  </a:lnTo>
                  <a:lnTo>
                    <a:pt x="13867" y="9490"/>
                  </a:lnTo>
                  <a:lnTo>
                    <a:pt x="12378" y="8432"/>
                  </a:lnTo>
                  <a:lnTo>
                    <a:pt x="11384" y="6668"/>
                  </a:lnTo>
                  <a:lnTo>
                    <a:pt x="10722" y="4434"/>
                  </a:lnTo>
                  <a:lnTo>
                    <a:pt x="9222" y="2944"/>
                  </a:lnTo>
                  <a:lnTo>
                    <a:pt x="0" y="0"/>
                  </a:lnTo>
                  <a:lnTo>
                    <a:pt x="45412" y="28614"/>
                  </a:lnTo>
                  <a:lnTo>
                    <a:pt x="59786" y="41255"/>
                  </a:lnTo>
                  <a:lnTo>
                    <a:pt x="63543" y="47596"/>
                  </a:lnTo>
                  <a:lnTo>
                    <a:pt x="64544" y="50769"/>
                  </a:lnTo>
                  <a:lnTo>
                    <a:pt x="64154" y="53943"/>
                  </a:lnTo>
                  <a:lnTo>
                    <a:pt x="60898" y="60291"/>
                  </a:lnTo>
                  <a:lnTo>
                    <a:pt x="44105" y="84397"/>
                  </a:lnTo>
                  <a:lnTo>
                    <a:pt x="38512" y="102466"/>
                  </a:lnTo>
                  <a:lnTo>
                    <a:pt x="47498" y="114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SMARTInkShape-3930"/>
            <p:cNvSpPr/>
            <p:nvPr>
              <p:custDataLst>
                <p:tags r:id="rId89"/>
              </p:custDataLst>
            </p:nvPr>
          </p:nvSpPr>
          <p:spPr>
            <a:xfrm>
              <a:off x="6334159" y="2628900"/>
              <a:ext cx="209517" cy="18999"/>
            </a:xfrm>
            <a:custGeom>
              <a:avLst/>
              <a:gdLst/>
              <a:ahLst/>
              <a:cxnLst/>
              <a:rect l="0" t="0" r="0" b="0"/>
              <a:pathLst>
                <a:path w="209517" h="18999">
                  <a:moveTo>
                    <a:pt x="9491" y="0"/>
                  </a:moveTo>
                  <a:lnTo>
                    <a:pt x="9491" y="0"/>
                  </a:lnTo>
                  <a:lnTo>
                    <a:pt x="4435" y="0"/>
                  </a:lnTo>
                  <a:lnTo>
                    <a:pt x="2946" y="1058"/>
                  </a:lnTo>
                  <a:lnTo>
                    <a:pt x="1952" y="2822"/>
                  </a:lnTo>
                  <a:lnTo>
                    <a:pt x="0" y="9409"/>
                  </a:lnTo>
                  <a:lnTo>
                    <a:pt x="15182" y="16048"/>
                  </a:lnTo>
                  <a:lnTo>
                    <a:pt x="58591" y="18786"/>
                  </a:lnTo>
                  <a:lnTo>
                    <a:pt x="98330" y="18998"/>
                  </a:lnTo>
                  <a:lnTo>
                    <a:pt x="118824" y="17969"/>
                  </a:lnTo>
                  <a:lnTo>
                    <a:pt x="162347" y="10406"/>
                  </a:lnTo>
                  <a:lnTo>
                    <a:pt x="182252" y="8728"/>
                  </a:lnTo>
                  <a:lnTo>
                    <a:pt x="2095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3931"/>
            <p:cNvSpPr/>
            <p:nvPr>
              <p:custDataLst>
                <p:tags r:id="rId90"/>
              </p:custDataLst>
            </p:nvPr>
          </p:nvSpPr>
          <p:spPr>
            <a:xfrm>
              <a:off x="6373879" y="2753244"/>
              <a:ext cx="179311" cy="199021"/>
            </a:xfrm>
            <a:custGeom>
              <a:avLst/>
              <a:gdLst/>
              <a:ahLst/>
              <a:cxnLst/>
              <a:rect l="0" t="0" r="0" b="0"/>
              <a:pathLst>
                <a:path w="179311" h="199021">
                  <a:moveTo>
                    <a:pt x="160271" y="37581"/>
                  </a:moveTo>
                  <a:lnTo>
                    <a:pt x="160271" y="37581"/>
                  </a:lnTo>
                  <a:lnTo>
                    <a:pt x="169403" y="37581"/>
                  </a:lnTo>
                  <a:lnTo>
                    <a:pt x="179202" y="28172"/>
                  </a:lnTo>
                  <a:lnTo>
                    <a:pt x="179310" y="19865"/>
                  </a:lnTo>
                  <a:lnTo>
                    <a:pt x="166063" y="5391"/>
                  </a:lnTo>
                  <a:lnTo>
                    <a:pt x="160023" y="2108"/>
                  </a:lnTo>
                  <a:lnTo>
                    <a:pt x="147522" y="0"/>
                  </a:lnTo>
                  <a:lnTo>
                    <a:pt x="100453" y="10270"/>
                  </a:lnTo>
                  <a:lnTo>
                    <a:pt x="64007" y="33821"/>
                  </a:lnTo>
                  <a:lnTo>
                    <a:pt x="59280" y="40496"/>
                  </a:lnTo>
                  <a:lnTo>
                    <a:pt x="56616" y="50204"/>
                  </a:lnTo>
                  <a:lnTo>
                    <a:pt x="55594" y="69324"/>
                  </a:lnTo>
                  <a:lnTo>
                    <a:pt x="57678" y="72502"/>
                  </a:lnTo>
                  <a:lnTo>
                    <a:pt x="65638" y="78854"/>
                  </a:lnTo>
                  <a:lnTo>
                    <a:pt x="73409" y="82383"/>
                  </a:lnTo>
                  <a:lnTo>
                    <a:pt x="96816" y="84834"/>
                  </a:lnTo>
                  <a:lnTo>
                    <a:pt x="126323" y="85197"/>
                  </a:lnTo>
                  <a:lnTo>
                    <a:pt x="124722" y="85202"/>
                  </a:lnTo>
                  <a:lnTo>
                    <a:pt x="101785" y="92744"/>
                  </a:lnTo>
                  <a:lnTo>
                    <a:pt x="83675" y="96964"/>
                  </a:lnTo>
                  <a:lnTo>
                    <a:pt x="39598" y="117087"/>
                  </a:lnTo>
                  <a:lnTo>
                    <a:pt x="20564" y="131576"/>
                  </a:lnTo>
                  <a:lnTo>
                    <a:pt x="13513" y="140387"/>
                  </a:lnTo>
                  <a:lnTo>
                    <a:pt x="2068" y="165576"/>
                  </a:lnTo>
                  <a:lnTo>
                    <a:pt x="0" y="177723"/>
                  </a:lnTo>
                  <a:lnTo>
                    <a:pt x="507" y="181809"/>
                  </a:lnTo>
                  <a:lnTo>
                    <a:pt x="1904" y="184533"/>
                  </a:lnTo>
                  <a:lnTo>
                    <a:pt x="11748" y="191189"/>
                  </a:lnTo>
                  <a:lnTo>
                    <a:pt x="22293" y="195810"/>
                  </a:lnTo>
                  <a:lnTo>
                    <a:pt x="57604" y="199020"/>
                  </a:lnTo>
                  <a:lnTo>
                    <a:pt x="100559" y="192864"/>
                  </a:lnTo>
                  <a:lnTo>
                    <a:pt x="144838" y="190234"/>
                  </a:lnTo>
                  <a:lnTo>
                    <a:pt x="160271" y="1899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7" name="SMARTInkShape-Group791"/>
          <p:cNvGrpSpPr/>
          <p:nvPr/>
        </p:nvGrpSpPr>
        <p:grpSpPr>
          <a:xfrm>
            <a:off x="5524500" y="2800350"/>
            <a:ext cx="133351" cy="91214"/>
            <a:chOff x="5524500" y="2800350"/>
            <a:chExt cx="133351" cy="91214"/>
          </a:xfrm>
        </p:grpSpPr>
        <p:sp>
          <p:nvSpPr>
            <p:cNvPr id="775" name="SMARTInkShape-3932"/>
            <p:cNvSpPr/>
            <p:nvPr>
              <p:custDataLst>
                <p:tags r:id="rId83"/>
              </p:custDataLst>
            </p:nvPr>
          </p:nvSpPr>
          <p:spPr>
            <a:xfrm>
              <a:off x="5557112" y="2867025"/>
              <a:ext cx="100739" cy="24539"/>
            </a:xfrm>
            <a:custGeom>
              <a:avLst/>
              <a:gdLst/>
              <a:ahLst/>
              <a:cxnLst/>
              <a:rect l="0" t="0" r="0" b="0"/>
              <a:pathLst>
                <a:path w="100739" h="24539">
                  <a:moveTo>
                    <a:pt x="5488" y="19050"/>
                  </a:moveTo>
                  <a:lnTo>
                    <a:pt x="5488" y="19050"/>
                  </a:lnTo>
                  <a:lnTo>
                    <a:pt x="432" y="19050"/>
                  </a:lnTo>
                  <a:lnTo>
                    <a:pt x="0" y="20108"/>
                  </a:lnTo>
                  <a:lnTo>
                    <a:pt x="2344" y="24106"/>
                  </a:lnTo>
                  <a:lnTo>
                    <a:pt x="5508" y="24538"/>
                  </a:lnTo>
                  <a:lnTo>
                    <a:pt x="20075" y="20088"/>
                  </a:lnTo>
                  <a:lnTo>
                    <a:pt x="64058" y="4046"/>
                  </a:lnTo>
                  <a:lnTo>
                    <a:pt x="1007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3933"/>
            <p:cNvSpPr/>
            <p:nvPr>
              <p:custDataLst>
                <p:tags r:id="rId84"/>
              </p:custDataLst>
            </p:nvPr>
          </p:nvSpPr>
          <p:spPr>
            <a:xfrm>
              <a:off x="5524500" y="2800350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0"/>
                  </a:moveTo>
                  <a:lnTo>
                    <a:pt x="0" y="0"/>
                  </a:lnTo>
                  <a:lnTo>
                    <a:pt x="44737" y="0"/>
                  </a:lnTo>
                  <a:lnTo>
                    <a:pt x="92087" y="1058"/>
                  </a:lnTo>
                  <a:lnTo>
                    <a:pt x="1238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9" name="SMARTInkShape-Group792"/>
          <p:cNvGrpSpPr/>
          <p:nvPr/>
        </p:nvGrpSpPr>
        <p:grpSpPr>
          <a:xfrm>
            <a:off x="3996486" y="2422241"/>
            <a:ext cx="1070815" cy="844835"/>
            <a:chOff x="3996486" y="2422241"/>
            <a:chExt cx="1070815" cy="844835"/>
          </a:xfrm>
        </p:grpSpPr>
        <p:sp>
          <p:nvSpPr>
            <p:cNvPr id="778" name="SMARTInkShape-3934"/>
            <p:cNvSpPr/>
            <p:nvPr>
              <p:custDataLst>
                <p:tags r:id="rId72"/>
              </p:custDataLst>
            </p:nvPr>
          </p:nvSpPr>
          <p:spPr>
            <a:xfrm>
              <a:off x="4714948" y="2628935"/>
              <a:ext cx="157554" cy="180776"/>
            </a:xfrm>
            <a:custGeom>
              <a:avLst/>
              <a:gdLst/>
              <a:ahLst/>
              <a:cxnLst/>
              <a:rect l="0" t="0" r="0" b="0"/>
              <a:pathLst>
                <a:path w="157554" h="180776">
                  <a:moveTo>
                    <a:pt x="142802" y="38065"/>
                  </a:moveTo>
                  <a:lnTo>
                    <a:pt x="142802" y="38065"/>
                  </a:lnTo>
                  <a:lnTo>
                    <a:pt x="142802" y="28932"/>
                  </a:lnTo>
                  <a:lnTo>
                    <a:pt x="149348" y="21013"/>
                  </a:lnTo>
                  <a:lnTo>
                    <a:pt x="151003" y="15317"/>
                  </a:lnTo>
                  <a:lnTo>
                    <a:pt x="152503" y="13374"/>
                  </a:lnTo>
                  <a:lnTo>
                    <a:pt x="156991" y="11216"/>
                  </a:lnTo>
                  <a:lnTo>
                    <a:pt x="157553" y="10641"/>
                  </a:lnTo>
                  <a:lnTo>
                    <a:pt x="156869" y="10257"/>
                  </a:lnTo>
                  <a:lnTo>
                    <a:pt x="155355" y="10002"/>
                  </a:lnTo>
                  <a:lnTo>
                    <a:pt x="142365" y="2018"/>
                  </a:lnTo>
                  <a:lnTo>
                    <a:pt x="96856" y="0"/>
                  </a:lnTo>
                  <a:lnTo>
                    <a:pt x="87809" y="2803"/>
                  </a:lnTo>
                  <a:lnTo>
                    <a:pt x="68321" y="18282"/>
                  </a:lnTo>
                  <a:lnTo>
                    <a:pt x="55353" y="30557"/>
                  </a:lnTo>
                  <a:lnTo>
                    <a:pt x="51019" y="40373"/>
                  </a:lnTo>
                  <a:lnTo>
                    <a:pt x="42521" y="69061"/>
                  </a:lnTo>
                  <a:lnTo>
                    <a:pt x="46680" y="83291"/>
                  </a:lnTo>
                  <a:lnTo>
                    <a:pt x="57407" y="90036"/>
                  </a:lnTo>
                  <a:lnTo>
                    <a:pt x="68934" y="93680"/>
                  </a:lnTo>
                  <a:lnTo>
                    <a:pt x="102814" y="95203"/>
                  </a:lnTo>
                  <a:lnTo>
                    <a:pt x="80197" y="96273"/>
                  </a:lnTo>
                  <a:lnTo>
                    <a:pt x="43118" y="112520"/>
                  </a:lnTo>
                  <a:lnTo>
                    <a:pt x="9456" y="135215"/>
                  </a:lnTo>
                  <a:lnTo>
                    <a:pt x="4162" y="142273"/>
                  </a:lnTo>
                  <a:lnTo>
                    <a:pt x="1182" y="152197"/>
                  </a:lnTo>
                  <a:lnTo>
                    <a:pt x="0" y="174580"/>
                  </a:lnTo>
                  <a:lnTo>
                    <a:pt x="1034" y="176700"/>
                  </a:lnTo>
                  <a:lnTo>
                    <a:pt x="2781" y="178113"/>
                  </a:lnTo>
                  <a:lnTo>
                    <a:pt x="5005" y="179056"/>
                  </a:lnTo>
                  <a:lnTo>
                    <a:pt x="48834" y="180775"/>
                  </a:lnTo>
                  <a:lnTo>
                    <a:pt x="78301" y="179849"/>
                  </a:lnTo>
                  <a:lnTo>
                    <a:pt x="96997" y="173326"/>
                  </a:lnTo>
                  <a:lnTo>
                    <a:pt x="114227" y="161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3935"/>
            <p:cNvSpPr/>
            <p:nvPr>
              <p:custDataLst>
                <p:tags r:id="rId73"/>
              </p:custDataLst>
            </p:nvPr>
          </p:nvSpPr>
          <p:spPr>
            <a:xfrm>
              <a:off x="4881719" y="2733675"/>
              <a:ext cx="23657" cy="9526"/>
            </a:xfrm>
            <a:custGeom>
              <a:avLst/>
              <a:gdLst/>
              <a:ahLst/>
              <a:cxnLst/>
              <a:rect l="0" t="0" r="0" b="0"/>
              <a:pathLst>
                <a:path w="23657" h="9526">
                  <a:moveTo>
                    <a:pt x="14131" y="9525"/>
                  </a:moveTo>
                  <a:lnTo>
                    <a:pt x="14131" y="9525"/>
                  </a:lnTo>
                  <a:lnTo>
                    <a:pt x="9075" y="4469"/>
                  </a:lnTo>
                  <a:lnTo>
                    <a:pt x="3770" y="1986"/>
                  </a:lnTo>
                  <a:lnTo>
                    <a:pt x="874" y="1324"/>
                  </a:lnTo>
                  <a:lnTo>
                    <a:pt x="0" y="1941"/>
                  </a:lnTo>
                  <a:lnTo>
                    <a:pt x="478" y="3411"/>
                  </a:lnTo>
                  <a:lnTo>
                    <a:pt x="3791" y="8317"/>
                  </a:lnTo>
                  <a:lnTo>
                    <a:pt x="9421" y="9167"/>
                  </a:lnTo>
                  <a:lnTo>
                    <a:pt x="21918" y="9493"/>
                  </a:lnTo>
                  <a:lnTo>
                    <a:pt x="22498" y="8445"/>
                  </a:lnTo>
                  <a:lnTo>
                    <a:pt x="236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3936"/>
            <p:cNvSpPr/>
            <p:nvPr>
              <p:custDataLst>
                <p:tags r:id="rId74"/>
              </p:custDataLst>
            </p:nvPr>
          </p:nvSpPr>
          <p:spPr>
            <a:xfrm>
              <a:off x="4915292" y="2505583"/>
              <a:ext cx="152009" cy="85218"/>
            </a:xfrm>
            <a:custGeom>
              <a:avLst/>
              <a:gdLst/>
              <a:ahLst/>
              <a:cxnLst/>
              <a:rect l="0" t="0" r="0" b="0"/>
              <a:pathLst>
                <a:path w="152009" h="85218">
                  <a:moveTo>
                    <a:pt x="9133" y="18542"/>
                  </a:moveTo>
                  <a:lnTo>
                    <a:pt x="9133" y="18542"/>
                  </a:lnTo>
                  <a:lnTo>
                    <a:pt x="4077" y="18542"/>
                  </a:lnTo>
                  <a:lnTo>
                    <a:pt x="2588" y="17484"/>
                  </a:lnTo>
                  <a:lnTo>
                    <a:pt x="1594" y="15720"/>
                  </a:lnTo>
                  <a:lnTo>
                    <a:pt x="0" y="5285"/>
                  </a:lnTo>
                  <a:lnTo>
                    <a:pt x="928" y="3354"/>
                  </a:lnTo>
                  <a:lnTo>
                    <a:pt x="2605" y="2066"/>
                  </a:lnTo>
                  <a:lnTo>
                    <a:pt x="8348" y="636"/>
                  </a:lnTo>
                  <a:lnTo>
                    <a:pt x="17956" y="0"/>
                  </a:lnTo>
                  <a:lnTo>
                    <a:pt x="35266" y="4699"/>
                  </a:lnTo>
                  <a:lnTo>
                    <a:pt x="48744" y="12794"/>
                  </a:lnTo>
                  <a:lnTo>
                    <a:pt x="51415" y="16827"/>
                  </a:lnTo>
                  <a:lnTo>
                    <a:pt x="55175" y="31557"/>
                  </a:lnTo>
                  <a:lnTo>
                    <a:pt x="56055" y="39496"/>
                  </a:lnTo>
                  <a:lnTo>
                    <a:pt x="51493" y="54972"/>
                  </a:lnTo>
                  <a:lnTo>
                    <a:pt x="40471" y="71560"/>
                  </a:lnTo>
                  <a:lnTo>
                    <a:pt x="30010" y="83209"/>
                  </a:lnTo>
                  <a:lnTo>
                    <a:pt x="30460" y="83878"/>
                  </a:lnTo>
                  <a:lnTo>
                    <a:pt x="33781" y="84622"/>
                  </a:lnTo>
                  <a:lnTo>
                    <a:pt x="79047" y="85165"/>
                  </a:lnTo>
                  <a:lnTo>
                    <a:pt x="121134" y="85207"/>
                  </a:lnTo>
                  <a:lnTo>
                    <a:pt x="152008" y="85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3937"/>
            <p:cNvSpPr/>
            <p:nvPr>
              <p:custDataLst>
                <p:tags r:id="rId75"/>
              </p:custDataLst>
            </p:nvPr>
          </p:nvSpPr>
          <p:spPr>
            <a:xfrm>
              <a:off x="4048530" y="3090419"/>
              <a:ext cx="28171" cy="24257"/>
            </a:xfrm>
            <a:custGeom>
              <a:avLst/>
              <a:gdLst/>
              <a:ahLst/>
              <a:cxnLst/>
              <a:rect l="0" t="0" r="0" b="0"/>
              <a:pathLst>
                <a:path w="28171" h="24257">
                  <a:moveTo>
                    <a:pt x="28170" y="24256"/>
                  </a:moveTo>
                  <a:lnTo>
                    <a:pt x="28170" y="24256"/>
                  </a:lnTo>
                  <a:lnTo>
                    <a:pt x="23113" y="19200"/>
                  </a:lnTo>
                  <a:lnTo>
                    <a:pt x="17809" y="16717"/>
                  </a:lnTo>
                  <a:lnTo>
                    <a:pt x="14913" y="16055"/>
                  </a:lnTo>
                  <a:lnTo>
                    <a:pt x="12982" y="14555"/>
                  </a:lnTo>
                  <a:lnTo>
                    <a:pt x="9628" y="6646"/>
                  </a:lnTo>
                  <a:lnTo>
                    <a:pt x="6524" y="5846"/>
                  </a:lnTo>
                  <a:lnTo>
                    <a:pt x="964" y="5332"/>
                  </a:lnTo>
                  <a:lnTo>
                    <a:pt x="507" y="6349"/>
                  </a:lnTo>
                  <a:lnTo>
                    <a:pt x="0" y="10300"/>
                  </a:lnTo>
                  <a:lnTo>
                    <a:pt x="2598" y="15584"/>
                  </a:lnTo>
                  <a:lnTo>
                    <a:pt x="4772" y="18474"/>
                  </a:lnTo>
                  <a:lnTo>
                    <a:pt x="10009" y="21686"/>
                  </a:lnTo>
                  <a:lnTo>
                    <a:pt x="12888" y="22543"/>
                  </a:lnTo>
                  <a:lnTo>
                    <a:pt x="15866" y="22056"/>
                  </a:lnTo>
                  <a:lnTo>
                    <a:pt x="26341" y="15905"/>
                  </a:lnTo>
                  <a:lnTo>
                    <a:pt x="27357" y="12431"/>
                  </a:lnTo>
                  <a:lnTo>
                    <a:pt x="27628" y="10022"/>
                  </a:lnTo>
                  <a:lnTo>
                    <a:pt x="26750" y="8417"/>
                  </a:lnTo>
                  <a:lnTo>
                    <a:pt x="25107" y="7346"/>
                  </a:lnTo>
                  <a:lnTo>
                    <a:pt x="22953" y="6633"/>
                  </a:lnTo>
                  <a:lnTo>
                    <a:pt x="14865" y="572"/>
                  </a:lnTo>
                  <a:lnTo>
                    <a:pt x="12950" y="0"/>
                  </a:lnTo>
                  <a:lnTo>
                    <a:pt x="11673" y="677"/>
                  </a:lnTo>
                  <a:lnTo>
                    <a:pt x="9624" y="4311"/>
                  </a:lnTo>
                  <a:lnTo>
                    <a:pt x="18645" y="14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3938"/>
            <p:cNvSpPr/>
            <p:nvPr>
              <p:custDataLst>
                <p:tags r:id="rId76"/>
              </p:custDataLst>
            </p:nvPr>
          </p:nvSpPr>
          <p:spPr>
            <a:xfrm>
              <a:off x="4200525" y="2422241"/>
              <a:ext cx="114301" cy="111099"/>
            </a:xfrm>
            <a:custGeom>
              <a:avLst/>
              <a:gdLst/>
              <a:ahLst/>
              <a:cxnLst/>
              <a:rect l="0" t="0" r="0" b="0"/>
              <a:pathLst>
                <a:path w="114301" h="111099">
                  <a:moveTo>
                    <a:pt x="0" y="63784"/>
                  </a:moveTo>
                  <a:lnTo>
                    <a:pt x="0" y="63784"/>
                  </a:lnTo>
                  <a:lnTo>
                    <a:pt x="0" y="68840"/>
                  </a:lnTo>
                  <a:lnTo>
                    <a:pt x="9408" y="110358"/>
                  </a:lnTo>
                  <a:lnTo>
                    <a:pt x="12295" y="110942"/>
                  </a:lnTo>
                  <a:lnTo>
                    <a:pt x="14547" y="111098"/>
                  </a:lnTo>
                  <a:lnTo>
                    <a:pt x="16048" y="109085"/>
                  </a:lnTo>
                  <a:lnTo>
                    <a:pt x="18161" y="94022"/>
                  </a:lnTo>
                  <a:lnTo>
                    <a:pt x="21696" y="57723"/>
                  </a:lnTo>
                  <a:lnTo>
                    <a:pt x="30793" y="11746"/>
                  </a:lnTo>
                  <a:lnTo>
                    <a:pt x="33229" y="6867"/>
                  </a:lnTo>
                  <a:lnTo>
                    <a:pt x="36969" y="3614"/>
                  </a:lnTo>
                  <a:lnTo>
                    <a:pt x="46770" y="0"/>
                  </a:lnTo>
                  <a:lnTo>
                    <a:pt x="52346" y="1153"/>
                  </a:lnTo>
                  <a:lnTo>
                    <a:pt x="73683" y="15390"/>
                  </a:lnTo>
                  <a:lnTo>
                    <a:pt x="97231" y="38479"/>
                  </a:lnTo>
                  <a:lnTo>
                    <a:pt x="110659" y="66885"/>
                  </a:lnTo>
                  <a:lnTo>
                    <a:pt x="114300" y="92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3939"/>
            <p:cNvSpPr/>
            <p:nvPr>
              <p:custDataLst>
                <p:tags r:id="rId77"/>
              </p:custDataLst>
            </p:nvPr>
          </p:nvSpPr>
          <p:spPr>
            <a:xfrm>
              <a:off x="4175987" y="3238500"/>
              <a:ext cx="62639" cy="17334"/>
            </a:xfrm>
            <a:custGeom>
              <a:avLst/>
              <a:gdLst/>
              <a:ahLst/>
              <a:cxnLst/>
              <a:rect l="0" t="0" r="0" b="0"/>
              <a:pathLst>
                <a:path w="62639" h="17334">
                  <a:moveTo>
                    <a:pt x="5488" y="0"/>
                  </a:moveTo>
                  <a:lnTo>
                    <a:pt x="5488" y="0"/>
                  </a:lnTo>
                  <a:lnTo>
                    <a:pt x="5488" y="5056"/>
                  </a:lnTo>
                  <a:lnTo>
                    <a:pt x="2666" y="10361"/>
                  </a:lnTo>
                  <a:lnTo>
                    <a:pt x="431" y="13257"/>
                  </a:lnTo>
                  <a:lnTo>
                    <a:pt x="0" y="15188"/>
                  </a:lnTo>
                  <a:lnTo>
                    <a:pt x="771" y="16475"/>
                  </a:lnTo>
                  <a:lnTo>
                    <a:pt x="2344" y="17333"/>
                  </a:lnTo>
                  <a:lnTo>
                    <a:pt x="9735" y="15465"/>
                  </a:lnTo>
                  <a:lnTo>
                    <a:pt x="20075" y="12165"/>
                  </a:lnTo>
                  <a:lnTo>
                    <a:pt x="626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3940"/>
            <p:cNvSpPr/>
            <p:nvPr>
              <p:custDataLst>
                <p:tags r:id="rId78"/>
              </p:custDataLst>
            </p:nvPr>
          </p:nvSpPr>
          <p:spPr>
            <a:xfrm>
              <a:off x="4176811" y="3190875"/>
              <a:ext cx="42765" cy="1"/>
            </a:xfrm>
            <a:custGeom>
              <a:avLst/>
              <a:gdLst/>
              <a:ahLst/>
              <a:cxnLst/>
              <a:rect l="0" t="0" r="0" b="0"/>
              <a:pathLst>
                <a:path w="42765" h="1">
                  <a:moveTo>
                    <a:pt x="14189" y="0"/>
                  </a:moveTo>
                  <a:lnTo>
                    <a:pt x="14189" y="0"/>
                  </a:lnTo>
                  <a:lnTo>
                    <a:pt x="0" y="0"/>
                  </a:lnTo>
                  <a:lnTo>
                    <a:pt x="427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3941"/>
            <p:cNvSpPr/>
            <p:nvPr>
              <p:custDataLst>
                <p:tags r:id="rId79"/>
              </p:custDataLst>
            </p:nvPr>
          </p:nvSpPr>
          <p:spPr>
            <a:xfrm>
              <a:off x="4061687" y="3181350"/>
              <a:ext cx="15014" cy="85726"/>
            </a:xfrm>
            <a:custGeom>
              <a:avLst/>
              <a:gdLst/>
              <a:ahLst/>
              <a:cxnLst/>
              <a:rect l="0" t="0" r="0" b="0"/>
              <a:pathLst>
                <a:path w="15014" h="85726">
                  <a:moveTo>
                    <a:pt x="5488" y="0"/>
                  </a:moveTo>
                  <a:lnTo>
                    <a:pt x="5488" y="0"/>
                  </a:lnTo>
                  <a:lnTo>
                    <a:pt x="431" y="5056"/>
                  </a:lnTo>
                  <a:lnTo>
                    <a:pt x="0" y="8663"/>
                  </a:lnTo>
                  <a:lnTo>
                    <a:pt x="4450" y="23851"/>
                  </a:lnTo>
                  <a:lnTo>
                    <a:pt x="13413" y="49132"/>
                  </a:lnTo>
                  <a:lnTo>
                    <a:pt x="15013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3942"/>
            <p:cNvSpPr/>
            <p:nvPr>
              <p:custDataLst>
                <p:tags r:id="rId80"/>
              </p:custDataLst>
            </p:nvPr>
          </p:nvSpPr>
          <p:spPr>
            <a:xfrm>
              <a:off x="3996486" y="2590800"/>
              <a:ext cx="508635" cy="419062"/>
            </a:xfrm>
            <a:custGeom>
              <a:avLst/>
              <a:gdLst/>
              <a:ahLst/>
              <a:cxnLst/>
              <a:rect l="0" t="0" r="0" b="0"/>
              <a:pathLst>
                <a:path w="508635" h="419062">
                  <a:moveTo>
                    <a:pt x="423114" y="0"/>
                  </a:moveTo>
                  <a:lnTo>
                    <a:pt x="423114" y="0"/>
                  </a:lnTo>
                  <a:lnTo>
                    <a:pt x="432605" y="9490"/>
                  </a:lnTo>
                  <a:lnTo>
                    <a:pt x="432639" y="3"/>
                  </a:lnTo>
                  <a:lnTo>
                    <a:pt x="432639" y="5058"/>
                  </a:lnTo>
                  <a:lnTo>
                    <a:pt x="431581" y="6547"/>
                  </a:lnTo>
                  <a:lnTo>
                    <a:pt x="429817" y="7539"/>
                  </a:lnTo>
                  <a:lnTo>
                    <a:pt x="387583" y="22748"/>
                  </a:lnTo>
                  <a:lnTo>
                    <a:pt x="344980" y="46377"/>
                  </a:lnTo>
                  <a:lnTo>
                    <a:pt x="298469" y="72766"/>
                  </a:lnTo>
                  <a:lnTo>
                    <a:pt x="252733" y="97540"/>
                  </a:lnTo>
                  <a:lnTo>
                    <a:pt x="236929" y="104748"/>
                  </a:lnTo>
                  <a:lnTo>
                    <a:pt x="215984" y="119429"/>
                  </a:lnTo>
                  <a:lnTo>
                    <a:pt x="208290" y="122930"/>
                  </a:lnTo>
                  <a:lnTo>
                    <a:pt x="160917" y="157709"/>
                  </a:lnTo>
                  <a:lnTo>
                    <a:pt x="157007" y="161369"/>
                  </a:lnTo>
                  <a:lnTo>
                    <a:pt x="156590" y="166817"/>
                  </a:lnTo>
                  <a:lnTo>
                    <a:pt x="157590" y="168361"/>
                  </a:lnTo>
                  <a:lnTo>
                    <a:pt x="159314" y="169391"/>
                  </a:lnTo>
                  <a:lnTo>
                    <a:pt x="161523" y="170077"/>
                  </a:lnTo>
                  <a:lnTo>
                    <a:pt x="169687" y="176100"/>
                  </a:lnTo>
                  <a:lnTo>
                    <a:pt x="204740" y="180012"/>
                  </a:lnTo>
                  <a:lnTo>
                    <a:pt x="240112" y="181748"/>
                  </a:lnTo>
                  <a:lnTo>
                    <a:pt x="284347" y="188458"/>
                  </a:lnTo>
                  <a:lnTo>
                    <a:pt x="324206" y="190096"/>
                  </a:lnTo>
                  <a:lnTo>
                    <a:pt x="359929" y="193269"/>
                  </a:lnTo>
                  <a:lnTo>
                    <a:pt x="403703" y="199990"/>
                  </a:lnTo>
                  <a:lnTo>
                    <a:pt x="403957" y="205071"/>
                  </a:lnTo>
                  <a:lnTo>
                    <a:pt x="398372" y="210382"/>
                  </a:lnTo>
                  <a:lnTo>
                    <a:pt x="389892" y="215212"/>
                  </a:lnTo>
                  <a:lnTo>
                    <a:pt x="367482" y="223623"/>
                  </a:lnTo>
                  <a:lnTo>
                    <a:pt x="325837" y="254678"/>
                  </a:lnTo>
                  <a:lnTo>
                    <a:pt x="282794" y="275478"/>
                  </a:lnTo>
                  <a:lnTo>
                    <a:pt x="245231" y="293834"/>
                  </a:lnTo>
                  <a:lnTo>
                    <a:pt x="199162" y="316784"/>
                  </a:lnTo>
                  <a:lnTo>
                    <a:pt x="161840" y="335429"/>
                  </a:lnTo>
                  <a:lnTo>
                    <a:pt x="116049" y="358849"/>
                  </a:lnTo>
                  <a:lnTo>
                    <a:pt x="70391" y="382721"/>
                  </a:lnTo>
                  <a:lnTo>
                    <a:pt x="23626" y="403097"/>
                  </a:lnTo>
                  <a:lnTo>
                    <a:pt x="1167" y="414063"/>
                  </a:lnTo>
                  <a:lnTo>
                    <a:pt x="0" y="415742"/>
                  </a:lnTo>
                  <a:lnTo>
                    <a:pt x="279" y="416861"/>
                  </a:lnTo>
                  <a:lnTo>
                    <a:pt x="1524" y="417608"/>
                  </a:lnTo>
                  <a:lnTo>
                    <a:pt x="45480" y="418969"/>
                  </a:lnTo>
                  <a:lnTo>
                    <a:pt x="88502" y="419061"/>
                  </a:lnTo>
                  <a:lnTo>
                    <a:pt x="124650" y="414032"/>
                  </a:lnTo>
                  <a:lnTo>
                    <a:pt x="170639" y="410896"/>
                  </a:lnTo>
                  <a:lnTo>
                    <a:pt x="214369" y="409966"/>
                  </a:lnTo>
                  <a:lnTo>
                    <a:pt x="260525" y="403106"/>
                  </a:lnTo>
                  <a:lnTo>
                    <a:pt x="306488" y="400654"/>
                  </a:lnTo>
                  <a:lnTo>
                    <a:pt x="345166" y="397407"/>
                  </a:lnTo>
                  <a:lnTo>
                    <a:pt x="388377" y="392564"/>
                  </a:lnTo>
                  <a:lnTo>
                    <a:pt x="431422" y="385872"/>
                  </a:lnTo>
                  <a:lnTo>
                    <a:pt x="474928" y="381963"/>
                  </a:lnTo>
                  <a:lnTo>
                    <a:pt x="508634" y="381004"/>
                  </a:lnTo>
                  <a:lnTo>
                    <a:pt x="499314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3943"/>
            <p:cNvSpPr/>
            <p:nvPr>
              <p:custDataLst>
                <p:tags r:id="rId81"/>
              </p:custDataLst>
            </p:nvPr>
          </p:nvSpPr>
          <p:spPr>
            <a:xfrm>
              <a:off x="4895850" y="2809875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0" y="0"/>
                  </a:moveTo>
                  <a:lnTo>
                    <a:pt x="0" y="0"/>
                  </a:lnTo>
                  <a:lnTo>
                    <a:pt x="0" y="10113"/>
                  </a:lnTo>
                  <a:lnTo>
                    <a:pt x="2822" y="17900"/>
                  </a:lnTo>
                  <a:lnTo>
                    <a:pt x="6545" y="24889"/>
                  </a:lnTo>
                  <a:lnTo>
                    <a:pt x="8642" y="36890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3944"/>
            <p:cNvSpPr/>
            <p:nvPr>
              <p:custDataLst>
                <p:tags r:id="rId82"/>
              </p:custDataLst>
            </p:nvPr>
          </p:nvSpPr>
          <p:spPr>
            <a:xfrm>
              <a:off x="4324350" y="3162300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0361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5" name="SMARTInkShape-Group793"/>
          <p:cNvGrpSpPr/>
          <p:nvPr/>
        </p:nvGrpSpPr>
        <p:grpSpPr>
          <a:xfrm>
            <a:off x="1666875" y="2429394"/>
            <a:ext cx="1242379" cy="1580632"/>
            <a:chOff x="1666875" y="2429394"/>
            <a:chExt cx="1242379" cy="1580632"/>
          </a:xfrm>
        </p:grpSpPr>
        <p:sp>
          <p:nvSpPr>
            <p:cNvPr id="790" name="SMARTInkShape-3945"/>
            <p:cNvSpPr/>
            <p:nvPr>
              <p:custDataLst>
                <p:tags r:id="rId57"/>
              </p:custDataLst>
            </p:nvPr>
          </p:nvSpPr>
          <p:spPr>
            <a:xfrm>
              <a:off x="1926731" y="3662191"/>
              <a:ext cx="119821" cy="147607"/>
            </a:xfrm>
            <a:custGeom>
              <a:avLst/>
              <a:gdLst/>
              <a:ahLst/>
              <a:cxnLst/>
              <a:rect l="0" t="0" r="0" b="0"/>
              <a:pathLst>
                <a:path w="119821" h="147607">
                  <a:moveTo>
                    <a:pt x="111619" y="33509"/>
                  </a:moveTo>
                  <a:lnTo>
                    <a:pt x="111619" y="33509"/>
                  </a:lnTo>
                  <a:lnTo>
                    <a:pt x="111619" y="17107"/>
                  </a:lnTo>
                  <a:lnTo>
                    <a:pt x="112677" y="16224"/>
                  </a:lnTo>
                  <a:lnTo>
                    <a:pt x="116675" y="15244"/>
                  </a:lnTo>
                  <a:lnTo>
                    <a:pt x="118165" y="13924"/>
                  </a:lnTo>
                  <a:lnTo>
                    <a:pt x="119820" y="9635"/>
                  </a:lnTo>
                  <a:lnTo>
                    <a:pt x="119203" y="8068"/>
                  </a:lnTo>
                  <a:lnTo>
                    <a:pt x="117733" y="7023"/>
                  </a:lnTo>
                  <a:lnTo>
                    <a:pt x="101864" y="0"/>
                  </a:lnTo>
                  <a:lnTo>
                    <a:pt x="91056" y="272"/>
                  </a:lnTo>
                  <a:lnTo>
                    <a:pt x="66870" y="9069"/>
                  </a:lnTo>
                  <a:lnTo>
                    <a:pt x="53087" y="17919"/>
                  </a:lnTo>
                  <a:lnTo>
                    <a:pt x="42300" y="32300"/>
                  </a:lnTo>
                  <a:lnTo>
                    <a:pt x="37458" y="44910"/>
                  </a:lnTo>
                  <a:lnTo>
                    <a:pt x="36023" y="55349"/>
                  </a:lnTo>
                  <a:lnTo>
                    <a:pt x="37938" y="58653"/>
                  </a:lnTo>
                  <a:lnTo>
                    <a:pt x="61901" y="79243"/>
                  </a:lnTo>
                  <a:lnTo>
                    <a:pt x="60482" y="80931"/>
                  </a:lnTo>
                  <a:lnTo>
                    <a:pt x="49430" y="89423"/>
                  </a:lnTo>
                  <a:lnTo>
                    <a:pt x="36866" y="103816"/>
                  </a:lnTo>
                  <a:lnTo>
                    <a:pt x="16092" y="116312"/>
                  </a:lnTo>
                  <a:lnTo>
                    <a:pt x="3352" y="131891"/>
                  </a:lnTo>
                  <a:lnTo>
                    <a:pt x="0" y="140029"/>
                  </a:lnTo>
                  <a:lnTo>
                    <a:pt x="165" y="142622"/>
                  </a:lnTo>
                  <a:lnTo>
                    <a:pt x="1333" y="144351"/>
                  </a:lnTo>
                  <a:lnTo>
                    <a:pt x="3170" y="145504"/>
                  </a:lnTo>
                  <a:lnTo>
                    <a:pt x="33036" y="147606"/>
                  </a:lnTo>
                  <a:lnTo>
                    <a:pt x="102094" y="138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3946"/>
            <p:cNvSpPr/>
            <p:nvPr>
              <p:custDataLst>
                <p:tags r:id="rId58"/>
              </p:custDataLst>
            </p:nvPr>
          </p:nvSpPr>
          <p:spPr>
            <a:xfrm>
              <a:off x="1971675" y="34956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8467" y="6546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3947"/>
            <p:cNvSpPr/>
            <p:nvPr>
              <p:custDataLst>
                <p:tags r:id="rId59"/>
              </p:custDataLst>
            </p:nvPr>
          </p:nvSpPr>
          <p:spPr>
            <a:xfrm>
              <a:off x="1971675" y="33909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3948"/>
            <p:cNvSpPr/>
            <p:nvPr>
              <p:custDataLst>
                <p:tags r:id="rId60"/>
              </p:custDataLst>
            </p:nvPr>
          </p:nvSpPr>
          <p:spPr>
            <a:xfrm>
              <a:off x="2000250" y="3020865"/>
              <a:ext cx="85726" cy="65150"/>
            </a:xfrm>
            <a:custGeom>
              <a:avLst/>
              <a:gdLst/>
              <a:ahLst/>
              <a:cxnLst/>
              <a:rect l="0" t="0" r="0" b="0"/>
              <a:pathLst>
                <a:path w="85726" h="65150">
                  <a:moveTo>
                    <a:pt x="0" y="17610"/>
                  </a:moveTo>
                  <a:lnTo>
                    <a:pt x="0" y="17610"/>
                  </a:lnTo>
                  <a:lnTo>
                    <a:pt x="0" y="9409"/>
                  </a:lnTo>
                  <a:lnTo>
                    <a:pt x="5056" y="3421"/>
                  </a:lnTo>
                  <a:lnTo>
                    <a:pt x="10361" y="720"/>
                  </a:lnTo>
                  <a:lnTo>
                    <a:pt x="13258" y="0"/>
                  </a:lnTo>
                  <a:lnTo>
                    <a:pt x="16247" y="578"/>
                  </a:lnTo>
                  <a:lnTo>
                    <a:pt x="25510" y="6449"/>
                  </a:lnTo>
                  <a:lnTo>
                    <a:pt x="31799" y="11944"/>
                  </a:lnTo>
                  <a:lnTo>
                    <a:pt x="35300" y="20736"/>
                  </a:lnTo>
                  <a:lnTo>
                    <a:pt x="36233" y="26044"/>
                  </a:lnTo>
                  <a:lnTo>
                    <a:pt x="34448" y="34763"/>
                  </a:lnTo>
                  <a:lnTo>
                    <a:pt x="19544" y="64253"/>
                  </a:lnTo>
                  <a:lnTo>
                    <a:pt x="40552" y="65149"/>
                  </a:lnTo>
                  <a:lnTo>
                    <a:pt x="85725" y="55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3949"/>
            <p:cNvSpPr/>
            <p:nvPr>
              <p:custDataLst>
                <p:tags r:id="rId61"/>
              </p:custDataLst>
            </p:nvPr>
          </p:nvSpPr>
          <p:spPr>
            <a:xfrm>
              <a:off x="1848935" y="2943351"/>
              <a:ext cx="103575" cy="150233"/>
            </a:xfrm>
            <a:custGeom>
              <a:avLst/>
              <a:gdLst/>
              <a:ahLst/>
              <a:cxnLst/>
              <a:rect l="0" t="0" r="0" b="0"/>
              <a:pathLst>
                <a:path w="103575" h="150233">
                  <a:moveTo>
                    <a:pt x="94165" y="18924"/>
                  </a:moveTo>
                  <a:lnTo>
                    <a:pt x="94165" y="18924"/>
                  </a:lnTo>
                  <a:lnTo>
                    <a:pt x="102366" y="10723"/>
                  </a:lnTo>
                  <a:lnTo>
                    <a:pt x="103574" y="1314"/>
                  </a:lnTo>
                  <a:lnTo>
                    <a:pt x="102554" y="834"/>
                  </a:lnTo>
                  <a:lnTo>
                    <a:pt x="85366" y="0"/>
                  </a:lnTo>
                  <a:lnTo>
                    <a:pt x="68039" y="4968"/>
                  </a:lnTo>
                  <a:lnTo>
                    <a:pt x="35658" y="30468"/>
                  </a:lnTo>
                  <a:lnTo>
                    <a:pt x="31120" y="37460"/>
                  </a:lnTo>
                  <a:lnTo>
                    <a:pt x="28566" y="47346"/>
                  </a:lnTo>
                  <a:lnTo>
                    <a:pt x="28207" y="50573"/>
                  </a:lnTo>
                  <a:lnTo>
                    <a:pt x="30085" y="52723"/>
                  </a:lnTo>
                  <a:lnTo>
                    <a:pt x="37815" y="55113"/>
                  </a:lnTo>
                  <a:lnTo>
                    <a:pt x="53975" y="56856"/>
                  </a:lnTo>
                  <a:lnTo>
                    <a:pt x="54672" y="57970"/>
                  </a:lnTo>
                  <a:lnTo>
                    <a:pt x="55446" y="62030"/>
                  </a:lnTo>
                  <a:lnTo>
                    <a:pt x="53536" y="64595"/>
                  </a:lnTo>
                  <a:lnTo>
                    <a:pt x="11269" y="102079"/>
                  </a:lnTo>
                  <a:lnTo>
                    <a:pt x="4405" y="114443"/>
                  </a:lnTo>
                  <a:lnTo>
                    <a:pt x="0" y="134570"/>
                  </a:lnTo>
                  <a:lnTo>
                    <a:pt x="1755" y="138355"/>
                  </a:lnTo>
                  <a:lnTo>
                    <a:pt x="9349" y="145382"/>
                  </a:lnTo>
                  <a:lnTo>
                    <a:pt x="19780" y="149211"/>
                  </a:lnTo>
                  <a:lnTo>
                    <a:pt x="25525" y="150232"/>
                  </a:lnTo>
                  <a:lnTo>
                    <a:pt x="48780" y="146612"/>
                  </a:lnTo>
                  <a:lnTo>
                    <a:pt x="94165" y="1236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3950"/>
            <p:cNvSpPr/>
            <p:nvPr>
              <p:custDataLst>
                <p:tags r:id="rId62"/>
              </p:custDataLst>
            </p:nvPr>
          </p:nvSpPr>
          <p:spPr>
            <a:xfrm>
              <a:off x="1666875" y="3190875"/>
              <a:ext cx="171451" cy="619126"/>
            </a:xfrm>
            <a:custGeom>
              <a:avLst/>
              <a:gdLst/>
              <a:ahLst/>
              <a:cxnLst/>
              <a:rect l="0" t="0" r="0" b="0"/>
              <a:pathLst>
                <a:path w="171451" h="619126">
                  <a:moveTo>
                    <a:pt x="0" y="0"/>
                  </a:moveTo>
                  <a:lnTo>
                    <a:pt x="0" y="0"/>
                  </a:lnTo>
                  <a:lnTo>
                    <a:pt x="0" y="45056"/>
                  </a:lnTo>
                  <a:lnTo>
                    <a:pt x="0" y="90804"/>
                  </a:lnTo>
                  <a:lnTo>
                    <a:pt x="6546" y="137920"/>
                  </a:lnTo>
                  <a:lnTo>
                    <a:pt x="8936" y="182819"/>
                  </a:lnTo>
                  <a:lnTo>
                    <a:pt x="12173" y="219621"/>
                  </a:lnTo>
                  <a:lnTo>
                    <a:pt x="17692" y="259870"/>
                  </a:lnTo>
                  <a:lnTo>
                    <a:pt x="12235" y="304470"/>
                  </a:lnTo>
                  <a:lnTo>
                    <a:pt x="10328" y="346800"/>
                  </a:lnTo>
                  <a:lnTo>
                    <a:pt x="9763" y="385566"/>
                  </a:lnTo>
                  <a:lnTo>
                    <a:pt x="9556" y="432441"/>
                  </a:lnTo>
                  <a:lnTo>
                    <a:pt x="9527" y="479277"/>
                  </a:lnTo>
                  <a:lnTo>
                    <a:pt x="10584" y="498431"/>
                  </a:lnTo>
                  <a:lnTo>
                    <a:pt x="18658" y="544217"/>
                  </a:lnTo>
                  <a:lnTo>
                    <a:pt x="19045" y="588542"/>
                  </a:lnTo>
                  <a:lnTo>
                    <a:pt x="19050" y="604457"/>
                  </a:lnTo>
                  <a:lnTo>
                    <a:pt x="20108" y="606171"/>
                  </a:lnTo>
                  <a:lnTo>
                    <a:pt x="21872" y="607314"/>
                  </a:lnTo>
                  <a:lnTo>
                    <a:pt x="24106" y="608076"/>
                  </a:lnTo>
                  <a:lnTo>
                    <a:pt x="25596" y="609642"/>
                  </a:lnTo>
                  <a:lnTo>
                    <a:pt x="27251" y="614205"/>
                  </a:lnTo>
                  <a:lnTo>
                    <a:pt x="28751" y="615845"/>
                  </a:lnTo>
                  <a:lnTo>
                    <a:pt x="33239" y="617667"/>
                  </a:lnTo>
                  <a:lnTo>
                    <a:pt x="55987" y="618997"/>
                  </a:lnTo>
                  <a:lnTo>
                    <a:pt x="99173" y="611569"/>
                  </a:lnTo>
                  <a:lnTo>
                    <a:pt x="143000" y="609859"/>
                  </a:lnTo>
                  <a:lnTo>
                    <a:pt x="152808" y="609715"/>
                  </a:lnTo>
                  <a:lnTo>
                    <a:pt x="171450" y="619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3951"/>
            <p:cNvSpPr/>
            <p:nvPr>
              <p:custDataLst>
                <p:tags r:id="rId63"/>
              </p:custDataLst>
            </p:nvPr>
          </p:nvSpPr>
          <p:spPr>
            <a:xfrm>
              <a:off x="2031473" y="2714625"/>
              <a:ext cx="16403" cy="57151"/>
            </a:xfrm>
            <a:custGeom>
              <a:avLst/>
              <a:gdLst/>
              <a:ahLst/>
              <a:cxnLst/>
              <a:rect l="0" t="0" r="0" b="0"/>
              <a:pathLst>
                <a:path w="16403" h="57151">
                  <a:moveTo>
                    <a:pt x="16402" y="0"/>
                  </a:moveTo>
                  <a:lnTo>
                    <a:pt x="16402" y="0"/>
                  </a:lnTo>
                  <a:lnTo>
                    <a:pt x="0" y="0"/>
                  </a:lnTo>
                  <a:lnTo>
                    <a:pt x="176" y="2117"/>
                  </a:lnTo>
                  <a:lnTo>
                    <a:pt x="5240" y="20722"/>
                  </a:lnTo>
                  <a:lnTo>
                    <a:pt x="6877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3952"/>
            <p:cNvSpPr/>
            <p:nvPr>
              <p:custDataLst>
                <p:tags r:id="rId64"/>
              </p:custDataLst>
            </p:nvPr>
          </p:nvSpPr>
          <p:spPr>
            <a:xfrm>
              <a:off x="2076453" y="3793253"/>
              <a:ext cx="83326" cy="73898"/>
            </a:xfrm>
            <a:custGeom>
              <a:avLst/>
              <a:gdLst/>
              <a:ahLst/>
              <a:cxnLst/>
              <a:rect l="0" t="0" r="0" b="0"/>
              <a:pathLst>
                <a:path w="83326" h="73898">
                  <a:moveTo>
                    <a:pt x="9522" y="16747"/>
                  </a:moveTo>
                  <a:lnTo>
                    <a:pt x="9522" y="16747"/>
                  </a:lnTo>
                  <a:lnTo>
                    <a:pt x="4466" y="21804"/>
                  </a:lnTo>
                  <a:lnTo>
                    <a:pt x="1983" y="27108"/>
                  </a:lnTo>
                  <a:lnTo>
                    <a:pt x="7" y="63703"/>
                  </a:lnTo>
                  <a:lnTo>
                    <a:pt x="0" y="59117"/>
                  </a:lnTo>
                  <a:lnTo>
                    <a:pt x="10756" y="29149"/>
                  </a:lnTo>
                  <a:lnTo>
                    <a:pt x="30864" y="5471"/>
                  </a:lnTo>
                  <a:lnTo>
                    <a:pt x="40527" y="1152"/>
                  </a:lnTo>
                  <a:lnTo>
                    <a:pt x="46067" y="0"/>
                  </a:lnTo>
                  <a:lnTo>
                    <a:pt x="57867" y="1543"/>
                  </a:lnTo>
                  <a:lnTo>
                    <a:pt x="63977" y="3436"/>
                  </a:lnTo>
                  <a:lnTo>
                    <a:pt x="73588" y="11184"/>
                  </a:lnTo>
                  <a:lnTo>
                    <a:pt x="80329" y="20624"/>
                  </a:lnTo>
                  <a:lnTo>
                    <a:pt x="83325" y="28348"/>
                  </a:lnTo>
                  <a:lnTo>
                    <a:pt x="76197" y="73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SMARTInkShape-3953"/>
            <p:cNvSpPr/>
            <p:nvPr>
              <p:custDataLst>
                <p:tags r:id="rId65"/>
              </p:custDataLst>
            </p:nvPr>
          </p:nvSpPr>
          <p:spPr>
            <a:xfrm>
              <a:off x="2714625" y="3838575"/>
              <a:ext cx="66676" cy="171451"/>
            </a:xfrm>
            <a:custGeom>
              <a:avLst/>
              <a:gdLst/>
              <a:ahLst/>
              <a:cxnLst/>
              <a:rect l="0" t="0" r="0" b="0"/>
              <a:pathLst>
                <a:path w="66676" h="171451">
                  <a:moveTo>
                    <a:pt x="66675" y="0"/>
                  </a:moveTo>
                  <a:lnTo>
                    <a:pt x="66675" y="0"/>
                  </a:lnTo>
                  <a:lnTo>
                    <a:pt x="53417" y="0"/>
                  </a:lnTo>
                  <a:lnTo>
                    <a:pt x="50429" y="3175"/>
                  </a:lnTo>
                  <a:lnTo>
                    <a:pt x="25731" y="50354"/>
                  </a:lnTo>
                  <a:lnTo>
                    <a:pt x="14327" y="71364"/>
                  </a:lnTo>
                  <a:lnTo>
                    <a:pt x="1605" y="114544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3954"/>
            <p:cNvSpPr/>
            <p:nvPr>
              <p:custDataLst>
                <p:tags r:id="rId66"/>
              </p:custDataLst>
            </p:nvPr>
          </p:nvSpPr>
          <p:spPr>
            <a:xfrm>
              <a:off x="2657475" y="3858018"/>
              <a:ext cx="133351" cy="132958"/>
            </a:xfrm>
            <a:custGeom>
              <a:avLst/>
              <a:gdLst/>
              <a:ahLst/>
              <a:cxnLst/>
              <a:rect l="0" t="0" r="0" b="0"/>
              <a:pathLst>
                <a:path w="133351" h="132958">
                  <a:moveTo>
                    <a:pt x="0" y="9132"/>
                  </a:moveTo>
                  <a:lnTo>
                    <a:pt x="0" y="9132"/>
                  </a:lnTo>
                  <a:lnTo>
                    <a:pt x="0" y="4075"/>
                  </a:lnTo>
                  <a:lnTo>
                    <a:pt x="1058" y="2586"/>
                  </a:lnTo>
                  <a:lnTo>
                    <a:pt x="2822" y="1593"/>
                  </a:lnTo>
                  <a:lnTo>
                    <a:pt x="13258" y="0"/>
                  </a:lnTo>
                  <a:lnTo>
                    <a:pt x="22120" y="5426"/>
                  </a:lnTo>
                  <a:lnTo>
                    <a:pt x="51204" y="27694"/>
                  </a:lnTo>
                  <a:lnTo>
                    <a:pt x="82603" y="70477"/>
                  </a:lnTo>
                  <a:lnTo>
                    <a:pt x="133350" y="1329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3955"/>
            <p:cNvSpPr/>
            <p:nvPr>
              <p:custDataLst>
                <p:tags r:id="rId67"/>
              </p:custDataLst>
            </p:nvPr>
          </p:nvSpPr>
          <p:spPr>
            <a:xfrm>
              <a:off x="2476500" y="3865083"/>
              <a:ext cx="104776" cy="118730"/>
            </a:xfrm>
            <a:custGeom>
              <a:avLst/>
              <a:gdLst/>
              <a:ahLst/>
              <a:cxnLst/>
              <a:rect l="0" t="0" r="0" b="0"/>
              <a:pathLst>
                <a:path w="104776" h="118730">
                  <a:moveTo>
                    <a:pt x="0" y="11592"/>
                  </a:moveTo>
                  <a:lnTo>
                    <a:pt x="0" y="11592"/>
                  </a:lnTo>
                  <a:lnTo>
                    <a:pt x="5056" y="11592"/>
                  </a:lnTo>
                  <a:lnTo>
                    <a:pt x="6546" y="10534"/>
                  </a:lnTo>
                  <a:lnTo>
                    <a:pt x="7539" y="8770"/>
                  </a:lnTo>
                  <a:lnTo>
                    <a:pt x="8201" y="6535"/>
                  </a:lnTo>
                  <a:lnTo>
                    <a:pt x="8642" y="6104"/>
                  </a:lnTo>
                  <a:lnTo>
                    <a:pt x="8937" y="6875"/>
                  </a:lnTo>
                  <a:lnTo>
                    <a:pt x="9133" y="8448"/>
                  </a:lnTo>
                  <a:lnTo>
                    <a:pt x="15994" y="28296"/>
                  </a:lnTo>
                  <a:lnTo>
                    <a:pt x="18648" y="72693"/>
                  </a:lnTo>
                  <a:lnTo>
                    <a:pt x="19034" y="118729"/>
                  </a:lnTo>
                  <a:lnTo>
                    <a:pt x="19049" y="75303"/>
                  </a:lnTo>
                  <a:lnTo>
                    <a:pt x="21872" y="32252"/>
                  </a:lnTo>
                  <a:lnTo>
                    <a:pt x="29411" y="8188"/>
                  </a:lnTo>
                  <a:lnTo>
                    <a:pt x="32308" y="2973"/>
                  </a:lnTo>
                  <a:lnTo>
                    <a:pt x="36355" y="554"/>
                  </a:lnTo>
                  <a:lnTo>
                    <a:pt x="41170" y="0"/>
                  </a:lnTo>
                  <a:lnTo>
                    <a:pt x="51106" y="2207"/>
                  </a:lnTo>
                  <a:lnTo>
                    <a:pt x="59050" y="6715"/>
                  </a:lnTo>
                  <a:lnTo>
                    <a:pt x="87464" y="40823"/>
                  </a:lnTo>
                  <a:lnTo>
                    <a:pt x="91790" y="54217"/>
                  </a:lnTo>
                  <a:lnTo>
                    <a:pt x="104775" y="106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SMARTInkShape-3956"/>
            <p:cNvSpPr/>
            <p:nvPr>
              <p:custDataLst>
                <p:tags r:id="rId68"/>
              </p:custDataLst>
            </p:nvPr>
          </p:nvSpPr>
          <p:spPr>
            <a:xfrm>
              <a:off x="2895600" y="3829050"/>
              <a:ext cx="13654" cy="171451"/>
            </a:xfrm>
            <a:custGeom>
              <a:avLst/>
              <a:gdLst/>
              <a:ahLst/>
              <a:cxnLst/>
              <a:rect l="0" t="0" r="0" b="0"/>
              <a:pathLst>
                <a:path w="13654" h="17145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3257" y="5057"/>
                  </a:lnTo>
                  <a:lnTo>
                    <a:pt x="13653" y="18828"/>
                  </a:lnTo>
                  <a:lnTo>
                    <a:pt x="10748" y="53204"/>
                  </a:lnTo>
                  <a:lnTo>
                    <a:pt x="7065" y="91258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SMARTInkShape-3957"/>
            <p:cNvSpPr/>
            <p:nvPr>
              <p:custDataLst>
                <p:tags r:id="rId69"/>
              </p:custDataLst>
            </p:nvPr>
          </p:nvSpPr>
          <p:spPr>
            <a:xfrm>
              <a:off x="1943100" y="3267468"/>
              <a:ext cx="9526" cy="9133"/>
            </a:xfrm>
            <a:custGeom>
              <a:avLst/>
              <a:gdLst/>
              <a:ahLst/>
              <a:cxnLst/>
              <a:rect l="0" t="0" r="0" b="0"/>
              <a:pathLst>
                <a:path w="9526" h="9133">
                  <a:moveTo>
                    <a:pt x="0" y="9132"/>
                  </a:moveTo>
                  <a:lnTo>
                    <a:pt x="0" y="9132"/>
                  </a:lnTo>
                  <a:lnTo>
                    <a:pt x="0" y="4075"/>
                  </a:lnTo>
                  <a:lnTo>
                    <a:pt x="1058" y="2586"/>
                  </a:lnTo>
                  <a:lnTo>
                    <a:pt x="2822" y="1593"/>
                  </a:lnTo>
                  <a:lnTo>
                    <a:pt x="8201" y="0"/>
                  </a:lnTo>
                  <a:lnTo>
                    <a:pt x="8642" y="927"/>
                  </a:lnTo>
                  <a:lnTo>
                    <a:pt x="9525" y="9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3958"/>
            <p:cNvSpPr/>
            <p:nvPr>
              <p:custDataLst>
                <p:tags r:id="rId70"/>
              </p:custDataLst>
            </p:nvPr>
          </p:nvSpPr>
          <p:spPr>
            <a:xfrm>
              <a:off x="2143125" y="2429394"/>
              <a:ext cx="256783" cy="1485382"/>
            </a:xfrm>
            <a:custGeom>
              <a:avLst/>
              <a:gdLst/>
              <a:ahLst/>
              <a:cxnLst/>
              <a:rect l="0" t="0" r="0" b="0"/>
              <a:pathLst>
                <a:path w="256783" h="1485382">
                  <a:moveTo>
                    <a:pt x="0" y="28056"/>
                  </a:moveTo>
                  <a:lnTo>
                    <a:pt x="0" y="28056"/>
                  </a:lnTo>
                  <a:lnTo>
                    <a:pt x="0" y="23000"/>
                  </a:lnTo>
                  <a:lnTo>
                    <a:pt x="1058" y="21510"/>
                  </a:lnTo>
                  <a:lnTo>
                    <a:pt x="2822" y="20517"/>
                  </a:lnTo>
                  <a:lnTo>
                    <a:pt x="49361" y="3420"/>
                  </a:lnTo>
                  <a:lnTo>
                    <a:pt x="95479" y="0"/>
                  </a:lnTo>
                  <a:lnTo>
                    <a:pt x="123893" y="4691"/>
                  </a:lnTo>
                  <a:lnTo>
                    <a:pt x="142307" y="12784"/>
                  </a:lnTo>
                  <a:lnTo>
                    <a:pt x="145672" y="17875"/>
                  </a:lnTo>
                  <a:lnTo>
                    <a:pt x="158355" y="64818"/>
                  </a:lnTo>
                  <a:lnTo>
                    <a:pt x="161455" y="107594"/>
                  </a:lnTo>
                  <a:lnTo>
                    <a:pt x="161786" y="150636"/>
                  </a:lnTo>
                  <a:lnTo>
                    <a:pt x="166940" y="186790"/>
                  </a:lnTo>
                  <a:lnTo>
                    <a:pt x="170114" y="232780"/>
                  </a:lnTo>
                  <a:lnTo>
                    <a:pt x="176111" y="276510"/>
                  </a:lnTo>
                  <a:lnTo>
                    <a:pt x="181635" y="308872"/>
                  </a:lnTo>
                  <a:lnTo>
                    <a:pt x="187619" y="344421"/>
                  </a:lnTo>
                  <a:lnTo>
                    <a:pt x="193805" y="381388"/>
                  </a:lnTo>
                  <a:lnTo>
                    <a:pt x="198182" y="422730"/>
                  </a:lnTo>
                  <a:lnTo>
                    <a:pt x="199206" y="456056"/>
                  </a:lnTo>
                  <a:lnTo>
                    <a:pt x="199661" y="494503"/>
                  </a:lnTo>
                  <a:lnTo>
                    <a:pt x="199863" y="532758"/>
                  </a:lnTo>
                  <a:lnTo>
                    <a:pt x="199977" y="574825"/>
                  </a:lnTo>
                  <a:lnTo>
                    <a:pt x="200011" y="617511"/>
                  </a:lnTo>
                  <a:lnTo>
                    <a:pt x="200019" y="650927"/>
                  </a:lnTo>
                  <a:lnTo>
                    <a:pt x="200023" y="694152"/>
                  </a:lnTo>
                  <a:lnTo>
                    <a:pt x="200024" y="728832"/>
                  </a:lnTo>
                  <a:lnTo>
                    <a:pt x="200025" y="772621"/>
                  </a:lnTo>
                  <a:lnTo>
                    <a:pt x="200025" y="819109"/>
                  </a:lnTo>
                  <a:lnTo>
                    <a:pt x="200025" y="860753"/>
                  </a:lnTo>
                  <a:lnTo>
                    <a:pt x="205081" y="908326"/>
                  </a:lnTo>
                  <a:lnTo>
                    <a:pt x="209726" y="951942"/>
                  </a:lnTo>
                  <a:lnTo>
                    <a:pt x="216893" y="988893"/>
                  </a:lnTo>
                  <a:lnTo>
                    <a:pt x="225719" y="1029711"/>
                  </a:lnTo>
                  <a:lnTo>
                    <a:pt x="235361" y="1069719"/>
                  </a:lnTo>
                  <a:lnTo>
                    <a:pt x="237306" y="1105400"/>
                  </a:lnTo>
                  <a:lnTo>
                    <a:pt x="237963" y="1145270"/>
                  </a:lnTo>
                  <a:lnTo>
                    <a:pt x="238093" y="1188736"/>
                  </a:lnTo>
                  <a:lnTo>
                    <a:pt x="238119" y="1232443"/>
                  </a:lnTo>
                  <a:lnTo>
                    <a:pt x="238124" y="1277256"/>
                  </a:lnTo>
                  <a:lnTo>
                    <a:pt x="238125" y="1324375"/>
                  </a:lnTo>
                  <a:lnTo>
                    <a:pt x="240947" y="1352303"/>
                  </a:lnTo>
                  <a:lnTo>
                    <a:pt x="247062" y="1398844"/>
                  </a:lnTo>
                  <a:lnTo>
                    <a:pt x="247616" y="1430801"/>
                  </a:lnTo>
                  <a:lnTo>
                    <a:pt x="250457" y="1437487"/>
                  </a:lnTo>
                  <a:lnTo>
                    <a:pt x="254189" y="1443986"/>
                  </a:lnTo>
                  <a:lnTo>
                    <a:pt x="256585" y="1456782"/>
                  </a:lnTo>
                  <a:lnTo>
                    <a:pt x="256782" y="1459965"/>
                  </a:lnTo>
                  <a:lnTo>
                    <a:pt x="255854" y="1462087"/>
                  </a:lnTo>
                  <a:lnTo>
                    <a:pt x="254178" y="1463502"/>
                  </a:lnTo>
                  <a:lnTo>
                    <a:pt x="227806" y="1471222"/>
                  </a:lnTo>
                  <a:lnTo>
                    <a:pt x="189285" y="1475999"/>
                  </a:lnTo>
                  <a:lnTo>
                    <a:pt x="142875" y="1485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3959"/>
            <p:cNvSpPr/>
            <p:nvPr>
              <p:custDataLst>
                <p:tags r:id="rId71"/>
              </p:custDataLst>
            </p:nvPr>
          </p:nvSpPr>
          <p:spPr>
            <a:xfrm>
              <a:off x="1824640" y="2562341"/>
              <a:ext cx="117918" cy="178825"/>
            </a:xfrm>
            <a:custGeom>
              <a:avLst/>
              <a:gdLst/>
              <a:ahLst/>
              <a:cxnLst/>
              <a:rect l="0" t="0" r="0" b="0"/>
              <a:pathLst>
                <a:path w="117918" h="178825">
                  <a:moveTo>
                    <a:pt x="89885" y="18934"/>
                  </a:moveTo>
                  <a:lnTo>
                    <a:pt x="89885" y="18934"/>
                  </a:lnTo>
                  <a:lnTo>
                    <a:pt x="94941" y="13878"/>
                  </a:lnTo>
                  <a:lnTo>
                    <a:pt x="100246" y="11395"/>
                  </a:lnTo>
                  <a:lnTo>
                    <a:pt x="117917" y="9444"/>
                  </a:lnTo>
                  <a:lnTo>
                    <a:pt x="113243" y="4363"/>
                  </a:lnTo>
                  <a:lnTo>
                    <a:pt x="108027" y="1875"/>
                  </a:lnTo>
                  <a:lnTo>
                    <a:pt x="78456" y="0"/>
                  </a:lnTo>
                  <a:lnTo>
                    <a:pt x="74857" y="2078"/>
                  </a:lnTo>
                  <a:lnTo>
                    <a:pt x="39579" y="35662"/>
                  </a:lnTo>
                  <a:lnTo>
                    <a:pt x="35777" y="44360"/>
                  </a:lnTo>
                  <a:lnTo>
                    <a:pt x="33136" y="63218"/>
                  </a:lnTo>
                  <a:lnTo>
                    <a:pt x="35735" y="67896"/>
                  </a:lnTo>
                  <a:lnTo>
                    <a:pt x="41477" y="73503"/>
                  </a:lnTo>
                  <a:lnTo>
                    <a:pt x="58280" y="83806"/>
                  </a:lnTo>
                  <a:lnTo>
                    <a:pt x="58232" y="84407"/>
                  </a:lnTo>
                  <a:lnTo>
                    <a:pt x="53107" y="86311"/>
                  </a:lnTo>
                  <a:lnTo>
                    <a:pt x="21287" y="116186"/>
                  </a:lnTo>
                  <a:lnTo>
                    <a:pt x="1095" y="149563"/>
                  </a:lnTo>
                  <a:lnTo>
                    <a:pt x="0" y="154703"/>
                  </a:lnTo>
                  <a:lnTo>
                    <a:pt x="328" y="159189"/>
                  </a:lnTo>
                  <a:lnTo>
                    <a:pt x="3515" y="166995"/>
                  </a:lnTo>
                  <a:lnTo>
                    <a:pt x="8460" y="173992"/>
                  </a:lnTo>
                  <a:lnTo>
                    <a:pt x="14185" y="177807"/>
                  </a:lnTo>
                  <a:lnTo>
                    <a:pt x="17193" y="178824"/>
                  </a:lnTo>
                  <a:lnTo>
                    <a:pt x="26180" y="177133"/>
                  </a:lnTo>
                  <a:lnTo>
                    <a:pt x="71932" y="161482"/>
                  </a:lnTo>
                  <a:lnTo>
                    <a:pt x="108935" y="152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6" name="SMARTInkShape-3960"/>
          <p:cNvSpPr/>
          <p:nvPr>
            <p:custDataLst>
              <p:tags r:id="rId6"/>
            </p:custDataLst>
          </p:nvPr>
        </p:nvSpPr>
        <p:spPr>
          <a:xfrm>
            <a:off x="1638302" y="2562225"/>
            <a:ext cx="113907" cy="666751"/>
          </a:xfrm>
          <a:custGeom>
            <a:avLst/>
            <a:gdLst/>
            <a:ahLst/>
            <a:cxnLst/>
            <a:rect l="0" t="0" r="0" b="0"/>
            <a:pathLst>
              <a:path w="113907" h="666751">
                <a:moveTo>
                  <a:pt x="104773" y="0"/>
                </a:moveTo>
                <a:lnTo>
                  <a:pt x="104773" y="0"/>
                </a:lnTo>
                <a:lnTo>
                  <a:pt x="113906" y="0"/>
                </a:lnTo>
                <a:lnTo>
                  <a:pt x="72534" y="1058"/>
                </a:lnTo>
                <a:lnTo>
                  <a:pt x="31367" y="11758"/>
                </a:lnTo>
                <a:lnTo>
                  <a:pt x="9768" y="25949"/>
                </a:lnTo>
                <a:lnTo>
                  <a:pt x="6512" y="26824"/>
                </a:lnTo>
                <a:lnTo>
                  <a:pt x="4341" y="28466"/>
                </a:lnTo>
                <a:lnTo>
                  <a:pt x="1928" y="33113"/>
                </a:lnTo>
                <a:lnTo>
                  <a:pt x="111" y="62717"/>
                </a:lnTo>
                <a:lnTo>
                  <a:pt x="20" y="99172"/>
                </a:lnTo>
                <a:lnTo>
                  <a:pt x="5" y="134512"/>
                </a:lnTo>
                <a:lnTo>
                  <a:pt x="0" y="171794"/>
                </a:lnTo>
                <a:lnTo>
                  <a:pt x="1056" y="215357"/>
                </a:lnTo>
                <a:lnTo>
                  <a:pt x="7537" y="256127"/>
                </a:lnTo>
                <a:lnTo>
                  <a:pt x="14187" y="300124"/>
                </a:lnTo>
                <a:lnTo>
                  <a:pt x="18088" y="347464"/>
                </a:lnTo>
                <a:lnTo>
                  <a:pt x="18858" y="387859"/>
                </a:lnTo>
                <a:lnTo>
                  <a:pt x="18992" y="427835"/>
                </a:lnTo>
                <a:lnTo>
                  <a:pt x="19031" y="469313"/>
                </a:lnTo>
                <a:lnTo>
                  <a:pt x="19045" y="510510"/>
                </a:lnTo>
                <a:lnTo>
                  <a:pt x="25593" y="551652"/>
                </a:lnTo>
                <a:lnTo>
                  <a:pt x="27690" y="588080"/>
                </a:lnTo>
                <a:lnTo>
                  <a:pt x="28399" y="629847"/>
                </a:lnTo>
                <a:lnTo>
                  <a:pt x="28573" y="666748"/>
                </a:lnTo>
                <a:lnTo>
                  <a:pt x="38098" y="6667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2" name="SMARTInkShape-Group795"/>
          <p:cNvGrpSpPr/>
          <p:nvPr/>
        </p:nvGrpSpPr>
        <p:grpSpPr>
          <a:xfrm>
            <a:off x="609600" y="2477008"/>
            <a:ext cx="619126" cy="407705"/>
            <a:chOff x="609600" y="2477008"/>
            <a:chExt cx="619126" cy="407705"/>
          </a:xfrm>
        </p:grpSpPr>
        <p:sp>
          <p:nvSpPr>
            <p:cNvPr id="807" name="SMARTInkShape-3961"/>
            <p:cNvSpPr/>
            <p:nvPr>
              <p:custDataLst>
                <p:tags r:id="rId52"/>
              </p:custDataLst>
            </p:nvPr>
          </p:nvSpPr>
          <p:spPr>
            <a:xfrm>
              <a:off x="669676" y="2687527"/>
              <a:ext cx="159000" cy="197186"/>
            </a:xfrm>
            <a:custGeom>
              <a:avLst/>
              <a:gdLst/>
              <a:ahLst/>
              <a:cxnLst/>
              <a:rect l="0" t="0" r="0" b="0"/>
              <a:pathLst>
                <a:path w="159000" h="197186">
                  <a:moveTo>
                    <a:pt x="149474" y="27098"/>
                  </a:moveTo>
                  <a:lnTo>
                    <a:pt x="149474" y="27098"/>
                  </a:lnTo>
                  <a:lnTo>
                    <a:pt x="158607" y="36231"/>
                  </a:lnTo>
                  <a:lnTo>
                    <a:pt x="158989" y="22424"/>
                  </a:lnTo>
                  <a:lnTo>
                    <a:pt x="156172" y="16907"/>
                  </a:lnTo>
                  <a:lnTo>
                    <a:pt x="153940" y="13954"/>
                  </a:lnTo>
                  <a:lnTo>
                    <a:pt x="148636" y="10673"/>
                  </a:lnTo>
                  <a:lnTo>
                    <a:pt x="113942" y="0"/>
                  </a:lnTo>
                  <a:lnTo>
                    <a:pt x="95319" y="4017"/>
                  </a:lnTo>
                  <a:lnTo>
                    <a:pt x="59009" y="17878"/>
                  </a:lnTo>
                  <a:lnTo>
                    <a:pt x="27223" y="44873"/>
                  </a:lnTo>
                  <a:lnTo>
                    <a:pt x="21057" y="53695"/>
                  </a:lnTo>
                  <a:lnTo>
                    <a:pt x="18316" y="62202"/>
                  </a:lnTo>
                  <a:lnTo>
                    <a:pt x="17098" y="73039"/>
                  </a:lnTo>
                  <a:lnTo>
                    <a:pt x="19379" y="82088"/>
                  </a:lnTo>
                  <a:lnTo>
                    <a:pt x="21469" y="85983"/>
                  </a:lnTo>
                  <a:lnTo>
                    <a:pt x="24979" y="88580"/>
                  </a:lnTo>
                  <a:lnTo>
                    <a:pt x="71620" y="101008"/>
                  </a:lnTo>
                  <a:lnTo>
                    <a:pt x="88234" y="102846"/>
                  </a:lnTo>
                  <a:lnTo>
                    <a:pt x="88539" y="102996"/>
                  </a:lnTo>
                  <a:lnTo>
                    <a:pt x="86056" y="103164"/>
                  </a:lnTo>
                  <a:lnTo>
                    <a:pt x="42892" y="135784"/>
                  </a:lnTo>
                  <a:lnTo>
                    <a:pt x="11887" y="160593"/>
                  </a:lnTo>
                  <a:lnTo>
                    <a:pt x="1463" y="176719"/>
                  </a:lnTo>
                  <a:lnTo>
                    <a:pt x="0" y="180820"/>
                  </a:lnTo>
                  <a:lnTo>
                    <a:pt x="1141" y="184613"/>
                  </a:lnTo>
                  <a:lnTo>
                    <a:pt x="8054" y="191649"/>
                  </a:lnTo>
                  <a:lnTo>
                    <a:pt x="50435" y="197185"/>
                  </a:lnTo>
                  <a:lnTo>
                    <a:pt x="91576" y="195457"/>
                  </a:lnTo>
                  <a:lnTo>
                    <a:pt x="139047" y="186766"/>
                  </a:lnTo>
                  <a:lnTo>
                    <a:pt x="158999" y="179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3962"/>
            <p:cNvSpPr/>
            <p:nvPr>
              <p:custDataLst>
                <p:tags r:id="rId53"/>
              </p:custDataLst>
            </p:nvPr>
          </p:nvSpPr>
          <p:spPr>
            <a:xfrm>
              <a:off x="609600" y="2524125"/>
              <a:ext cx="209551" cy="47626"/>
            </a:xfrm>
            <a:custGeom>
              <a:avLst/>
              <a:gdLst/>
              <a:ahLst/>
              <a:cxnLst/>
              <a:rect l="0" t="0" r="0" b="0"/>
              <a:pathLst>
                <a:path w="209551" h="47626">
                  <a:moveTo>
                    <a:pt x="0" y="47625"/>
                  </a:moveTo>
                  <a:lnTo>
                    <a:pt x="0" y="47625"/>
                  </a:lnTo>
                  <a:lnTo>
                    <a:pt x="40020" y="47625"/>
                  </a:lnTo>
                  <a:lnTo>
                    <a:pt x="81636" y="42569"/>
                  </a:lnTo>
                  <a:lnTo>
                    <a:pt x="125273" y="35867"/>
                  </a:lnTo>
                  <a:lnTo>
                    <a:pt x="152829" y="25091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3963"/>
            <p:cNvSpPr/>
            <p:nvPr>
              <p:custDataLst>
                <p:tags r:id="rId54"/>
              </p:custDataLst>
            </p:nvPr>
          </p:nvSpPr>
          <p:spPr>
            <a:xfrm>
              <a:off x="735534" y="2477008"/>
              <a:ext cx="99180" cy="113793"/>
            </a:xfrm>
            <a:custGeom>
              <a:avLst/>
              <a:gdLst/>
              <a:ahLst/>
              <a:cxnLst/>
              <a:rect l="0" t="0" r="0" b="0"/>
              <a:pathLst>
                <a:path w="99180" h="113793">
                  <a:moveTo>
                    <a:pt x="26466" y="18542"/>
                  </a:moveTo>
                  <a:lnTo>
                    <a:pt x="26466" y="18542"/>
                  </a:lnTo>
                  <a:lnTo>
                    <a:pt x="16353" y="18542"/>
                  </a:lnTo>
                  <a:lnTo>
                    <a:pt x="8566" y="15720"/>
                  </a:lnTo>
                  <a:lnTo>
                    <a:pt x="5007" y="13486"/>
                  </a:lnTo>
                  <a:lnTo>
                    <a:pt x="2635" y="10938"/>
                  </a:lnTo>
                  <a:lnTo>
                    <a:pt x="0" y="5284"/>
                  </a:lnTo>
                  <a:lnTo>
                    <a:pt x="2472" y="3354"/>
                  </a:lnTo>
                  <a:lnTo>
                    <a:pt x="32792" y="0"/>
                  </a:lnTo>
                  <a:lnTo>
                    <a:pt x="56915" y="4699"/>
                  </a:lnTo>
                  <a:lnTo>
                    <a:pt x="74058" y="12794"/>
                  </a:lnTo>
                  <a:lnTo>
                    <a:pt x="90897" y="26952"/>
                  </a:lnTo>
                  <a:lnTo>
                    <a:pt x="97435" y="38508"/>
                  </a:lnTo>
                  <a:lnTo>
                    <a:pt x="99179" y="44552"/>
                  </a:lnTo>
                  <a:lnTo>
                    <a:pt x="98294" y="56913"/>
                  </a:lnTo>
                  <a:lnTo>
                    <a:pt x="93315" y="69462"/>
                  </a:lnTo>
                  <a:lnTo>
                    <a:pt x="64566" y="113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3964"/>
            <p:cNvSpPr/>
            <p:nvPr>
              <p:custDataLst>
                <p:tags r:id="rId55"/>
              </p:custDataLst>
            </p:nvPr>
          </p:nvSpPr>
          <p:spPr>
            <a:xfrm>
              <a:off x="1066800" y="2752725"/>
              <a:ext cx="104776" cy="1"/>
            </a:xfrm>
            <a:custGeom>
              <a:avLst/>
              <a:gdLst/>
              <a:ahLst/>
              <a:cxnLst/>
              <a:rect l="0" t="0" r="0" b="0"/>
              <a:pathLst>
                <a:path w="104776" h="1">
                  <a:moveTo>
                    <a:pt x="0" y="0"/>
                  </a:moveTo>
                  <a:lnTo>
                    <a:pt x="0" y="0"/>
                  </a:lnTo>
                  <a:lnTo>
                    <a:pt x="40704" y="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3965"/>
            <p:cNvSpPr/>
            <p:nvPr>
              <p:custDataLst>
                <p:tags r:id="rId56"/>
              </p:custDataLst>
            </p:nvPr>
          </p:nvSpPr>
          <p:spPr>
            <a:xfrm>
              <a:off x="1097091" y="2809875"/>
              <a:ext cx="131635" cy="18659"/>
            </a:xfrm>
            <a:custGeom>
              <a:avLst/>
              <a:gdLst/>
              <a:ahLst/>
              <a:cxnLst/>
              <a:rect l="0" t="0" r="0" b="0"/>
              <a:pathLst>
                <a:path w="131635" h="18659">
                  <a:moveTo>
                    <a:pt x="17334" y="9525"/>
                  </a:moveTo>
                  <a:lnTo>
                    <a:pt x="17334" y="9525"/>
                  </a:lnTo>
                  <a:lnTo>
                    <a:pt x="12278" y="14581"/>
                  </a:lnTo>
                  <a:lnTo>
                    <a:pt x="6973" y="17064"/>
                  </a:lnTo>
                  <a:lnTo>
                    <a:pt x="0" y="18658"/>
                  </a:lnTo>
                  <a:lnTo>
                    <a:pt x="20378" y="17914"/>
                  </a:lnTo>
                  <a:lnTo>
                    <a:pt x="67411" y="5782"/>
                  </a:lnTo>
                  <a:lnTo>
                    <a:pt x="114558" y="1142"/>
                  </a:lnTo>
                  <a:lnTo>
                    <a:pt x="1316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3" name="SMARTInkShape-3966"/>
          <p:cNvSpPr/>
          <p:nvPr>
            <p:custDataLst>
              <p:tags r:id="rId7"/>
            </p:custDataLst>
          </p:nvPr>
        </p:nvSpPr>
        <p:spPr>
          <a:xfrm>
            <a:off x="509745" y="2114599"/>
            <a:ext cx="8310406" cy="371427"/>
          </a:xfrm>
          <a:custGeom>
            <a:avLst/>
            <a:gdLst/>
            <a:ahLst/>
            <a:cxnLst/>
            <a:rect l="0" t="0" r="0" b="0"/>
            <a:pathLst>
              <a:path w="8310406" h="371427">
                <a:moveTo>
                  <a:pt x="14130" y="180926"/>
                </a:moveTo>
                <a:lnTo>
                  <a:pt x="14130" y="180926"/>
                </a:lnTo>
                <a:lnTo>
                  <a:pt x="6526" y="189589"/>
                </a:lnTo>
                <a:lnTo>
                  <a:pt x="873" y="199240"/>
                </a:lnTo>
                <a:lnTo>
                  <a:pt x="0" y="202660"/>
                </a:lnTo>
                <a:lnTo>
                  <a:pt x="477" y="204941"/>
                </a:lnTo>
                <a:lnTo>
                  <a:pt x="1853" y="206461"/>
                </a:lnTo>
                <a:lnTo>
                  <a:pt x="44200" y="208901"/>
                </a:lnTo>
                <a:lnTo>
                  <a:pt x="80764" y="209234"/>
                </a:lnTo>
                <a:lnTo>
                  <a:pt x="127830" y="209422"/>
                </a:lnTo>
                <a:lnTo>
                  <a:pt x="173643" y="209478"/>
                </a:lnTo>
                <a:lnTo>
                  <a:pt x="210614" y="206668"/>
                </a:lnTo>
                <a:lnTo>
                  <a:pt x="251739" y="202950"/>
                </a:lnTo>
                <a:lnTo>
                  <a:pt x="294712" y="201298"/>
                </a:lnTo>
                <a:lnTo>
                  <a:pt x="338505" y="197741"/>
                </a:lnTo>
                <a:lnTo>
                  <a:pt x="360555" y="195311"/>
                </a:lnTo>
                <a:lnTo>
                  <a:pt x="386897" y="193691"/>
                </a:lnTo>
                <a:lnTo>
                  <a:pt x="416100" y="192611"/>
                </a:lnTo>
                <a:lnTo>
                  <a:pt x="447210" y="191891"/>
                </a:lnTo>
                <a:lnTo>
                  <a:pt x="477475" y="190353"/>
                </a:lnTo>
                <a:lnTo>
                  <a:pt x="507177" y="188269"/>
                </a:lnTo>
                <a:lnTo>
                  <a:pt x="536503" y="185821"/>
                </a:lnTo>
                <a:lnTo>
                  <a:pt x="567695" y="183131"/>
                </a:lnTo>
                <a:lnTo>
                  <a:pt x="600132" y="180279"/>
                </a:lnTo>
                <a:lnTo>
                  <a:pt x="633398" y="177320"/>
                </a:lnTo>
                <a:lnTo>
                  <a:pt x="668275" y="174288"/>
                </a:lnTo>
                <a:lnTo>
                  <a:pt x="704227" y="171209"/>
                </a:lnTo>
                <a:lnTo>
                  <a:pt x="740895" y="168098"/>
                </a:lnTo>
                <a:lnTo>
                  <a:pt x="778040" y="164966"/>
                </a:lnTo>
                <a:lnTo>
                  <a:pt x="815503" y="161819"/>
                </a:lnTo>
                <a:lnTo>
                  <a:pt x="853179" y="158663"/>
                </a:lnTo>
                <a:lnTo>
                  <a:pt x="893112" y="155501"/>
                </a:lnTo>
                <a:lnTo>
                  <a:pt x="934552" y="152334"/>
                </a:lnTo>
                <a:lnTo>
                  <a:pt x="976995" y="149165"/>
                </a:lnTo>
                <a:lnTo>
                  <a:pt x="1020106" y="144935"/>
                </a:lnTo>
                <a:lnTo>
                  <a:pt x="1063664" y="139999"/>
                </a:lnTo>
                <a:lnTo>
                  <a:pt x="1107520" y="134591"/>
                </a:lnTo>
                <a:lnTo>
                  <a:pt x="1152631" y="129928"/>
                </a:lnTo>
                <a:lnTo>
                  <a:pt x="1198581" y="125760"/>
                </a:lnTo>
                <a:lnTo>
                  <a:pt x="1245089" y="121924"/>
                </a:lnTo>
                <a:lnTo>
                  <a:pt x="1291969" y="118308"/>
                </a:lnTo>
                <a:lnTo>
                  <a:pt x="1339098" y="114839"/>
                </a:lnTo>
                <a:lnTo>
                  <a:pt x="1386392" y="111468"/>
                </a:lnTo>
                <a:lnTo>
                  <a:pt x="1434855" y="107104"/>
                </a:lnTo>
                <a:lnTo>
                  <a:pt x="1484096" y="102078"/>
                </a:lnTo>
                <a:lnTo>
                  <a:pt x="1533858" y="96611"/>
                </a:lnTo>
                <a:lnTo>
                  <a:pt x="1585023" y="91908"/>
                </a:lnTo>
                <a:lnTo>
                  <a:pt x="1637126" y="87714"/>
                </a:lnTo>
                <a:lnTo>
                  <a:pt x="1689852" y="83860"/>
                </a:lnTo>
                <a:lnTo>
                  <a:pt x="1742995" y="79173"/>
                </a:lnTo>
                <a:lnTo>
                  <a:pt x="1796415" y="73933"/>
                </a:lnTo>
                <a:lnTo>
                  <a:pt x="1850020" y="68322"/>
                </a:lnTo>
                <a:lnTo>
                  <a:pt x="1905865" y="63524"/>
                </a:lnTo>
                <a:lnTo>
                  <a:pt x="1963203" y="59266"/>
                </a:lnTo>
                <a:lnTo>
                  <a:pt x="2021537" y="55369"/>
                </a:lnTo>
                <a:lnTo>
                  <a:pt x="2080535" y="51713"/>
                </a:lnTo>
                <a:lnTo>
                  <a:pt x="2139975" y="48218"/>
                </a:lnTo>
                <a:lnTo>
                  <a:pt x="2199710" y="44829"/>
                </a:lnTo>
                <a:lnTo>
                  <a:pt x="2261758" y="41511"/>
                </a:lnTo>
                <a:lnTo>
                  <a:pt x="2325349" y="38241"/>
                </a:lnTo>
                <a:lnTo>
                  <a:pt x="2389967" y="35003"/>
                </a:lnTo>
                <a:lnTo>
                  <a:pt x="2456330" y="31785"/>
                </a:lnTo>
                <a:lnTo>
                  <a:pt x="2523855" y="28582"/>
                </a:lnTo>
                <a:lnTo>
                  <a:pt x="2592155" y="25389"/>
                </a:lnTo>
                <a:lnTo>
                  <a:pt x="2658855" y="22201"/>
                </a:lnTo>
                <a:lnTo>
                  <a:pt x="2724488" y="19018"/>
                </a:lnTo>
                <a:lnTo>
                  <a:pt x="2789411" y="15837"/>
                </a:lnTo>
                <a:lnTo>
                  <a:pt x="2857034" y="12658"/>
                </a:lnTo>
                <a:lnTo>
                  <a:pt x="2926458" y="9481"/>
                </a:lnTo>
                <a:lnTo>
                  <a:pt x="2997082" y="6304"/>
                </a:lnTo>
                <a:lnTo>
                  <a:pt x="3065331" y="4187"/>
                </a:lnTo>
                <a:lnTo>
                  <a:pt x="3131997" y="2775"/>
                </a:lnTo>
                <a:lnTo>
                  <a:pt x="3197608" y="1833"/>
                </a:lnTo>
                <a:lnTo>
                  <a:pt x="3264632" y="1206"/>
                </a:lnTo>
                <a:lnTo>
                  <a:pt x="3332598" y="788"/>
                </a:lnTo>
                <a:lnTo>
                  <a:pt x="3401192" y="509"/>
                </a:lnTo>
                <a:lnTo>
                  <a:pt x="3469147" y="323"/>
                </a:lnTo>
                <a:lnTo>
                  <a:pt x="3536674" y="199"/>
                </a:lnTo>
                <a:lnTo>
                  <a:pt x="3603918" y="116"/>
                </a:lnTo>
                <a:lnTo>
                  <a:pt x="3673088" y="61"/>
                </a:lnTo>
                <a:lnTo>
                  <a:pt x="3743544" y="24"/>
                </a:lnTo>
                <a:lnTo>
                  <a:pt x="3814856" y="0"/>
                </a:lnTo>
                <a:lnTo>
                  <a:pt x="3884622" y="1042"/>
                </a:lnTo>
                <a:lnTo>
                  <a:pt x="3953358" y="2795"/>
                </a:lnTo>
                <a:lnTo>
                  <a:pt x="4021407" y="5022"/>
                </a:lnTo>
                <a:lnTo>
                  <a:pt x="4090056" y="7565"/>
                </a:lnTo>
                <a:lnTo>
                  <a:pt x="4159106" y="10319"/>
                </a:lnTo>
                <a:lnTo>
                  <a:pt x="4228422" y="13213"/>
                </a:lnTo>
                <a:lnTo>
                  <a:pt x="4298975" y="16201"/>
                </a:lnTo>
                <a:lnTo>
                  <a:pt x="4370351" y="19251"/>
                </a:lnTo>
                <a:lnTo>
                  <a:pt x="4442278" y="22343"/>
                </a:lnTo>
                <a:lnTo>
                  <a:pt x="4511395" y="25462"/>
                </a:lnTo>
                <a:lnTo>
                  <a:pt x="4578640" y="28600"/>
                </a:lnTo>
                <a:lnTo>
                  <a:pt x="4644637" y="31750"/>
                </a:lnTo>
                <a:lnTo>
                  <a:pt x="4712977" y="35967"/>
                </a:lnTo>
                <a:lnTo>
                  <a:pt x="4782877" y="40895"/>
                </a:lnTo>
                <a:lnTo>
                  <a:pt x="4853820" y="46297"/>
                </a:lnTo>
                <a:lnTo>
                  <a:pt x="4923339" y="52015"/>
                </a:lnTo>
                <a:lnTo>
                  <a:pt x="4991911" y="57944"/>
                </a:lnTo>
                <a:lnTo>
                  <a:pt x="5059851" y="64013"/>
                </a:lnTo>
                <a:lnTo>
                  <a:pt x="5130544" y="70175"/>
                </a:lnTo>
                <a:lnTo>
                  <a:pt x="5203073" y="76401"/>
                </a:lnTo>
                <a:lnTo>
                  <a:pt x="5276825" y="82667"/>
                </a:lnTo>
                <a:lnTo>
                  <a:pt x="5349276" y="88962"/>
                </a:lnTo>
                <a:lnTo>
                  <a:pt x="5420861" y="95275"/>
                </a:lnTo>
                <a:lnTo>
                  <a:pt x="5491868" y="101600"/>
                </a:lnTo>
                <a:lnTo>
                  <a:pt x="5561430" y="107934"/>
                </a:lnTo>
                <a:lnTo>
                  <a:pt x="5630030" y="114273"/>
                </a:lnTo>
                <a:lnTo>
                  <a:pt x="5697988" y="120616"/>
                </a:lnTo>
                <a:lnTo>
                  <a:pt x="5766577" y="126961"/>
                </a:lnTo>
                <a:lnTo>
                  <a:pt x="5835587" y="133307"/>
                </a:lnTo>
                <a:lnTo>
                  <a:pt x="5904877" y="139655"/>
                </a:lnTo>
                <a:lnTo>
                  <a:pt x="5972236" y="147062"/>
                </a:lnTo>
                <a:lnTo>
                  <a:pt x="6038309" y="155175"/>
                </a:lnTo>
                <a:lnTo>
                  <a:pt x="6103525" y="163759"/>
                </a:lnTo>
                <a:lnTo>
                  <a:pt x="6170284" y="171598"/>
                </a:lnTo>
                <a:lnTo>
                  <a:pt x="6238075" y="178940"/>
                </a:lnTo>
                <a:lnTo>
                  <a:pt x="6306551" y="185952"/>
                </a:lnTo>
                <a:lnTo>
                  <a:pt x="6373369" y="193802"/>
                </a:lnTo>
                <a:lnTo>
                  <a:pt x="6439081" y="202210"/>
                </a:lnTo>
                <a:lnTo>
                  <a:pt x="6504056" y="210990"/>
                </a:lnTo>
                <a:lnTo>
                  <a:pt x="6568539" y="218961"/>
                </a:lnTo>
                <a:lnTo>
                  <a:pt x="6632694" y="226391"/>
                </a:lnTo>
                <a:lnTo>
                  <a:pt x="6696631" y="233461"/>
                </a:lnTo>
                <a:lnTo>
                  <a:pt x="6760422" y="240291"/>
                </a:lnTo>
                <a:lnTo>
                  <a:pt x="6824117" y="246961"/>
                </a:lnTo>
                <a:lnTo>
                  <a:pt x="6887746" y="253524"/>
                </a:lnTo>
                <a:lnTo>
                  <a:pt x="6948157" y="260017"/>
                </a:lnTo>
                <a:lnTo>
                  <a:pt x="7006423" y="266461"/>
                </a:lnTo>
                <a:lnTo>
                  <a:pt x="7063259" y="272874"/>
                </a:lnTo>
                <a:lnTo>
                  <a:pt x="7119141" y="279267"/>
                </a:lnTo>
                <a:lnTo>
                  <a:pt x="7174387" y="285645"/>
                </a:lnTo>
                <a:lnTo>
                  <a:pt x="7229210" y="292013"/>
                </a:lnTo>
                <a:lnTo>
                  <a:pt x="7282692" y="297318"/>
                </a:lnTo>
                <a:lnTo>
                  <a:pt x="7335279" y="301912"/>
                </a:lnTo>
                <a:lnTo>
                  <a:pt x="7387271" y="306034"/>
                </a:lnTo>
                <a:lnTo>
                  <a:pt x="7437807" y="310897"/>
                </a:lnTo>
                <a:lnTo>
                  <a:pt x="7487373" y="316257"/>
                </a:lnTo>
                <a:lnTo>
                  <a:pt x="7536292" y="321947"/>
                </a:lnTo>
                <a:lnTo>
                  <a:pt x="7583721" y="326798"/>
                </a:lnTo>
                <a:lnTo>
                  <a:pt x="7630157" y="331091"/>
                </a:lnTo>
                <a:lnTo>
                  <a:pt x="7675931" y="335011"/>
                </a:lnTo>
                <a:lnTo>
                  <a:pt x="7720206" y="338682"/>
                </a:lnTo>
                <a:lnTo>
                  <a:pt x="7763481" y="342188"/>
                </a:lnTo>
                <a:lnTo>
                  <a:pt x="7806088" y="345584"/>
                </a:lnTo>
                <a:lnTo>
                  <a:pt x="7846136" y="348906"/>
                </a:lnTo>
                <a:lnTo>
                  <a:pt x="7884475" y="352180"/>
                </a:lnTo>
                <a:lnTo>
                  <a:pt x="7921677" y="355420"/>
                </a:lnTo>
                <a:lnTo>
                  <a:pt x="7957061" y="357580"/>
                </a:lnTo>
                <a:lnTo>
                  <a:pt x="7991235" y="359021"/>
                </a:lnTo>
                <a:lnTo>
                  <a:pt x="8024600" y="359981"/>
                </a:lnTo>
                <a:lnTo>
                  <a:pt x="8056369" y="361679"/>
                </a:lnTo>
                <a:lnTo>
                  <a:pt x="8087072" y="363870"/>
                </a:lnTo>
                <a:lnTo>
                  <a:pt x="8117066" y="366389"/>
                </a:lnTo>
                <a:lnTo>
                  <a:pt x="8145529" y="368068"/>
                </a:lnTo>
                <a:lnTo>
                  <a:pt x="8172972" y="369187"/>
                </a:lnTo>
                <a:lnTo>
                  <a:pt x="8199733" y="369933"/>
                </a:lnTo>
                <a:lnTo>
                  <a:pt x="8310405" y="37142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SMARTInkShape-3967"/>
          <p:cNvSpPr/>
          <p:nvPr>
            <p:custDataLst>
              <p:tags r:id="rId8"/>
            </p:custDataLst>
          </p:nvPr>
        </p:nvSpPr>
        <p:spPr>
          <a:xfrm>
            <a:off x="6096000" y="885825"/>
            <a:ext cx="238126" cy="37662"/>
          </a:xfrm>
          <a:custGeom>
            <a:avLst/>
            <a:gdLst/>
            <a:ahLst/>
            <a:cxnLst/>
            <a:rect l="0" t="0" r="0" b="0"/>
            <a:pathLst>
              <a:path w="238126" h="37662">
                <a:moveTo>
                  <a:pt x="0" y="19050"/>
                </a:moveTo>
                <a:lnTo>
                  <a:pt x="0" y="19050"/>
                </a:lnTo>
                <a:lnTo>
                  <a:pt x="44829" y="19050"/>
                </a:lnTo>
                <a:lnTo>
                  <a:pt x="85173" y="17992"/>
                </a:lnTo>
                <a:lnTo>
                  <a:pt x="128220" y="10849"/>
                </a:lnTo>
                <a:lnTo>
                  <a:pt x="168103" y="9641"/>
                </a:lnTo>
                <a:lnTo>
                  <a:pt x="171335" y="8544"/>
                </a:lnTo>
                <a:lnTo>
                  <a:pt x="172432" y="6755"/>
                </a:lnTo>
                <a:lnTo>
                  <a:pt x="172105" y="4503"/>
                </a:lnTo>
                <a:lnTo>
                  <a:pt x="169770" y="4060"/>
                </a:lnTo>
                <a:lnTo>
                  <a:pt x="129823" y="13653"/>
                </a:lnTo>
                <a:lnTo>
                  <a:pt x="82635" y="25878"/>
                </a:lnTo>
                <a:lnTo>
                  <a:pt x="65759" y="30598"/>
                </a:lnTo>
                <a:lnTo>
                  <a:pt x="48687" y="37661"/>
                </a:lnTo>
                <a:lnTo>
                  <a:pt x="91998" y="28374"/>
                </a:lnTo>
                <a:lnTo>
                  <a:pt x="136902" y="21205"/>
                </a:lnTo>
                <a:lnTo>
                  <a:pt x="181442" y="12788"/>
                </a:lnTo>
                <a:lnTo>
                  <a:pt x="23812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1" name="SMARTInkShape-Group798"/>
          <p:cNvGrpSpPr/>
          <p:nvPr/>
        </p:nvGrpSpPr>
        <p:grpSpPr>
          <a:xfrm>
            <a:off x="2343150" y="1264736"/>
            <a:ext cx="703490" cy="525965"/>
            <a:chOff x="2343150" y="1264736"/>
            <a:chExt cx="703490" cy="525965"/>
          </a:xfrm>
        </p:grpSpPr>
        <p:sp>
          <p:nvSpPr>
            <p:cNvPr id="815" name="SMARTInkShape-3968"/>
            <p:cNvSpPr/>
            <p:nvPr>
              <p:custDataLst>
                <p:tags r:id="rId46"/>
              </p:custDataLst>
            </p:nvPr>
          </p:nvSpPr>
          <p:spPr>
            <a:xfrm>
              <a:off x="2343150" y="1619250"/>
              <a:ext cx="180976" cy="17727"/>
            </a:xfrm>
            <a:custGeom>
              <a:avLst/>
              <a:gdLst/>
              <a:ahLst/>
              <a:cxnLst/>
              <a:rect l="0" t="0" r="0" b="0"/>
              <a:pathLst>
                <a:path w="180976" h="17727">
                  <a:moveTo>
                    <a:pt x="0" y="9525"/>
                  </a:moveTo>
                  <a:lnTo>
                    <a:pt x="0" y="9525"/>
                  </a:lnTo>
                  <a:lnTo>
                    <a:pt x="5056" y="14581"/>
                  </a:lnTo>
                  <a:lnTo>
                    <a:pt x="13183" y="17064"/>
                  </a:lnTo>
                  <a:lnTo>
                    <a:pt x="18314" y="17726"/>
                  </a:lnTo>
                  <a:lnTo>
                    <a:pt x="64302" y="10733"/>
                  </a:lnTo>
                  <a:lnTo>
                    <a:pt x="99877" y="3218"/>
                  </a:lnTo>
                  <a:lnTo>
                    <a:pt x="137661" y="953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3969"/>
            <p:cNvSpPr/>
            <p:nvPr>
              <p:custDataLst>
                <p:tags r:id="rId47"/>
              </p:custDataLst>
            </p:nvPr>
          </p:nvSpPr>
          <p:spPr>
            <a:xfrm>
              <a:off x="2743200" y="1476768"/>
              <a:ext cx="152401" cy="142483"/>
            </a:xfrm>
            <a:custGeom>
              <a:avLst/>
              <a:gdLst/>
              <a:ahLst/>
              <a:cxnLst/>
              <a:rect l="0" t="0" r="0" b="0"/>
              <a:pathLst>
                <a:path w="152401" h="142483">
                  <a:moveTo>
                    <a:pt x="0" y="9132"/>
                  </a:moveTo>
                  <a:lnTo>
                    <a:pt x="0" y="9132"/>
                  </a:lnTo>
                  <a:lnTo>
                    <a:pt x="0" y="931"/>
                  </a:lnTo>
                  <a:lnTo>
                    <a:pt x="1058" y="490"/>
                  </a:lnTo>
                  <a:lnTo>
                    <a:pt x="5056" y="0"/>
                  </a:lnTo>
                  <a:lnTo>
                    <a:pt x="10361" y="2604"/>
                  </a:lnTo>
                  <a:lnTo>
                    <a:pt x="53257" y="43466"/>
                  </a:lnTo>
                  <a:lnTo>
                    <a:pt x="100213" y="90306"/>
                  </a:lnTo>
                  <a:lnTo>
                    <a:pt x="152400" y="142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3970"/>
            <p:cNvSpPr/>
            <p:nvPr>
              <p:custDataLst>
                <p:tags r:id="rId48"/>
              </p:custDataLst>
            </p:nvPr>
          </p:nvSpPr>
          <p:spPr>
            <a:xfrm>
              <a:off x="2868954" y="1468174"/>
              <a:ext cx="102847" cy="265377"/>
            </a:xfrm>
            <a:custGeom>
              <a:avLst/>
              <a:gdLst/>
              <a:ahLst/>
              <a:cxnLst/>
              <a:rect l="0" t="0" r="0" b="0"/>
              <a:pathLst>
                <a:path w="102847" h="265377">
                  <a:moveTo>
                    <a:pt x="102846" y="8201"/>
                  </a:moveTo>
                  <a:lnTo>
                    <a:pt x="102846" y="8201"/>
                  </a:lnTo>
                  <a:lnTo>
                    <a:pt x="97790" y="3145"/>
                  </a:lnTo>
                  <a:lnTo>
                    <a:pt x="92485" y="662"/>
                  </a:lnTo>
                  <a:lnTo>
                    <a:pt x="89589" y="0"/>
                  </a:lnTo>
                  <a:lnTo>
                    <a:pt x="80726" y="4909"/>
                  </a:lnTo>
                  <a:lnTo>
                    <a:pt x="33935" y="48661"/>
                  </a:lnTo>
                  <a:lnTo>
                    <a:pt x="17933" y="67385"/>
                  </a:lnTo>
                  <a:lnTo>
                    <a:pt x="2411" y="91881"/>
                  </a:lnTo>
                  <a:lnTo>
                    <a:pt x="0" y="106776"/>
                  </a:lnTo>
                  <a:lnTo>
                    <a:pt x="6442" y="142579"/>
                  </a:lnTo>
                  <a:lnTo>
                    <a:pt x="23897" y="171788"/>
                  </a:lnTo>
                  <a:lnTo>
                    <a:pt x="33031" y="218230"/>
                  </a:lnTo>
                  <a:lnTo>
                    <a:pt x="36171" y="265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3971"/>
            <p:cNvSpPr/>
            <p:nvPr>
              <p:custDataLst>
                <p:tags r:id="rId49"/>
              </p:custDataLst>
            </p:nvPr>
          </p:nvSpPr>
          <p:spPr>
            <a:xfrm>
              <a:off x="3026045" y="1724025"/>
              <a:ext cx="11107" cy="66676"/>
            </a:xfrm>
            <a:custGeom>
              <a:avLst/>
              <a:gdLst/>
              <a:ahLst/>
              <a:cxnLst/>
              <a:rect l="0" t="0" r="0" b="0"/>
              <a:pathLst>
                <a:path w="11107" h="66676">
                  <a:moveTo>
                    <a:pt x="2905" y="0"/>
                  </a:moveTo>
                  <a:lnTo>
                    <a:pt x="2905" y="0"/>
                  </a:lnTo>
                  <a:lnTo>
                    <a:pt x="7961" y="0"/>
                  </a:lnTo>
                  <a:lnTo>
                    <a:pt x="9451" y="1058"/>
                  </a:lnTo>
                  <a:lnTo>
                    <a:pt x="10444" y="2822"/>
                  </a:lnTo>
                  <a:lnTo>
                    <a:pt x="11106" y="5056"/>
                  </a:lnTo>
                  <a:lnTo>
                    <a:pt x="6197" y="13183"/>
                  </a:lnTo>
                  <a:lnTo>
                    <a:pt x="1924" y="18314"/>
                  </a:lnTo>
                  <a:lnTo>
                    <a:pt x="135" y="22793"/>
                  </a:lnTo>
                  <a:lnTo>
                    <a:pt x="0" y="26837"/>
                  </a:lnTo>
                  <a:lnTo>
                    <a:pt x="290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3972"/>
            <p:cNvSpPr/>
            <p:nvPr>
              <p:custDataLst>
                <p:tags r:id="rId50"/>
              </p:custDataLst>
            </p:nvPr>
          </p:nvSpPr>
          <p:spPr>
            <a:xfrm>
              <a:off x="2991393" y="1600200"/>
              <a:ext cx="55247" cy="46968"/>
            </a:xfrm>
            <a:custGeom>
              <a:avLst/>
              <a:gdLst/>
              <a:ahLst/>
              <a:cxnLst/>
              <a:rect l="0" t="0" r="0" b="0"/>
              <a:pathLst>
                <a:path w="55247" h="46968">
                  <a:moveTo>
                    <a:pt x="28032" y="19050"/>
                  </a:moveTo>
                  <a:lnTo>
                    <a:pt x="28032" y="19050"/>
                  </a:lnTo>
                  <a:lnTo>
                    <a:pt x="22976" y="13994"/>
                  </a:lnTo>
                  <a:lnTo>
                    <a:pt x="17671" y="11511"/>
                  </a:lnTo>
                  <a:lnTo>
                    <a:pt x="5642" y="9918"/>
                  </a:lnTo>
                  <a:lnTo>
                    <a:pt x="3580" y="10845"/>
                  </a:lnTo>
                  <a:lnTo>
                    <a:pt x="2206" y="12522"/>
                  </a:lnTo>
                  <a:lnTo>
                    <a:pt x="1289" y="14698"/>
                  </a:lnTo>
                  <a:lnTo>
                    <a:pt x="0" y="27873"/>
                  </a:lnTo>
                  <a:lnTo>
                    <a:pt x="1936" y="32341"/>
                  </a:lnTo>
                  <a:lnTo>
                    <a:pt x="9731" y="40126"/>
                  </a:lnTo>
                  <a:lnTo>
                    <a:pt x="17429" y="44292"/>
                  </a:lnTo>
                  <a:lnTo>
                    <a:pt x="26495" y="46144"/>
                  </a:lnTo>
                  <a:lnTo>
                    <a:pt x="41107" y="46967"/>
                  </a:lnTo>
                  <a:lnTo>
                    <a:pt x="46274" y="45070"/>
                  </a:lnTo>
                  <a:lnTo>
                    <a:pt x="49718" y="41688"/>
                  </a:lnTo>
                  <a:lnTo>
                    <a:pt x="54566" y="29638"/>
                  </a:lnTo>
                  <a:lnTo>
                    <a:pt x="55246" y="26109"/>
                  </a:lnTo>
                  <a:lnTo>
                    <a:pt x="53583" y="22697"/>
                  </a:lnTo>
                  <a:lnTo>
                    <a:pt x="35029" y="6412"/>
                  </a:lnTo>
                  <a:lnTo>
                    <a:pt x="185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3973"/>
            <p:cNvSpPr/>
            <p:nvPr>
              <p:custDataLst>
                <p:tags r:id="rId51"/>
              </p:custDataLst>
            </p:nvPr>
          </p:nvSpPr>
          <p:spPr>
            <a:xfrm>
              <a:off x="2838876" y="1264736"/>
              <a:ext cx="94825" cy="103190"/>
            </a:xfrm>
            <a:custGeom>
              <a:avLst/>
              <a:gdLst/>
              <a:ahLst/>
              <a:cxnLst/>
              <a:rect l="0" t="0" r="0" b="0"/>
              <a:pathLst>
                <a:path w="94825" h="103190">
                  <a:moveTo>
                    <a:pt x="9099" y="30664"/>
                  </a:moveTo>
                  <a:lnTo>
                    <a:pt x="9099" y="30664"/>
                  </a:lnTo>
                  <a:lnTo>
                    <a:pt x="9099" y="17407"/>
                  </a:lnTo>
                  <a:lnTo>
                    <a:pt x="11921" y="11366"/>
                  </a:lnTo>
                  <a:lnTo>
                    <a:pt x="17300" y="3921"/>
                  </a:lnTo>
                  <a:lnTo>
                    <a:pt x="17741" y="4369"/>
                  </a:lnTo>
                  <a:lnTo>
                    <a:pt x="18508" y="20564"/>
                  </a:lnTo>
                  <a:lnTo>
                    <a:pt x="8917" y="64662"/>
                  </a:lnTo>
                  <a:lnTo>
                    <a:pt x="1733" y="88258"/>
                  </a:lnTo>
                  <a:lnTo>
                    <a:pt x="0" y="103189"/>
                  </a:lnTo>
                  <a:lnTo>
                    <a:pt x="917" y="102297"/>
                  </a:lnTo>
                  <a:lnTo>
                    <a:pt x="18889" y="57764"/>
                  </a:lnTo>
                  <a:lnTo>
                    <a:pt x="32663" y="13936"/>
                  </a:lnTo>
                  <a:lnTo>
                    <a:pt x="41246" y="543"/>
                  </a:lnTo>
                  <a:lnTo>
                    <a:pt x="44289" y="0"/>
                  </a:lnTo>
                  <a:lnTo>
                    <a:pt x="47376" y="1755"/>
                  </a:lnTo>
                  <a:lnTo>
                    <a:pt x="56776" y="14337"/>
                  </a:lnTo>
                  <a:lnTo>
                    <a:pt x="94824" y="78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8" name="SMARTInkShape-Group799"/>
          <p:cNvGrpSpPr/>
          <p:nvPr/>
        </p:nvGrpSpPr>
        <p:grpSpPr>
          <a:xfrm>
            <a:off x="1391974" y="1438275"/>
            <a:ext cx="703527" cy="304801"/>
            <a:chOff x="1391974" y="1438275"/>
            <a:chExt cx="703527" cy="304801"/>
          </a:xfrm>
        </p:grpSpPr>
        <p:sp>
          <p:nvSpPr>
            <p:cNvPr id="822" name="SMARTInkShape-3974"/>
            <p:cNvSpPr/>
            <p:nvPr>
              <p:custDataLst>
                <p:tags r:id="rId40"/>
              </p:custDataLst>
            </p:nvPr>
          </p:nvSpPr>
          <p:spPr>
            <a:xfrm>
              <a:off x="1792024" y="1438275"/>
              <a:ext cx="122502" cy="104776"/>
            </a:xfrm>
            <a:custGeom>
              <a:avLst/>
              <a:gdLst/>
              <a:ahLst/>
              <a:cxnLst/>
              <a:rect l="0" t="0" r="0" b="0"/>
              <a:pathLst>
                <a:path w="122502" h="104776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38434" y="30591"/>
                  </a:lnTo>
                  <a:lnTo>
                    <a:pt x="83822" y="77738"/>
                  </a:lnTo>
                  <a:lnTo>
                    <a:pt x="122501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3975"/>
            <p:cNvSpPr/>
            <p:nvPr>
              <p:custDataLst>
                <p:tags r:id="rId41"/>
              </p:custDataLst>
            </p:nvPr>
          </p:nvSpPr>
          <p:spPr>
            <a:xfrm>
              <a:off x="1406969" y="1647825"/>
              <a:ext cx="117032" cy="28033"/>
            </a:xfrm>
            <a:custGeom>
              <a:avLst/>
              <a:gdLst/>
              <a:ahLst/>
              <a:cxnLst/>
              <a:rect l="0" t="0" r="0" b="0"/>
              <a:pathLst>
                <a:path w="117032" h="28033">
                  <a:moveTo>
                    <a:pt x="12256" y="0"/>
                  </a:moveTo>
                  <a:lnTo>
                    <a:pt x="12256" y="0"/>
                  </a:lnTo>
                  <a:lnTo>
                    <a:pt x="12256" y="5056"/>
                  </a:lnTo>
                  <a:lnTo>
                    <a:pt x="6612" y="10361"/>
                  </a:lnTo>
                  <a:lnTo>
                    <a:pt x="2143" y="13258"/>
                  </a:lnTo>
                  <a:lnTo>
                    <a:pt x="222" y="16247"/>
                  </a:lnTo>
                  <a:lnTo>
                    <a:pt x="0" y="19298"/>
                  </a:lnTo>
                  <a:lnTo>
                    <a:pt x="910" y="22390"/>
                  </a:lnTo>
                  <a:lnTo>
                    <a:pt x="4692" y="24452"/>
                  </a:lnTo>
                  <a:lnTo>
                    <a:pt x="47400" y="28032"/>
                  </a:lnTo>
                  <a:lnTo>
                    <a:pt x="90053" y="18142"/>
                  </a:lnTo>
                  <a:lnTo>
                    <a:pt x="117031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3976"/>
            <p:cNvSpPr/>
            <p:nvPr>
              <p:custDataLst>
                <p:tags r:id="rId42"/>
              </p:custDataLst>
            </p:nvPr>
          </p:nvSpPr>
          <p:spPr>
            <a:xfrm>
              <a:off x="1391974" y="1581150"/>
              <a:ext cx="103452" cy="9526"/>
            </a:xfrm>
            <a:custGeom>
              <a:avLst/>
              <a:gdLst/>
              <a:ahLst/>
              <a:cxnLst/>
              <a:rect l="0" t="0" r="0" b="0"/>
              <a:pathLst>
                <a:path w="103452" h="9526">
                  <a:moveTo>
                    <a:pt x="8201" y="9525"/>
                  </a:moveTo>
                  <a:lnTo>
                    <a:pt x="8201" y="9525"/>
                  </a:lnTo>
                  <a:lnTo>
                    <a:pt x="0" y="9525"/>
                  </a:lnTo>
                  <a:lnTo>
                    <a:pt x="39909" y="9525"/>
                  </a:lnTo>
                  <a:lnTo>
                    <a:pt x="82762" y="9525"/>
                  </a:lnTo>
                  <a:lnTo>
                    <a:pt x="1034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3977"/>
            <p:cNvSpPr/>
            <p:nvPr>
              <p:custDataLst>
                <p:tags r:id="rId43"/>
              </p:custDataLst>
            </p:nvPr>
          </p:nvSpPr>
          <p:spPr>
            <a:xfrm>
              <a:off x="2047875" y="1704975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3145"/>
                  </a:lnTo>
                  <a:lnTo>
                    <a:pt x="2822" y="7042"/>
                  </a:lnTo>
                  <a:lnTo>
                    <a:pt x="6546" y="14771"/>
                  </a:lnTo>
                  <a:lnTo>
                    <a:pt x="9701" y="25073"/>
                  </a:lnTo>
                  <a:lnTo>
                    <a:pt x="1905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3978"/>
            <p:cNvSpPr/>
            <p:nvPr>
              <p:custDataLst>
                <p:tags r:id="rId44"/>
              </p:custDataLst>
            </p:nvPr>
          </p:nvSpPr>
          <p:spPr>
            <a:xfrm>
              <a:off x="2062843" y="1571625"/>
              <a:ext cx="32658" cy="38101"/>
            </a:xfrm>
            <a:custGeom>
              <a:avLst/>
              <a:gdLst/>
              <a:ahLst/>
              <a:cxnLst/>
              <a:rect l="0" t="0" r="0" b="0"/>
              <a:pathLst>
                <a:path w="32658" h="38101">
                  <a:moveTo>
                    <a:pt x="32657" y="38100"/>
                  </a:moveTo>
                  <a:lnTo>
                    <a:pt x="32657" y="38100"/>
                  </a:lnTo>
                  <a:lnTo>
                    <a:pt x="7768" y="14269"/>
                  </a:lnTo>
                  <a:lnTo>
                    <a:pt x="1134" y="11634"/>
                  </a:lnTo>
                  <a:lnTo>
                    <a:pt x="0" y="9872"/>
                  </a:lnTo>
                  <a:lnTo>
                    <a:pt x="40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3979"/>
            <p:cNvSpPr/>
            <p:nvPr>
              <p:custDataLst>
                <p:tags r:id="rId45"/>
              </p:custDataLst>
            </p:nvPr>
          </p:nvSpPr>
          <p:spPr>
            <a:xfrm>
              <a:off x="1917085" y="1439595"/>
              <a:ext cx="111741" cy="236806"/>
            </a:xfrm>
            <a:custGeom>
              <a:avLst/>
              <a:gdLst/>
              <a:ahLst/>
              <a:cxnLst/>
              <a:rect l="0" t="0" r="0" b="0"/>
              <a:pathLst>
                <a:path w="111741" h="236806">
                  <a:moveTo>
                    <a:pt x="111740" y="8205"/>
                  </a:moveTo>
                  <a:lnTo>
                    <a:pt x="111740" y="8205"/>
                  </a:lnTo>
                  <a:lnTo>
                    <a:pt x="106684" y="3149"/>
                  </a:lnTo>
                  <a:lnTo>
                    <a:pt x="88370" y="4"/>
                  </a:lnTo>
                  <a:lnTo>
                    <a:pt x="60283" y="0"/>
                  </a:lnTo>
                  <a:lnTo>
                    <a:pt x="35463" y="7420"/>
                  </a:lnTo>
                  <a:lnTo>
                    <a:pt x="6079" y="29282"/>
                  </a:lnTo>
                  <a:lnTo>
                    <a:pt x="1280" y="39092"/>
                  </a:lnTo>
                  <a:lnTo>
                    <a:pt x="0" y="44671"/>
                  </a:lnTo>
                  <a:lnTo>
                    <a:pt x="1400" y="56515"/>
                  </a:lnTo>
                  <a:lnTo>
                    <a:pt x="12121" y="89273"/>
                  </a:lnTo>
                  <a:lnTo>
                    <a:pt x="19840" y="105619"/>
                  </a:lnTo>
                  <a:lnTo>
                    <a:pt x="27617" y="144805"/>
                  </a:lnTo>
                  <a:lnTo>
                    <a:pt x="30960" y="167341"/>
                  </a:lnTo>
                  <a:lnTo>
                    <a:pt x="26015" y="236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2" name="SMARTInkShape-Group800"/>
          <p:cNvGrpSpPr/>
          <p:nvPr/>
        </p:nvGrpSpPr>
        <p:grpSpPr>
          <a:xfrm>
            <a:off x="844766" y="1467912"/>
            <a:ext cx="260135" cy="294214"/>
            <a:chOff x="844766" y="1467912"/>
            <a:chExt cx="260135" cy="294214"/>
          </a:xfrm>
        </p:grpSpPr>
        <p:sp>
          <p:nvSpPr>
            <p:cNvPr id="829" name="SMARTInkShape-3980"/>
            <p:cNvSpPr/>
            <p:nvPr>
              <p:custDataLst>
                <p:tags r:id="rId37"/>
              </p:custDataLst>
            </p:nvPr>
          </p:nvSpPr>
          <p:spPr>
            <a:xfrm>
              <a:off x="1079365" y="1590675"/>
              <a:ext cx="25536" cy="28576"/>
            </a:xfrm>
            <a:custGeom>
              <a:avLst/>
              <a:gdLst/>
              <a:ahLst/>
              <a:cxnLst/>
              <a:rect l="0" t="0" r="0" b="0"/>
              <a:pathLst>
                <a:path w="25536" h="28576">
                  <a:moveTo>
                    <a:pt x="25535" y="28575"/>
                  </a:moveTo>
                  <a:lnTo>
                    <a:pt x="25535" y="28575"/>
                  </a:lnTo>
                  <a:lnTo>
                    <a:pt x="16872" y="20971"/>
                  </a:lnTo>
                  <a:lnTo>
                    <a:pt x="0" y="11241"/>
                  </a:lnTo>
                  <a:lnTo>
                    <a:pt x="45" y="10669"/>
                  </a:lnTo>
                  <a:lnTo>
                    <a:pt x="5165" y="8806"/>
                  </a:lnTo>
                  <a:lnTo>
                    <a:pt x="16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3981"/>
            <p:cNvSpPr/>
            <p:nvPr>
              <p:custDataLst>
                <p:tags r:id="rId38"/>
              </p:custDataLst>
            </p:nvPr>
          </p:nvSpPr>
          <p:spPr>
            <a:xfrm>
              <a:off x="844766" y="1467912"/>
              <a:ext cx="221643" cy="265639"/>
            </a:xfrm>
            <a:custGeom>
              <a:avLst/>
              <a:gdLst/>
              <a:ahLst/>
              <a:cxnLst/>
              <a:rect l="0" t="0" r="0" b="0"/>
              <a:pathLst>
                <a:path w="221643" h="265639">
                  <a:moveTo>
                    <a:pt x="212509" y="56088"/>
                  </a:moveTo>
                  <a:lnTo>
                    <a:pt x="212509" y="56088"/>
                  </a:lnTo>
                  <a:lnTo>
                    <a:pt x="217566" y="51032"/>
                  </a:lnTo>
                  <a:lnTo>
                    <a:pt x="220048" y="45727"/>
                  </a:lnTo>
                  <a:lnTo>
                    <a:pt x="221642" y="28641"/>
                  </a:lnTo>
                  <a:lnTo>
                    <a:pt x="216215" y="17078"/>
                  </a:lnTo>
                  <a:lnTo>
                    <a:pt x="207806" y="7000"/>
                  </a:lnTo>
                  <a:lnTo>
                    <a:pt x="200541" y="2521"/>
                  </a:lnTo>
                  <a:lnTo>
                    <a:pt x="180388" y="0"/>
                  </a:lnTo>
                  <a:lnTo>
                    <a:pt x="136586" y="7232"/>
                  </a:lnTo>
                  <a:lnTo>
                    <a:pt x="114519" y="18211"/>
                  </a:lnTo>
                  <a:lnTo>
                    <a:pt x="92929" y="39926"/>
                  </a:lnTo>
                  <a:lnTo>
                    <a:pt x="83239" y="56356"/>
                  </a:lnTo>
                  <a:lnTo>
                    <a:pt x="80368" y="78040"/>
                  </a:lnTo>
                  <a:lnTo>
                    <a:pt x="82082" y="84481"/>
                  </a:lnTo>
                  <a:lnTo>
                    <a:pt x="89630" y="94460"/>
                  </a:lnTo>
                  <a:lnTo>
                    <a:pt x="110837" y="106028"/>
                  </a:lnTo>
                  <a:lnTo>
                    <a:pt x="142584" y="115111"/>
                  </a:lnTo>
                  <a:lnTo>
                    <a:pt x="146842" y="117661"/>
                  </a:lnTo>
                  <a:lnTo>
                    <a:pt x="147565" y="120420"/>
                  </a:lnTo>
                  <a:lnTo>
                    <a:pt x="145929" y="123318"/>
                  </a:lnTo>
                  <a:lnTo>
                    <a:pt x="142723" y="126308"/>
                  </a:lnTo>
                  <a:lnTo>
                    <a:pt x="103248" y="144684"/>
                  </a:lnTo>
                  <a:lnTo>
                    <a:pt x="61104" y="167780"/>
                  </a:lnTo>
                  <a:lnTo>
                    <a:pt x="29810" y="187237"/>
                  </a:lnTo>
                  <a:lnTo>
                    <a:pt x="10797" y="210658"/>
                  </a:lnTo>
                  <a:lnTo>
                    <a:pt x="1857" y="228503"/>
                  </a:lnTo>
                  <a:lnTo>
                    <a:pt x="0" y="241372"/>
                  </a:lnTo>
                  <a:lnTo>
                    <a:pt x="986" y="246286"/>
                  </a:lnTo>
                  <a:lnTo>
                    <a:pt x="4819" y="250620"/>
                  </a:lnTo>
                  <a:lnTo>
                    <a:pt x="17544" y="258258"/>
                  </a:lnTo>
                  <a:lnTo>
                    <a:pt x="57071" y="264180"/>
                  </a:lnTo>
                  <a:lnTo>
                    <a:pt x="104329" y="265446"/>
                  </a:lnTo>
                  <a:lnTo>
                    <a:pt x="150649" y="265600"/>
                  </a:lnTo>
                  <a:lnTo>
                    <a:pt x="212509" y="265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3982"/>
            <p:cNvSpPr/>
            <p:nvPr>
              <p:custDataLst>
                <p:tags r:id="rId39"/>
              </p:custDataLst>
            </p:nvPr>
          </p:nvSpPr>
          <p:spPr>
            <a:xfrm>
              <a:off x="1086242" y="1714500"/>
              <a:ext cx="18659" cy="47626"/>
            </a:xfrm>
            <a:custGeom>
              <a:avLst/>
              <a:gdLst/>
              <a:ahLst/>
              <a:cxnLst/>
              <a:rect l="0" t="0" r="0" b="0"/>
              <a:pathLst>
                <a:path w="18659" h="47626">
                  <a:moveTo>
                    <a:pt x="9133" y="0"/>
                  </a:moveTo>
                  <a:lnTo>
                    <a:pt x="9133" y="0"/>
                  </a:lnTo>
                  <a:lnTo>
                    <a:pt x="932" y="8201"/>
                  </a:lnTo>
                  <a:lnTo>
                    <a:pt x="0" y="14189"/>
                  </a:lnTo>
                  <a:lnTo>
                    <a:pt x="4781" y="27723"/>
                  </a:lnTo>
                  <a:lnTo>
                    <a:pt x="18658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8" name="SMARTInkShape-Group801"/>
          <p:cNvGrpSpPr/>
          <p:nvPr/>
        </p:nvGrpSpPr>
        <p:grpSpPr>
          <a:xfrm>
            <a:off x="5524155" y="299743"/>
            <a:ext cx="1048096" cy="490833"/>
            <a:chOff x="5524155" y="299743"/>
            <a:chExt cx="1048096" cy="490833"/>
          </a:xfrm>
        </p:grpSpPr>
        <p:sp>
          <p:nvSpPr>
            <p:cNvPr id="833" name="SMARTInkShape-3983"/>
            <p:cNvSpPr/>
            <p:nvPr>
              <p:custDataLst>
                <p:tags r:id="rId32"/>
              </p:custDataLst>
            </p:nvPr>
          </p:nvSpPr>
          <p:spPr>
            <a:xfrm>
              <a:off x="6372225" y="742950"/>
              <a:ext cx="8202" cy="47626"/>
            </a:xfrm>
            <a:custGeom>
              <a:avLst/>
              <a:gdLst/>
              <a:ahLst/>
              <a:cxnLst/>
              <a:rect l="0" t="0" r="0" b="0"/>
              <a:pathLst>
                <a:path w="8202" h="47626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5056" y="14189"/>
                  </a:lnTo>
                  <a:lnTo>
                    <a:pt x="7539" y="22534"/>
                  </a:lnTo>
                  <a:lnTo>
                    <a:pt x="8201" y="27723"/>
                  </a:lnTo>
                  <a:lnTo>
                    <a:pt x="6113" y="3631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3984"/>
            <p:cNvSpPr/>
            <p:nvPr>
              <p:custDataLst>
                <p:tags r:id="rId33"/>
              </p:custDataLst>
            </p:nvPr>
          </p:nvSpPr>
          <p:spPr>
            <a:xfrm>
              <a:off x="6362968" y="590550"/>
              <a:ext cx="44120" cy="37548"/>
            </a:xfrm>
            <a:custGeom>
              <a:avLst/>
              <a:gdLst/>
              <a:ahLst/>
              <a:cxnLst/>
              <a:rect l="0" t="0" r="0" b="0"/>
              <a:pathLst>
                <a:path w="44120" h="37548">
                  <a:moveTo>
                    <a:pt x="28307" y="0"/>
                  </a:moveTo>
                  <a:lnTo>
                    <a:pt x="28307" y="0"/>
                  </a:lnTo>
                  <a:lnTo>
                    <a:pt x="9993" y="0"/>
                  </a:lnTo>
                  <a:lnTo>
                    <a:pt x="6573" y="1058"/>
                  </a:lnTo>
                  <a:lnTo>
                    <a:pt x="4292" y="2822"/>
                  </a:lnTo>
                  <a:lnTo>
                    <a:pt x="1759" y="7604"/>
                  </a:lnTo>
                  <a:lnTo>
                    <a:pt x="0" y="22390"/>
                  </a:lnTo>
                  <a:lnTo>
                    <a:pt x="2026" y="25510"/>
                  </a:lnTo>
                  <a:lnTo>
                    <a:pt x="9925" y="31799"/>
                  </a:lnTo>
                  <a:lnTo>
                    <a:pt x="17667" y="35300"/>
                  </a:lnTo>
                  <a:lnTo>
                    <a:pt x="36319" y="37547"/>
                  </a:lnTo>
                  <a:lnTo>
                    <a:pt x="39998" y="36673"/>
                  </a:lnTo>
                  <a:lnTo>
                    <a:pt x="42451" y="35032"/>
                  </a:lnTo>
                  <a:lnTo>
                    <a:pt x="44087" y="32880"/>
                  </a:lnTo>
                  <a:lnTo>
                    <a:pt x="44119" y="30386"/>
                  </a:lnTo>
                  <a:lnTo>
                    <a:pt x="41331" y="24794"/>
                  </a:lnTo>
                  <a:lnTo>
                    <a:pt x="28757" y="15696"/>
                  </a:lnTo>
                  <a:lnTo>
                    <a:pt x="14206" y="9686"/>
                  </a:lnTo>
                  <a:lnTo>
                    <a:pt x="12557" y="7515"/>
                  </a:lnTo>
                  <a:lnTo>
                    <a:pt x="11456" y="5010"/>
                  </a:lnTo>
                  <a:lnTo>
                    <a:pt x="11782" y="3340"/>
                  </a:lnTo>
                  <a:lnTo>
                    <a:pt x="187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3985"/>
            <p:cNvSpPr/>
            <p:nvPr>
              <p:custDataLst>
                <p:tags r:id="rId34"/>
              </p:custDataLst>
            </p:nvPr>
          </p:nvSpPr>
          <p:spPr>
            <a:xfrm>
              <a:off x="6376262" y="299743"/>
              <a:ext cx="195989" cy="117810"/>
            </a:xfrm>
            <a:custGeom>
              <a:avLst/>
              <a:gdLst/>
              <a:ahLst/>
              <a:cxnLst/>
              <a:rect l="0" t="0" r="0" b="0"/>
              <a:pathLst>
                <a:path w="195989" h="117810">
                  <a:moveTo>
                    <a:pt x="5488" y="5057"/>
                  </a:moveTo>
                  <a:lnTo>
                    <a:pt x="5488" y="5057"/>
                  </a:lnTo>
                  <a:lnTo>
                    <a:pt x="0" y="5057"/>
                  </a:lnTo>
                  <a:lnTo>
                    <a:pt x="2344" y="5057"/>
                  </a:lnTo>
                  <a:lnTo>
                    <a:pt x="6913" y="2235"/>
                  </a:lnTo>
                  <a:lnTo>
                    <a:pt x="9613" y="0"/>
                  </a:lnTo>
                  <a:lnTo>
                    <a:pt x="21079" y="340"/>
                  </a:lnTo>
                  <a:lnTo>
                    <a:pt x="62334" y="7465"/>
                  </a:lnTo>
                  <a:lnTo>
                    <a:pt x="68785" y="9837"/>
                  </a:lnTo>
                  <a:lnTo>
                    <a:pt x="78775" y="20940"/>
                  </a:lnTo>
                  <a:lnTo>
                    <a:pt x="82921" y="28346"/>
                  </a:lnTo>
                  <a:lnTo>
                    <a:pt x="84705" y="45041"/>
                  </a:lnTo>
                  <a:lnTo>
                    <a:pt x="80912" y="61986"/>
                  </a:lnTo>
                  <a:lnTo>
                    <a:pt x="56354" y="106811"/>
                  </a:lnTo>
                  <a:lnTo>
                    <a:pt x="55274" y="110993"/>
                  </a:lnTo>
                  <a:lnTo>
                    <a:pt x="57728" y="113781"/>
                  </a:lnTo>
                  <a:lnTo>
                    <a:pt x="68923" y="116879"/>
                  </a:lnTo>
                  <a:lnTo>
                    <a:pt x="103037" y="117809"/>
                  </a:lnTo>
                  <a:lnTo>
                    <a:pt x="143800" y="111721"/>
                  </a:lnTo>
                  <a:lnTo>
                    <a:pt x="195988" y="109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3986"/>
            <p:cNvSpPr/>
            <p:nvPr>
              <p:custDataLst>
                <p:tags r:id="rId35"/>
              </p:custDataLst>
            </p:nvPr>
          </p:nvSpPr>
          <p:spPr>
            <a:xfrm>
              <a:off x="6100406" y="419134"/>
              <a:ext cx="232280" cy="302640"/>
            </a:xfrm>
            <a:custGeom>
              <a:avLst/>
              <a:gdLst/>
              <a:ahLst/>
              <a:cxnLst/>
              <a:rect l="0" t="0" r="0" b="0"/>
              <a:pathLst>
                <a:path w="232280" h="302640">
                  <a:moveTo>
                    <a:pt x="214669" y="9491"/>
                  </a:moveTo>
                  <a:lnTo>
                    <a:pt x="214669" y="9491"/>
                  </a:lnTo>
                  <a:lnTo>
                    <a:pt x="219725" y="9491"/>
                  </a:lnTo>
                  <a:lnTo>
                    <a:pt x="221214" y="8433"/>
                  </a:lnTo>
                  <a:lnTo>
                    <a:pt x="222208" y="6669"/>
                  </a:lnTo>
                  <a:lnTo>
                    <a:pt x="222870" y="4434"/>
                  </a:lnTo>
                  <a:lnTo>
                    <a:pt x="224370" y="2945"/>
                  </a:lnTo>
                  <a:lnTo>
                    <a:pt x="232279" y="358"/>
                  </a:lnTo>
                  <a:lnTo>
                    <a:pt x="210222" y="0"/>
                  </a:lnTo>
                  <a:lnTo>
                    <a:pt x="167027" y="8635"/>
                  </a:lnTo>
                  <a:lnTo>
                    <a:pt x="126000" y="23819"/>
                  </a:lnTo>
                  <a:lnTo>
                    <a:pt x="85441" y="45090"/>
                  </a:lnTo>
                  <a:lnTo>
                    <a:pt x="56733" y="64854"/>
                  </a:lnTo>
                  <a:lnTo>
                    <a:pt x="49226" y="82427"/>
                  </a:lnTo>
                  <a:lnTo>
                    <a:pt x="47223" y="93040"/>
                  </a:lnTo>
                  <a:lnTo>
                    <a:pt x="48005" y="102232"/>
                  </a:lnTo>
                  <a:lnTo>
                    <a:pt x="54519" y="118090"/>
                  </a:lnTo>
                  <a:lnTo>
                    <a:pt x="67292" y="129371"/>
                  </a:lnTo>
                  <a:lnTo>
                    <a:pt x="98521" y="147613"/>
                  </a:lnTo>
                  <a:lnTo>
                    <a:pt x="132146" y="154249"/>
                  </a:lnTo>
                  <a:lnTo>
                    <a:pt x="143067" y="158495"/>
                  </a:lnTo>
                  <a:lnTo>
                    <a:pt x="154978" y="160382"/>
                  </a:lnTo>
                  <a:lnTo>
                    <a:pt x="157941" y="161943"/>
                  </a:lnTo>
                  <a:lnTo>
                    <a:pt x="158858" y="164042"/>
                  </a:lnTo>
                  <a:lnTo>
                    <a:pt x="158412" y="166500"/>
                  </a:lnTo>
                  <a:lnTo>
                    <a:pt x="152271" y="172053"/>
                  </a:lnTo>
                  <a:lnTo>
                    <a:pt x="140370" y="178049"/>
                  </a:lnTo>
                  <a:lnTo>
                    <a:pt x="96360" y="193678"/>
                  </a:lnTo>
                  <a:lnTo>
                    <a:pt x="54931" y="207407"/>
                  </a:lnTo>
                  <a:lnTo>
                    <a:pt x="17898" y="229404"/>
                  </a:lnTo>
                  <a:lnTo>
                    <a:pt x="5508" y="240580"/>
                  </a:lnTo>
                  <a:lnTo>
                    <a:pt x="0" y="249075"/>
                  </a:lnTo>
                  <a:lnTo>
                    <a:pt x="374" y="262023"/>
                  </a:lnTo>
                  <a:lnTo>
                    <a:pt x="1956" y="269921"/>
                  </a:lnTo>
                  <a:lnTo>
                    <a:pt x="9357" y="281518"/>
                  </a:lnTo>
                  <a:lnTo>
                    <a:pt x="14294" y="286092"/>
                  </a:lnTo>
                  <a:lnTo>
                    <a:pt x="41469" y="297587"/>
                  </a:lnTo>
                  <a:lnTo>
                    <a:pt x="66218" y="302639"/>
                  </a:lnTo>
                  <a:lnTo>
                    <a:pt x="109812" y="296741"/>
                  </a:lnTo>
                  <a:lnTo>
                    <a:pt x="149851" y="289453"/>
                  </a:lnTo>
                  <a:lnTo>
                    <a:pt x="205144" y="276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3987"/>
            <p:cNvSpPr/>
            <p:nvPr>
              <p:custDataLst>
                <p:tags r:id="rId36"/>
              </p:custDataLst>
            </p:nvPr>
          </p:nvSpPr>
          <p:spPr>
            <a:xfrm>
              <a:off x="5524155" y="356724"/>
              <a:ext cx="390871" cy="365853"/>
            </a:xfrm>
            <a:custGeom>
              <a:avLst/>
              <a:gdLst/>
              <a:ahLst/>
              <a:cxnLst/>
              <a:rect l="0" t="0" r="0" b="0"/>
              <a:pathLst>
                <a:path w="390871" h="365853">
                  <a:moveTo>
                    <a:pt x="295620" y="14751"/>
                  </a:moveTo>
                  <a:lnTo>
                    <a:pt x="295620" y="14751"/>
                  </a:lnTo>
                  <a:lnTo>
                    <a:pt x="300676" y="14751"/>
                  </a:lnTo>
                  <a:lnTo>
                    <a:pt x="321155" y="6550"/>
                  </a:lnTo>
                  <a:lnTo>
                    <a:pt x="322168" y="5050"/>
                  </a:lnTo>
                  <a:lnTo>
                    <a:pt x="323294" y="562"/>
                  </a:lnTo>
                  <a:lnTo>
                    <a:pt x="321478" y="0"/>
                  </a:lnTo>
                  <a:lnTo>
                    <a:pt x="279920" y="10472"/>
                  </a:lnTo>
                  <a:lnTo>
                    <a:pt x="235932" y="31121"/>
                  </a:lnTo>
                  <a:lnTo>
                    <a:pt x="209143" y="45472"/>
                  </a:lnTo>
                  <a:lnTo>
                    <a:pt x="162171" y="61992"/>
                  </a:lnTo>
                  <a:lnTo>
                    <a:pt x="119350" y="83780"/>
                  </a:lnTo>
                  <a:lnTo>
                    <a:pt x="75244" y="112428"/>
                  </a:lnTo>
                  <a:lnTo>
                    <a:pt x="61503" y="120957"/>
                  </a:lnTo>
                  <a:lnTo>
                    <a:pt x="56992" y="125772"/>
                  </a:lnTo>
                  <a:lnTo>
                    <a:pt x="51979" y="136766"/>
                  </a:lnTo>
                  <a:lnTo>
                    <a:pt x="54877" y="141603"/>
                  </a:lnTo>
                  <a:lnTo>
                    <a:pt x="69384" y="149799"/>
                  </a:lnTo>
                  <a:lnTo>
                    <a:pt x="114250" y="162626"/>
                  </a:lnTo>
                  <a:lnTo>
                    <a:pt x="154509" y="165810"/>
                  </a:lnTo>
                  <a:lnTo>
                    <a:pt x="200811" y="172031"/>
                  </a:lnTo>
                  <a:lnTo>
                    <a:pt x="240514" y="178887"/>
                  </a:lnTo>
                  <a:lnTo>
                    <a:pt x="249358" y="181325"/>
                  </a:lnTo>
                  <a:lnTo>
                    <a:pt x="255254" y="186125"/>
                  </a:lnTo>
                  <a:lnTo>
                    <a:pt x="261804" y="199926"/>
                  </a:lnTo>
                  <a:lnTo>
                    <a:pt x="262493" y="205934"/>
                  </a:lnTo>
                  <a:lnTo>
                    <a:pt x="260436" y="215432"/>
                  </a:lnTo>
                  <a:lnTo>
                    <a:pt x="238158" y="231786"/>
                  </a:lnTo>
                  <a:lnTo>
                    <a:pt x="193626" y="255012"/>
                  </a:lnTo>
                  <a:lnTo>
                    <a:pt x="169797" y="269737"/>
                  </a:lnTo>
                  <a:lnTo>
                    <a:pt x="123908" y="287513"/>
                  </a:lnTo>
                  <a:lnTo>
                    <a:pt x="76510" y="308694"/>
                  </a:lnTo>
                  <a:lnTo>
                    <a:pt x="32951" y="330499"/>
                  </a:lnTo>
                  <a:lnTo>
                    <a:pt x="4591" y="339823"/>
                  </a:lnTo>
                  <a:lnTo>
                    <a:pt x="0" y="342590"/>
                  </a:lnTo>
                  <a:lnTo>
                    <a:pt x="116" y="345494"/>
                  </a:lnTo>
                  <a:lnTo>
                    <a:pt x="3367" y="348488"/>
                  </a:lnTo>
                  <a:lnTo>
                    <a:pt x="8709" y="351542"/>
                  </a:lnTo>
                  <a:lnTo>
                    <a:pt x="53189" y="356444"/>
                  </a:lnTo>
                  <a:lnTo>
                    <a:pt x="97567" y="357413"/>
                  </a:lnTo>
                  <a:lnTo>
                    <a:pt x="141727" y="357604"/>
                  </a:lnTo>
                  <a:lnTo>
                    <a:pt x="188630" y="357642"/>
                  </a:lnTo>
                  <a:lnTo>
                    <a:pt x="226054" y="357648"/>
                  </a:lnTo>
                  <a:lnTo>
                    <a:pt x="266070" y="358708"/>
                  </a:lnTo>
                  <a:lnTo>
                    <a:pt x="299420" y="362707"/>
                  </a:lnTo>
                  <a:lnTo>
                    <a:pt x="338726" y="365852"/>
                  </a:lnTo>
                  <a:lnTo>
                    <a:pt x="390870" y="357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SMARTInkShape-Group802"/>
          <p:cNvGrpSpPr/>
          <p:nvPr/>
        </p:nvGrpSpPr>
        <p:grpSpPr>
          <a:xfrm>
            <a:off x="3829050" y="409575"/>
            <a:ext cx="1194277" cy="475043"/>
            <a:chOff x="3829050" y="409575"/>
            <a:chExt cx="1194277" cy="475043"/>
          </a:xfrm>
        </p:grpSpPr>
        <p:sp>
          <p:nvSpPr>
            <p:cNvPr id="839" name="SMARTInkShape-3988"/>
            <p:cNvSpPr/>
            <p:nvPr>
              <p:custDataLst>
                <p:tags r:id="rId20"/>
              </p:custDataLst>
            </p:nvPr>
          </p:nvSpPr>
          <p:spPr>
            <a:xfrm>
              <a:off x="4676775" y="514350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28575" y="0"/>
                  </a:moveTo>
                  <a:lnTo>
                    <a:pt x="28575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3989"/>
            <p:cNvSpPr/>
            <p:nvPr>
              <p:custDataLst>
                <p:tags r:id="rId21"/>
              </p:custDataLst>
            </p:nvPr>
          </p:nvSpPr>
          <p:spPr>
            <a:xfrm>
              <a:off x="4649279" y="463923"/>
              <a:ext cx="374048" cy="420695"/>
            </a:xfrm>
            <a:custGeom>
              <a:avLst/>
              <a:gdLst/>
              <a:ahLst/>
              <a:cxnLst/>
              <a:rect l="0" t="0" r="0" b="0"/>
              <a:pathLst>
                <a:path w="374048" h="420695">
                  <a:moveTo>
                    <a:pt x="94171" y="107577"/>
                  </a:moveTo>
                  <a:lnTo>
                    <a:pt x="94171" y="107577"/>
                  </a:lnTo>
                  <a:lnTo>
                    <a:pt x="63579" y="138168"/>
                  </a:lnTo>
                  <a:lnTo>
                    <a:pt x="53240" y="163678"/>
                  </a:lnTo>
                  <a:lnTo>
                    <a:pt x="48529" y="187935"/>
                  </a:lnTo>
                  <a:lnTo>
                    <a:pt x="50250" y="201853"/>
                  </a:lnTo>
                  <a:lnTo>
                    <a:pt x="70513" y="248599"/>
                  </a:lnTo>
                  <a:lnTo>
                    <a:pt x="91692" y="288186"/>
                  </a:lnTo>
                  <a:lnTo>
                    <a:pt x="100140" y="314196"/>
                  </a:lnTo>
                  <a:lnTo>
                    <a:pt x="101057" y="329583"/>
                  </a:lnTo>
                  <a:lnTo>
                    <a:pt x="95624" y="353979"/>
                  </a:lnTo>
                  <a:lnTo>
                    <a:pt x="70540" y="394110"/>
                  </a:lnTo>
                  <a:lnTo>
                    <a:pt x="53538" y="412726"/>
                  </a:lnTo>
                  <a:lnTo>
                    <a:pt x="45067" y="417824"/>
                  </a:lnTo>
                  <a:lnTo>
                    <a:pt x="29292" y="420694"/>
                  </a:lnTo>
                  <a:lnTo>
                    <a:pt x="23402" y="417922"/>
                  </a:lnTo>
                  <a:lnTo>
                    <a:pt x="11212" y="406375"/>
                  </a:lnTo>
                  <a:lnTo>
                    <a:pt x="4384" y="390659"/>
                  </a:lnTo>
                  <a:lnTo>
                    <a:pt x="0" y="349644"/>
                  </a:lnTo>
                  <a:lnTo>
                    <a:pt x="6738" y="302893"/>
                  </a:lnTo>
                  <a:lnTo>
                    <a:pt x="16289" y="278220"/>
                  </a:lnTo>
                  <a:lnTo>
                    <a:pt x="49042" y="234301"/>
                  </a:lnTo>
                  <a:lnTo>
                    <a:pt x="90658" y="187764"/>
                  </a:lnTo>
                  <a:lnTo>
                    <a:pt x="130241" y="143053"/>
                  </a:lnTo>
                  <a:lnTo>
                    <a:pt x="176446" y="101321"/>
                  </a:lnTo>
                  <a:lnTo>
                    <a:pt x="200621" y="72246"/>
                  </a:lnTo>
                  <a:lnTo>
                    <a:pt x="211201" y="53482"/>
                  </a:lnTo>
                  <a:lnTo>
                    <a:pt x="212409" y="48230"/>
                  </a:lnTo>
                  <a:lnTo>
                    <a:pt x="212154" y="43671"/>
                  </a:lnTo>
                  <a:lnTo>
                    <a:pt x="210927" y="39573"/>
                  </a:lnTo>
                  <a:lnTo>
                    <a:pt x="207992" y="37899"/>
                  </a:lnTo>
                  <a:lnTo>
                    <a:pt x="199086" y="38862"/>
                  </a:lnTo>
                  <a:lnTo>
                    <a:pt x="182171" y="50410"/>
                  </a:lnTo>
                  <a:lnTo>
                    <a:pt x="158552" y="74334"/>
                  </a:lnTo>
                  <a:lnTo>
                    <a:pt x="149949" y="90686"/>
                  </a:lnTo>
                  <a:lnTo>
                    <a:pt x="148242" y="108536"/>
                  </a:lnTo>
                  <a:lnTo>
                    <a:pt x="149268" y="117742"/>
                  </a:lnTo>
                  <a:lnTo>
                    <a:pt x="158875" y="133614"/>
                  </a:lnTo>
                  <a:lnTo>
                    <a:pt x="165883" y="140810"/>
                  </a:lnTo>
                  <a:lnTo>
                    <a:pt x="182133" y="148806"/>
                  </a:lnTo>
                  <a:lnTo>
                    <a:pt x="202058" y="151301"/>
                  </a:lnTo>
                  <a:lnTo>
                    <a:pt x="240908" y="145697"/>
                  </a:lnTo>
                  <a:lnTo>
                    <a:pt x="272410" y="131102"/>
                  </a:lnTo>
                  <a:lnTo>
                    <a:pt x="319405" y="95924"/>
                  </a:lnTo>
                  <a:lnTo>
                    <a:pt x="351543" y="54044"/>
                  </a:lnTo>
                  <a:lnTo>
                    <a:pt x="364340" y="30214"/>
                  </a:lnTo>
                  <a:lnTo>
                    <a:pt x="367704" y="16396"/>
                  </a:lnTo>
                  <a:lnTo>
                    <a:pt x="366485" y="10807"/>
                  </a:lnTo>
                  <a:lnTo>
                    <a:pt x="359485" y="1774"/>
                  </a:lnTo>
                  <a:lnTo>
                    <a:pt x="353597" y="0"/>
                  </a:lnTo>
                  <a:lnTo>
                    <a:pt x="338589" y="851"/>
                  </a:lnTo>
                  <a:lnTo>
                    <a:pt x="317345" y="7280"/>
                  </a:lnTo>
                  <a:lnTo>
                    <a:pt x="312803" y="13196"/>
                  </a:lnTo>
                  <a:lnTo>
                    <a:pt x="307758" y="31058"/>
                  </a:lnTo>
                  <a:lnTo>
                    <a:pt x="311159" y="50285"/>
                  </a:lnTo>
                  <a:lnTo>
                    <a:pt x="324975" y="76138"/>
                  </a:lnTo>
                  <a:lnTo>
                    <a:pt x="366052" y="123144"/>
                  </a:lnTo>
                  <a:lnTo>
                    <a:pt x="373052" y="134251"/>
                  </a:lnTo>
                  <a:lnTo>
                    <a:pt x="374047" y="149066"/>
                  </a:lnTo>
                  <a:lnTo>
                    <a:pt x="369902" y="165175"/>
                  </a:lnTo>
                  <a:lnTo>
                    <a:pt x="361003" y="179390"/>
                  </a:lnTo>
                  <a:lnTo>
                    <a:pt x="352492" y="184027"/>
                  </a:lnTo>
                  <a:lnTo>
                    <a:pt x="328925" y="189180"/>
                  </a:lnTo>
                  <a:lnTo>
                    <a:pt x="265621" y="183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3990"/>
            <p:cNvSpPr/>
            <p:nvPr>
              <p:custDataLst>
                <p:tags r:id="rId22"/>
              </p:custDataLst>
            </p:nvPr>
          </p:nvSpPr>
          <p:spPr>
            <a:xfrm>
              <a:off x="4629150" y="514938"/>
              <a:ext cx="114301" cy="8938"/>
            </a:xfrm>
            <a:custGeom>
              <a:avLst/>
              <a:gdLst/>
              <a:ahLst/>
              <a:cxnLst/>
              <a:rect l="0" t="0" r="0" b="0"/>
              <a:pathLst>
                <a:path w="114301" h="8938">
                  <a:moveTo>
                    <a:pt x="0" y="8937"/>
                  </a:moveTo>
                  <a:lnTo>
                    <a:pt x="0" y="8937"/>
                  </a:lnTo>
                  <a:lnTo>
                    <a:pt x="5057" y="3880"/>
                  </a:lnTo>
                  <a:lnTo>
                    <a:pt x="47560" y="0"/>
                  </a:lnTo>
                  <a:lnTo>
                    <a:pt x="114300" y="8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3991"/>
            <p:cNvSpPr/>
            <p:nvPr>
              <p:custDataLst>
                <p:tags r:id="rId23"/>
              </p:custDataLst>
            </p:nvPr>
          </p:nvSpPr>
          <p:spPr>
            <a:xfrm>
              <a:off x="4544865" y="409575"/>
              <a:ext cx="17611" cy="76201"/>
            </a:xfrm>
            <a:custGeom>
              <a:avLst/>
              <a:gdLst/>
              <a:ahLst/>
              <a:cxnLst/>
              <a:rect l="0" t="0" r="0" b="0"/>
              <a:pathLst>
                <a:path w="17611" h="76201">
                  <a:moveTo>
                    <a:pt x="17610" y="76200"/>
                  </a:moveTo>
                  <a:lnTo>
                    <a:pt x="17610" y="76200"/>
                  </a:lnTo>
                  <a:lnTo>
                    <a:pt x="14788" y="37577"/>
                  </a:lnTo>
                  <a:lnTo>
                    <a:pt x="9409" y="15066"/>
                  </a:lnTo>
                  <a:lnTo>
                    <a:pt x="0" y="1810"/>
                  </a:lnTo>
                  <a:lnTo>
                    <a:pt x="578" y="1207"/>
                  </a:lnTo>
                  <a:lnTo>
                    <a:pt x="80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3992"/>
            <p:cNvSpPr/>
            <p:nvPr>
              <p:custDataLst>
                <p:tags r:id="rId24"/>
              </p:custDataLst>
            </p:nvPr>
          </p:nvSpPr>
          <p:spPr>
            <a:xfrm>
              <a:off x="4562475" y="537437"/>
              <a:ext cx="9134" cy="81689"/>
            </a:xfrm>
            <a:custGeom>
              <a:avLst/>
              <a:gdLst/>
              <a:ahLst/>
              <a:cxnLst/>
              <a:rect l="0" t="0" r="0" b="0"/>
              <a:pathLst>
                <a:path w="9134" h="81689">
                  <a:moveTo>
                    <a:pt x="0" y="5488"/>
                  </a:moveTo>
                  <a:lnTo>
                    <a:pt x="0" y="5488"/>
                  </a:lnTo>
                  <a:lnTo>
                    <a:pt x="5057" y="431"/>
                  </a:lnTo>
                  <a:lnTo>
                    <a:pt x="6546" y="0"/>
                  </a:lnTo>
                  <a:lnTo>
                    <a:pt x="7539" y="771"/>
                  </a:lnTo>
                  <a:lnTo>
                    <a:pt x="8642" y="4450"/>
                  </a:lnTo>
                  <a:lnTo>
                    <a:pt x="9133" y="9613"/>
                  </a:lnTo>
                  <a:lnTo>
                    <a:pt x="1289" y="54311"/>
                  </a:lnTo>
                  <a:lnTo>
                    <a:pt x="0" y="81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3993"/>
            <p:cNvSpPr/>
            <p:nvPr>
              <p:custDataLst>
                <p:tags r:id="rId25"/>
              </p:custDataLst>
            </p:nvPr>
          </p:nvSpPr>
          <p:spPr>
            <a:xfrm>
              <a:off x="4381500" y="504825"/>
              <a:ext cx="123826" cy="138452"/>
            </a:xfrm>
            <a:custGeom>
              <a:avLst/>
              <a:gdLst/>
              <a:ahLst/>
              <a:cxnLst/>
              <a:rect l="0" t="0" r="0" b="0"/>
              <a:pathLst>
                <a:path w="123826" h="138452">
                  <a:moveTo>
                    <a:pt x="0" y="0"/>
                  </a:moveTo>
                  <a:lnTo>
                    <a:pt x="0" y="0"/>
                  </a:lnTo>
                  <a:lnTo>
                    <a:pt x="7539" y="31084"/>
                  </a:lnTo>
                  <a:lnTo>
                    <a:pt x="9133" y="72227"/>
                  </a:lnTo>
                  <a:lnTo>
                    <a:pt x="9447" y="112457"/>
                  </a:lnTo>
                  <a:lnTo>
                    <a:pt x="9515" y="138451"/>
                  </a:lnTo>
                  <a:lnTo>
                    <a:pt x="10576" y="137809"/>
                  </a:lnTo>
                  <a:lnTo>
                    <a:pt x="14578" y="131451"/>
                  </a:lnTo>
                  <a:lnTo>
                    <a:pt x="25771" y="89426"/>
                  </a:lnTo>
                  <a:lnTo>
                    <a:pt x="40996" y="48356"/>
                  </a:lnTo>
                  <a:lnTo>
                    <a:pt x="53959" y="24839"/>
                  </a:lnTo>
                  <a:lnTo>
                    <a:pt x="56081" y="23968"/>
                  </a:lnTo>
                  <a:lnTo>
                    <a:pt x="58554" y="24445"/>
                  </a:lnTo>
                  <a:lnTo>
                    <a:pt x="61261" y="25822"/>
                  </a:lnTo>
                  <a:lnTo>
                    <a:pt x="70128" y="42929"/>
                  </a:lnTo>
                  <a:lnTo>
                    <a:pt x="75400" y="83539"/>
                  </a:lnTo>
                  <a:lnTo>
                    <a:pt x="76042" y="105637"/>
                  </a:lnTo>
                  <a:lnTo>
                    <a:pt x="77152" y="107466"/>
                  </a:lnTo>
                  <a:lnTo>
                    <a:pt x="78952" y="107627"/>
                  </a:lnTo>
                  <a:lnTo>
                    <a:pt x="81209" y="106677"/>
                  </a:lnTo>
                  <a:lnTo>
                    <a:pt x="82714" y="103926"/>
                  </a:lnTo>
                  <a:lnTo>
                    <a:pt x="93065" y="59301"/>
                  </a:lnTo>
                  <a:lnTo>
                    <a:pt x="104971" y="32449"/>
                  </a:lnTo>
                  <a:lnTo>
                    <a:pt x="117514" y="16640"/>
                  </a:lnTo>
                  <a:lnTo>
                    <a:pt x="119618" y="16385"/>
                  </a:lnTo>
                  <a:lnTo>
                    <a:pt x="121020" y="18332"/>
                  </a:lnTo>
                  <a:lnTo>
                    <a:pt x="122994" y="34007"/>
                  </a:lnTo>
                  <a:lnTo>
                    <a:pt x="1238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3994"/>
            <p:cNvSpPr/>
            <p:nvPr>
              <p:custDataLst>
                <p:tags r:id="rId26"/>
              </p:custDataLst>
            </p:nvPr>
          </p:nvSpPr>
          <p:spPr>
            <a:xfrm>
              <a:off x="4143375" y="499793"/>
              <a:ext cx="85726" cy="124687"/>
            </a:xfrm>
            <a:custGeom>
              <a:avLst/>
              <a:gdLst/>
              <a:ahLst/>
              <a:cxnLst/>
              <a:rect l="0" t="0" r="0" b="0"/>
              <a:pathLst>
                <a:path w="85726" h="124687">
                  <a:moveTo>
                    <a:pt x="0" y="24082"/>
                  </a:moveTo>
                  <a:lnTo>
                    <a:pt x="0" y="24082"/>
                  </a:lnTo>
                  <a:lnTo>
                    <a:pt x="0" y="67931"/>
                  </a:lnTo>
                  <a:lnTo>
                    <a:pt x="8201" y="114780"/>
                  </a:lnTo>
                  <a:lnTo>
                    <a:pt x="9132" y="124686"/>
                  </a:lnTo>
                  <a:lnTo>
                    <a:pt x="9510" y="81632"/>
                  </a:lnTo>
                  <a:lnTo>
                    <a:pt x="14578" y="35567"/>
                  </a:lnTo>
                  <a:lnTo>
                    <a:pt x="22782" y="10669"/>
                  </a:lnTo>
                  <a:lnTo>
                    <a:pt x="26829" y="5615"/>
                  </a:lnTo>
                  <a:lnTo>
                    <a:pt x="36971" y="0"/>
                  </a:lnTo>
                  <a:lnTo>
                    <a:pt x="42639" y="619"/>
                  </a:lnTo>
                  <a:lnTo>
                    <a:pt x="54581" y="6951"/>
                  </a:lnTo>
                  <a:lnTo>
                    <a:pt x="64122" y="19643"/>
                  </a:lnTo>
                  <a:lnTo>
                    <a:pt x="81156" y="61793"/>
                  </a:lnTo>
                  <a:lnTo>
                    <a:pt x="85725" y="90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3995"/>
            <p:cNvSpPr/>
            <p:nvPr>
              <p:custDataLst>
                <p:tags r:id="rId27"/>
              </p:custDataLst>
            </p:nvPr>
          </p:nvSpPr>
          <p:spPr>
            <a:xfrm>
              <a:off x="4305300" y="4095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9525" y="19786"/>
                  </a:lnTo>
                  <a:lnTo>
                    <a:pt x="6703" y="112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3996"/>
            <p:cNvSpPr/>
            <p:nvPr>
              <p:custDataLst>
                <p:tags r:id="rId28"/>
              </p:custDataLst>
            </p:nvPr>
          </p:nvSpPr>
          <p:spPr>
            <a:xfrm>
              <a:off x="4295775" y="533400"/>
              <a:ext cx="17727" cy="76201"/>
            </a:xfrm>
            <a:custGeom>
              <a:avLst/>
              <a:gdLst/>
              <a:ahLst/>
              <a:cxnLst/>
              <a:rect l="0" t="0" r="0" b="0"/>
              <a:pathLst>
                <a:path w="17727" h="76201">
                  <a:moveTo>
                    <a:pt x="9525" y="0"/>
                  </a:moveTo>
                  <a:lnTo>
                    <a:pt x="9525" y="0"/>
                  </a:lnTo>
                  <a:lnTo>
                    <a:pt x="17726" y="16402"/>
                  </a:lnTo>
                  <a:lnTo>
                    <a:pt x="11184" y="40282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3997"/>
            <p:cNvSpPr/>
            <p:nvPr>
              <p:custDataLst>
                <p:tags r:id="rId29"/>
              </p:custDataLst>
            </p:nvPr>
          </p:nvSpPr>
          <p:spPr>
            <a:xfrm>
              <a:off x="4048125" y="433863"/>
              <a:ext cx="28576" cy="61438"/>
            </a:xfrm>
            <a:custGeom>
              <a:avLst/>
              <a:gdLst/>
              <a:ahLst/>
              <a:cxnLst/>
              <a:rect l="0" t="0" r="0" b="0"/>
              <a:pathLst>
                <a:path w="28576" h="61438">
                  <a:moveTo>
                    <a:pt x="28575" y="61437"/>
                  </a:moveTo>
                  <a:lnTo>
                    <a:pt x="28575" y="61437"/>
                  </a:lnTo>
                  <a:lnTo>
                    <a:pt x="22029" y="17968"/>
                  </a:lnTo>
                  <a:lnTo>
                    <a:pt x="20374" y="10368"/>
                  </a:lnTo>
                  <a:lnTo>
                    <a:pt x="13994" y="4167"/>
                  </a:lnTo>
                  <a:lnTo>
                    <a:pt x="9329" y="1032"/>
                  </a:lnTo>
                  <a:lnTo>
                    <a:pt x="6220" y="0"/>
                  </a:lnTo>
                  <a:lnTo>
                    <a:pt x="0" y="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3998"/>
            <p:cNvSpPr/>
            <p:nvPr>
              <p:custDataLst>
                <p:tags r:id="rId30"/>
              </p:custDataLst>
            </p:nvPr>
          </p:nvSpPr>
          <p:spPr>
            <a:xfrm>
              <a:off x="4067175" y="533400"/>
              <a:ext cx="8202" cy="85726"/>
            </a:xfrm>
            <a:custGeom>
              <a:avLst/>
              <a:gdLst/>
              <a:ahLst/>
              <a:cxnLst/>
              <a:rect l="0" t="0" r="0" b="0"/>
              <a:pathLst>
                <a:path w="8202" h="857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201" y="5057"/>
                  </a:lnTo>
                  <a:lnTo>
                    <a:pt x="805" y="51457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3999"/>
            <p:cNvSpPr/>
            <p:nvPr>
              <p:custDataLst>
                <p:tags r:id="rId31"/>
              </p:custDataLst>
            </p:nvPr>
          </p:nvSpPr>
          <p:spPr>
            <a:xfrm>
              <a:off x="3829050" y="509609"/>
              <a:ext cx="180976" cy="160089"/>
            </a:xfrm>
            <a:custGeom>
              <a:avLst/>
              <a:gdLst/>
              <a:ahLst/>
              <a:cxnLst/>
              <a:rect l="0" t="0" r="0" b="0"/>
              <a:pathLst>
                <a:path w="180976" h="160089">
                  <a:moveTo>
                    <a:pt x="0" y="61891"/>
                  </a:moveTo>
                  <a:lnTo>
                    <a:pt x="0" y="61891"/>
                  </a:lnTo>
                  <a:lnTo>
                    <a:pt x="8201" y="53690"/>
                  </a:lnTo>
                  <a:lnTo>
                    <a:pt x="14189" y="52758"/>
                  </a:lnTo>
                  <a:lnTo>
                    <a:pt x="15809" y="54744"/>
                  </a:lnTo>
                  <a:lnTo>
                    <a:pt x="17610" y="62595"/>
                  </a:lnTo>
                  <a:lnTo>
                    <a:pt x="17707" y="99033"/>
                  </a:lnTo>
                  <a:lnTo>
                    <a:pt x="9324" y="141848"/>
                  </a:lnTo>
                  <a:lnTo>
                    <a:pt x="2155" y="156629"/>
                  </a:lnTo>
                  <a:lnTo>
                    <a:pt x="1437" y="159975"/>
                  </a:lnTo>
                  <a:lnTo>
                    <a:pt x="958" y="160088"/>
                  </a:lnTo>
                  <a:lnTo>
                    <a:pt x="126" y="134507"/>
                  </a:lnTo>
                  <a:lnTo>
                    <a:pt x="14175" y="87249"/>
                  </a:lnTo>
                  <a:lnTo>
                    <a:pt x="31526" y="42208"/>
                  </a:lnTo>
                  <a:lnTo>
                    <a:pt x="50952" y="7791"/>
                  </a:lnTo>
                  <a:lnTo>
                    <a:pt x="58981" y="805"/>
                  </a:lnTo>
                  <a:lnTo>
                    <a:pt x="63663" y="0"/>
                  </a:lnTo>
                  <a:lnTo>
                    <a:pt x="74509" y="1928"/>
                  </a:lnTo>
                  <a:lnTo>
                    <a:pt x="78247" y="6041"/>
                  </a:lnTo>
                  <a:lnTo>
                    <a:pt x="89796" y="49323"/>
                  </a:lnTo>
                  <a:lnTo>
                    <a:pt x="94771" y="95991"/>
                  </a:lnTo>
                  <a:lnTo>
                    <a:pt x="95108" y="105509"/>
                  </a:lnTo>
                  <a:lnTo>
                    <a:pt x="96214" y="104728"/>
                  </a:lnTo>
                  <a:lnTo>
                    <a:pt x="100265" y="98216"/>
                  </a:lnTo>
                  <a:lnTo>
                    <a:pt x="109825" y="57581"/>
                  </a:lnTo>
                  <a:lnTo>
                    <a:pt x="124098" y="15149"/>
                  </a:lnTo>
                  <a:lnTo>
                    <a:pt x="128240" y="11679"/>
                  </a:lnTo>
                  <a:lnTo>
                    <a:pt x="133119" y="9367"/>
                  </a:lnTo>
                  <a:lnTo>
                    <a:pt x="137429" y="8883"/>
                  </a:lnTo>
                  <a:lnTo>
                    <a:pt x="145040" y="11168"/>
                  </a:lnTo>
                  <a:lnTo>
                    <a:pt x="160332" y="28518"/>
                  </a:lnTo>
                  <a:lnTo>
                    <a:pt x="166509" y="44942"/>
                  </a:lnTo>
                  <a:lnTo>
                    <a:pt x="170474" y="86412"/>
                  </a:lnTo>
                  <a:lnTo>
                    <a:pt x="180975" y="128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" name="SMARTInkShape-Group803"/>
          <p:cNvGrpSpPr/>
          <p:nvPr/>
        </p:nvGrpSpPr>
        <p:grpSpPr>
          <a:xfrm>
            <a:off x="2746748" y="412845"/>
            <a:ext cx="558428" cy="321464"/>
            <a:chOff x="2746748" y="412845"/>
            <a:chExt cx="558428" cy="321464"/>
          </a:xfrm>
        </p:grpSpPr>
        <p:sp>
          <p:nvSpPr>
            <p:cNvPr id="852" name="SMARTInkShape-4000"/>
            <p:cNvSpPr/>
            <p:nvPr>
              <p:custDataLst>
                <p:tags r:id="rId18"/>
              </p:custDataLst>
            </p:nvPr>
          </p:nvSpPr>
          <p:spPr>
            <a:xfrm>
              <a:off x="3131634" y="485775"/>
              <a:ext cx="173542" cy="37985"/>
            </a:xfrm>
            <a:custGeom>
              <a:avLst/>
              <a:gdLst/>
              <a:ahLst/>
              <a:cxnLst/>
              <a:rect l="0" t="0" r="0" b="0"/>
              <a:pathLst>
                <a:path w="173542" h="37985">
                  <a:moveTo>
                    <a:pt x="78291" y="28575"/>
                  </a:moveTo>
                  <a:lnTo>
                    <a:pt x="78291" y="28575"/>
                  </a:lnTo>
                  <a:lnTo>
                    <a:pt x="39668" y="31397"/>
                  </a:lnTo>
                  <a:lnTo>
                    <a:pt x="0" y="37708"/>
                  </a:lnTo>
                  <a:lnTo>
                    <a:pt x="9938" y="37984"/>
                  </a:lnTo>
                  <a:lnTo>
                    <a:pt x="55466" y="27723"/>
                  </a:lnTo>
                  <a:lnTo>
                    <a:pt x="91284" y="18798"/>
                  </a:lnTo>
                  <a:lnTo>
                    <a:pt x="137527" y="9450"/>
                  </a:lnTo>
                  <a:lnTo>
                    <a:pt x="1735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4001"/>
            <p:cNvSpPr/>
            <p:nvPr>
              <p:custDataLst>
                <p:tags r:id="rId19"/>
              </p:custDataLst>
            </p:nvPr>
          </p:nvSpPr>
          <p:spPr>
            <a:xfrm>
              <a:off x="2746748" y="412845"/>
              <a:ext cx="520328" cy="321464"/>
            </a:xfrm>
            <a:custGeom>
              <a:avLst/>
              <a:gdLst/>
              <a:ahLst/>
              <a:cxnLst/>
              <a:rect l="0" t="0" r="0" b="0"/>
              <a:pathLst>
                <a:path w="520328" h="321464">
                  <a:moveTo>
                    <a:pt x="110752" y="63405"/>
                  </a:moveTo>
                  <a:lnTo>
                    <a:pt x="110752" y="63405"/>
                  </a:lnTo>
                  <a:lnTo>
                    <a:pt x="111810" y="48196"/>
                  </a:lnTo>
                  <a:lnTo>
                    <a:pt x="124010" y="18625"/>
                  </a:lnTo>
                  <a:lnTo>
                    <a:pt x="130049" y="11753"/>
                  </a:lnTo>
                  <a:lnTo>
                    <a:pt x="133142" y="9920"/>
                  </a:lnTo>
                  <a:lnTo>
                    <a:pt x="135204" y="9757"/>
                  </a:lnTo>
                  <a:lnTo>
                    <a:pt x="136578" y="10706"/>
                  </a:lnTo>
                  <a:lnTo>
                    <a:pt x="137495" y="12397"/>
                  </a:lnTo>
                  <a:lnTo>
                    <a:pt x="137907" y="45529"/>
                  </a:lnTo>
                  <a:lnTo>
                    <a:pt x="132674" y="82685"/>
                  </a:lnTo>
                  <a:lnTo>
                    <a:pt x="130653" y="129795"/>
                  </a:lnTo>
                  <a:lnTo>
                    <a:pt x="130054" y="168449"/>
                  </a:lnTo>
                  <a:lnTo>
                    <a:pt x="129914" y="201108"/>
                  </a:lnTo>
                  <a:lnTo>
                    <a:pt x="129835" y="245082"/>
                  </a:lnTo>
                  <a:lnTo>
                    <a:pt x="130867" y="282658"/>
                  </a:lnTo>
                  <a:lnTo>
                    <a:pt x="143060" y="317010"/>
                  </a:lnTo>
                  <a:lnTo>
                    <a:pt x="146049" y="320317"/>
                  </a:lnTo>
                  <a:lnTo>
                    <a:pt x="149100" y="321463"/>
                  </a:lnTo>
                  <a:lnTo>
                    <a:pt x="152192" y="321169"/>
                  </a:lnTo>
                  <a:lnTo>
                    <a:pt x="153196" y="317797"/>
                  </a:lnTo>
                  <a:lnTo>
                    <a:pt x="151488" y="305585"/>
                  </a:lnTo>
                  <a:lnTo>
                    <a:pt x="133106" y="265329"/>
                  </a:lnTo>
                  <a:lnTo>
                    <a:pt x="100995" y="226168"/>
                  </a:lnTo>
                  <a:lnTo>
                    <a:pt x="64179" y="203702"/>
                  </a:lnTo>
                  <a:lnTo>
                    <a:pt x="20220" y="187757"/>
                  </a:lnTo>
                  <a:lnTo>
                    <a:pt x="8426" y="182878"/>
                  </a:lnTo>
                  <a:lnTo>
                    <a:pt x="1774" y="177182"/>
                  </a:lnTo>
                  <a:lnTo>
                    <a:pt x="0" y="174181"/>
                  </a:lnTo>
                  <a:lnTo>
                    <a:pt x="934" y="170064"/>
                  </a:lnTo>
                  <a:lnTo>
                    <a:pt x="7616" y="159845"/>
                  </a:lnTo>
                  <a:lnTo>
                    <a:pt x="53086" y="126996"/>
                  </a:lnTo>
                  <a:lnTo>
                    <a:pt x="94613" y="89653"/>
                  </a:lnTo>
                  <a:lnTo>
                    <a:pt x="140445" y="51838"/>
                  </a:lnTo>
                  <a:lnTo>
                    <a:pt x="165920" y="32222"/>
                  </a:lnTo>
                  <a:lnTo>
                    <a:pt x="170814" y="30975"/>
                  </a:lnTo>
                  <a:lnTo>
                    <a:pt x="175135" y="31201"/>
                  </a:lnTo>
                  <a:lnTo>
                    <a:pt x="179074" y="32411"/>
                  </a:lnTo>
                  <a:lnTo>
                    <a:pt x="186273" y="42222"/>
                  </a:lnTo>
                  <a:lnTo>
                    <a:pt x="191942" y="58223"/>
                  </a:lnTo>
                  <a:lnTo>
                    <a:pt x="195880" y="105082"/>
                  </a:lnTo>
                  <a:lnTo>
                    <a:pt x="196300" y="141253"/>
                  </a:lnTo>
                  <a:lnTo>
                    <a:pt x="196425" y="180428"/>
                  </a:lnTo>
                  <a:lnTo>
                    <a:pt x="193648" y="226420"/>
                  </a:lnTo>
                  <a:lnTo>
                    <a:pt x="187344" y="260497"/>
                  </a:lnTo>
                  <a:lnTo>
                    <a:pt x="188088" y="241096"/>
                  </a:lnTo>
                  <a:lnTo>
                    <a:pt x="192043" y="228457"/>
                  </a:lnTo>
                  <a:lnTo>
                    <a:pt x="205276" y="209441"/>
                  </a:lnTo>
                  <a:lnTo>
                    <a:pt x="213793" y="202393"/>
                  </a:lnTo>
                  <a:lnTo>
                    <a:pt x="217546" y="200514"/>
                  </a:lnTo>
                  <a:lnTo>
                    <a:pt x="221106" y="201378"/>
                  </a:lnTo>
                  <a:lnTo>
                    <a:pt x="242707" y="223600"/>
                  </a:lnTo>
                  <a:lnTo>
                    <a:pt x="248774" y="232675"/>
                  </a:lnTo>
                  <a:lnTo>
                    <a:pt x="262781" y="257237"/>
                  </a:lnTo>
                  <a:lnTo>
                    <a:pt x="284873" y="282942"/>
                  </a:lnTo>
                  <a:lnTo>
                    <a:pt x="293267" y="287977"/>
                  </a:lnTo>
                  <a:lnTo>
                    <a:pt x="314055" y="290812"/>
                  </a:lnTo>
                  <a:lnTo>
                    <a:pt x="335267" y="286595"/>
                  </a:lnTo>
                  <a:lnTo>
                    <a:pt x="348472" y="275842"/>
                  </a:lnTo>
                  <a:lnTo>
                    <a:pt x="360339" y="260480"/>
                  </a:lnTo>
                  <a:lnTo>
                    <a:pt x="369140" y="243069"/>
                  </a:lnTo>
                  <a:lnTo>
                    <a:pt x="370936" y="224747"/>
                  </a:lnTo>
                  <a:lnTo>
                    <a:pt x="369932" y="215417"/>
                  </a:lnTo>
                  <a:lnTo>
                    <a:pt x="367147" y="208138"/>
                  </a:lnTo>
                  <a:lnTo>
                    <a:pt x="358408" y="197228"/>
                  </a:lnTo>
                  <a:lnTo>
                    <a:pt x="354173" y="194954"/>
                  </a:lnTo>
                  <a:lnTo>
                    <a:pt x="350291" y="194496"/>
                  </a:lnTo>
                  <a:lnTo>
                    <a:pt x="346645" y="195249"/>
                  </a:lnTo>
                  <a:lnTo>
                    <a:pt x="331400" y="206422"/>
                  </a:lnTo>
                  <a:lnTo>
                    <a:pt x="325234" y="214457"/>
                  </a:lnTo>
                  <a:lnTo>
                    <a:pt x="321763" y="224931"/>
                  </a:lnTo>
                  <a:lnTo>
                    <a:pt x="321276" y="228239"/>
                  </a:lnTo>
                  <a:lnTo>
                    <a:pt x="325647" y="248064"/>
                  </a:lnTo>
                  <a:lnTo>
                    <a:pt x="330791" y="256601"/>
                  </a:lnTo>
                  <a:lnTo>
                    <a:pt x="333645" y="258877"/>
                  </a:lnTo>
                  <a:lnTo>
                    <a:pt x="342460" y="261406"/>
                  </a:lnTo>
                  <a:lnTo>
                    <a:pt x="347774" y="262081"/>
                  </a:lnTo>
                  <a:lnTo>
                    <a:pt x="356501" y="260008"/>
                  </a:lnTo>
                  <a:lnTo>
                    <a:pt x="360309" y="257974"/>
                  </a:lnTo>
                  <a:lnTo>
                    <a:pt x="375459" y="237860"/>
                  </a:lnTo>
                  <a:lnTo>
                    <a:pt x="376124" y="237917"/>
                  </a:lnTo>
                  <a:lnTo>
                    <a:pt x="376862" y="240802"/>
                  </a:lnTo>
                  <a:lnTo>
                    <a:pt x="377400" y="257323"/>
                  </a:lnTo>
                  <a:lnTo>
                    <a:pt x="378476" y="259359"/>
                  </a:lnTo>
                  <a:lnTo>
                    <a:pt x="380251" y="260716"/>
                  </a:lnTo>
                  <a:lnTo>
                    <a:pt x="386104" y="262224"/>
                  </a:lnTo>
                  <a:lnTo>
                    <a:pt x="395762" y="262894"/>
                  </a:lnTo>
                  <a:lnTo>
                    <a:pt x="407109" y="257547"/>
                  </a:lnTo>
                  <a:lnTo>
                    <a:pt x="426584" y="241924"/>
                  </a:lnTo>
                  <a:lnTo>
                    <a:pt x="446730" y="199058"/>
                  </a:lnTo>
                  <a:lnTo>
                    <a:pt x="461126" y="156515"/>
                  </a:lnTo>
                  <a:lnTo>
                    <a:pt x="475472" y="109902"/>
                  </a:lnTo>
                  <a:lnTo>
                    <a:pt x="488877" y="66079"/>
                  </a:lnTo>
                  <a:lnTo>
                    <a:pt x="491374" y="19973"/>
                  </a:lnTo>
                  <a:lnTo>
                    <a:pt x="491702" y="0"/>
                  </a:lnTo>
                  <a:lnTo>
                    <a:pt x="486085" y="3828"/>
                  </a:lnTo>
                  <a:lnTo>
                    <a:pt x="476534" y="14701"/>
                  </a:lnTo>
                  <a:lnTo>
                    <a:pt x="452027" y="57997"/>
                  </a:lnTo>
                  <a:lnTo>
                    <a:pt x="446467" y="93788"/>
                  </a:lnTo>
                  <a:lnTo>
                    <a:pt x="439102" y="139139"/>
                  </a:lnTo>
                  <a:lnTo>
                    <a:pt x="443226" y="176391"/>
                  </a:lnTo>
                  <a:lnTo>
                    <a:pt x="452209" y="217297"/>
                  </a:lnTo>
                  <a:lnTo>
                    <a:pt x="470849" y="248869"/>
                  </a:lnTo>
                  <a:lnTo>
                    <a:pt x="485036" y="265610"/>
                  </a:lnTo>
                  <a:lnTo>
                    <a:pt x="489391" y="267000"/>
                  </a:lnTo>
                  <a:lnTo>
                    <a:pt x="499875" y="265722"/>
                  </a:lnTo>
                  <a:lnTo>
                    <a:pt x="504576" y="261783"/>
                  </a:lnTo>
                  <a:lnTo>
                    <a:pt x="512621" y="248940"/>
                  </a:lnTo>
                  <a:lnTo>
                    <a:pt x="520327" y="215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SMARTInkShape-Group804"/>
          <p:cNvGrpSpPr/>
          <p:nvPr/>
        </p:nvGrpSpPr>
        <p:grpSpPr>
          <a:xfrm>
            <a:off x="1954807" y="228645"/>
            <a:ext cx="167139" cy="700536"/>
            <a:chOff x="1954807" y="228645"/>
            <a:chExt cx="167139" cy="700536"/>
          </a:xfrm>
        </p:grpSpPr>
        <p:sp>
          <p:nvSpPr>
            <p:cNvPr id="855" name="SMARTInkShape-4002"/>
            <p:cNvSpPr/>
            <p:nvPr>
              <p:custDataLst>
                <p:tags r:id="rId16"/>
              </p:custDataLst>
            </p:nvPr>
          </p:nvSpPr>
          <p:spPr>
            <a:xfrm>
              <a:off x="1962151" y="228645"/>
              <a:ext cx="95250" cy="117292"/>
            </a:xfrm>
            <a:custGeom>
              <a:avLst/>
              <a:gdLst/>
              <a:ahLst/>
              <a:cxnLst/>
              <a:rect l="0" t="0" r="0" b="0"/>
              <a:pathLst>
                <a:path w="95250" h="117292">
                  <a:moveTo>
                    <a:pt x="9524" y="47580"/>
                  </a:moveTo>
                  <a:lnTo>
                    <a:pt x="9524" y="47580"/>
                  </a:lnTo>
                  <a:lnTo>
                    <a:pt x="4468" y="47580"/>
                  </a:lnTo>
                  <a:lnTo>
                    <a:pt x="2978" y="50755"/>
                  </a:lnTo>
                  <a:lnTo>
                    <a:pt x="173" y="95112"/>
                  </a:lnTo>
                  <a:lnTo>
                    <a:pt x="14" y="117291"/>
                  </a:lnTo>
                  <a:lnTo>
                    <a:pt x="0" y="77793"/>
                  </a:lnTo>
                  <a:lnTo>
                    <a:pt x="5056" y="30735"/>
                  </a:lnTo>
                  <a:lnTo>
                    <a:pt x="13257" y="5665"/>
                  </a:lnTo>
                  <a:lnTo>
                    <a:pt x="16246" y="1645"/>
                  </a:lnTo>
                  <a:lnTo>
                    <a:pt x="19297" y="23"/>
                  </a:lnTo>
                  <a:lnTo>
                    <a:pt x="22389" y="0"/>
                  </a:lnTo>
                  <a:lnTo>
                    <a:pt x="28647" y="2797"/>
                  </a:lnTo>
                  <a:lnTo>
                    <a:pt x="31798" y="5025"/>
                  </a:lnTo>
                  <a:lnTo>
                    <a:pt x="57151" y="52121"/>
                  </a:lnTo>
                  <a:lnTo>
                    <a:pt x="74906" y="86577"/>
                  </a:lnTo>
                  <a:lnTo>
                    <a:pt x="95249" y="104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4003"/>
            <p:cNvSpPr/>
            <p:nvPr>
              <p:custDataLst>
                <p:tags r:id="rId17"/>
              </p:custDataLst>
            </p:nvPr>
          </p:nvSpPr>
          <p:spPr>
            <a:xfrm>
              <a:off x="1954807" y="454566"/>
              <a:ext cx="167139" cy="474615"/>
            </a:xfrm>
            <a:custGeom>
              <a:avLst/>
              <a:gdLst/>
              <a:ahLst/>
              <a:cxnLst/>
              <a:rect l="0" t="0" r="0" b="0"/>
              <a:pathLst>
                <a:path w="167139" h="474615">
                  <a:moveTo>
                    <a:pt x="26393" y="202659"/>
                  </a:moveTo>
                  <a:lnTo>
                    <a:pt x="26393" y="202659"/>
                  </a:lnTo>
                  <a:lnTo>
                    <a:pt x="26393" y="212772"/>
                  </a:lnTo>
                  <a:lnTo>
                    <a:pt x="14359" y="250361"/>
                  </a:lnTo>
                  <a:lnTo>
                    <a:pt x="16713" y="287231"/>
                  </a:lnTo>
                  <a:lnTo>
                    <a:pt x="24113" y="328024"/>
                  </a:lnTo>
                  <a:lnTo>
                    <a:pt x="36095" y="370846"/>
                  </a:lnTo>
                  <a:lnTo>
                    <a:pt x="43596" y="414151"/>
                  </a:lnTo>
                  <a:lnTo>
                    <a:pt x="45200" y="457268"/>
                  </a:lnTo>
                  <a:lnTo>
                    <a:pt x="45395" y="474614"/>
                  </a:lnTo>
                  <a:lnTo>
                    <a:pt x="40382" y="428624"/>
                  </a:lnTo>
                  <a:lnTo>
                    <a:pt x="32184" y="395200"/>
                  </a:lnTo>
                  <a:lnTo>
                    <a:pt x="26145" y="363727"/>
                  </a:lnTo>
                  <a:lnTo>
                    <a:pt x="20991" y="328220"/>
                  </a:lnTo>
                  <a:lnTo>
                    <a:pt x="17031" y="285488"/>
                  </a:lnTo>
                  <a:lnTo>
                    <a:pt x="9570" y="239246"/>
                  </a:lnTo>
                  <a:lnTo>
                    <a:pt x="5181" y="202211"/>
                  </a:lnTo>
                  <a:lnTo>
                    <a:pt x="0" y="161604"/>
                  </a:lnTo>
                  <a:lnTo>
                    <a:pt x="1287" y="121703"/>
                  </a:lnTo>
                  <a:lnTo>
                    <a:pt x="7604" y="75425"/>
                  </a:lnTo>
                  <a:lnTo>
                    <a:pt x="17547" y="35553"/>
                  </a:lnTo>
                  <a:lnTo>
                    <a:pt x="26594" y="16268"/>
                  </a:lnTo>
                  <a:lnTo>
                    <a:pt x="29702" y="11724"/>
                  </a:lnTo>
                  <a:lnTo>
                    <a:pt x="49246" y="271"/>
                  </a:lnTo>
                  <a:lnTo>
                    <a:pt x="55386" y="0"/>
                  </a:lnTo>
                  <a:lnTo>
                    <a:pt x="60539" y="1936"/>
                  </a:lnTo>
                  <a:lnTo>
                    <a:pt x="65032" y="5344"/>
                  </a:lnTo>
                  <a:lnTo>
                    <a:pt x="76412" y="25309"/>
                  </a:lnTo>
                  <a:lnTo>
                    <a:pt x="86486" y="51333"/>
                  </a:lnTo>
                  <a:lnTo>
                    <a:pt x="87321" y="66964"/>
                  </a:lnTo>
                  <a:lnTo>
                    <a:pt x="82982" y="107296"/>
                  </a:lnTo>
                  <a:lnTo>
                    <a:pt x="75407" y="136845"/>
                  </a:lnTo>
                  <a:lnTo>
                    <a:pt x="76003" y="139733"/>
                  </a:lnTo>
                  <a:lnTo>
                    <a:pt x="77458" y="141658"/>
                  </a:lnTo>
                  <a:lnTo>
                    <a:pt x="81897" y="143797"/>
                  </a:lnTo>
                  <a:lnTo>
                    <a:pt x="124142" y="150499"/>
                  </a:lnTo>
                  <a:lnTo>
                    <a:pt x="150958" y="163803"/>
                  </a:lnTo>
                  <a:lnTo>
                    <a:pt x="161130" y="175159"/>
                  </a:lnTo>
                  <a:lnTo>
                    <a:pt x="165651" y="188320"/>
                  </a:lnTo>
                  <a:lnTo>
                    <a:pt x="167138" y="214638"/>
                  </a:lnTo>
                  <a:lnTo>
                    <a:pt x="160288" y="246660"/>
                  </a:lnTo>
                  <a:lnTo>
                    <a:pt x="150813" y="263137"/>
                  </a:lnTo>
                  <a:lnTo>
                    <a:pt x="133579" y="279257"/>
                  </a:lnTo>
                  <a:lnTo>
                    <a:pt x="126425" y="281241"/>
                  </a:lnTo>
                  <a:lnTo>
                    <a:pt x="83543" y="269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5" name="SMARTInkShape-Group805"/>
          <p:cNvGrpSpPr/>
          <p:nvPr/>
        </p:nvGrpSpPr>
        <p:grpSpPr>
          <a:xfrm>
            <a:off x="527912" y="382531"/>
            <a:ext cx="729389" cy="474720"/>
            <a:chOff x="527912" y="382531"/>
            <a:chExt cx="729389" cy="474720"/>
          </a:xfrm>
        </p:grpSpPr>
        <p:sp>
          <p:nvSpPr>
            <p:cNvPr id="858" name="SMARTInkShape-4004"/>
            <p:cNvSpPr/>
            <p:nvPr>
              <p:custDataLst>
                <p:tags r:id="rId9"/>
              </p:custDataLst>
            </p:nvPr>
          </p:nvSpPr>
          <p:spPr>
            <a:xfrm>
              <a:off x="537960" y="390525"/>
              <a:ext cx="214516" cy="171451"/>
            </a:xfrm>
            <a:custGeom>
              <a:avLst/>
              <a:gdLst/>
              <a:ahLst/>
              <a:cxnLst/>
              <a:rect l="0" t="0" r="0" b="0"/>
              <a:pathLst>
                <a:path w="214516" h="171451">
                  <a:moveTo>
                    <a:pt x="24015" y="171450"/>
                  </a:moveTo>
                  <a:lnTo>
                    <a:pt x="24015" y="171450"/>
                  </a:lnTo>
                  <a:lnTo>
                    <a:pt x="10923" y="157300"/>
                  </a:lnTo>
                  <a:lnTo>
                    <a:pt x="693" y="134871"/>
                  </a:lnTo>
                  <a:lnTo>
                    <a:pt x="0" y="130130"/>
                  </a:lnTo>
                  <a:lnTo>
                    <a:pt x="2053" y="122041"/>
                  </a:lnTo>
                  <a:lnTo>
                    <a:pt x="9159" y="106481"/>
                  </a:lnTo>
                  <a:lnTo>
                    <a:pt x="49588" y="76006"/>
                  </a:lnTo>
                  <a:lnTo>
                    <a:pt x="67131" y="63414"/>
                  </a:lnTo>
                  <a:lnTo>
                    <a:pt x="105699" y="44425"/>
                  </a:lnTo>
                  <a:lnTo>
                    <a:pt x="151550" y="21867"/>
                  </a:lnTo>
                  <a:lnTo>
                    <a:pt x="2145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4005"/>
            <p:cNvSpPr/>
            <p:nvPr>
              <p:custDataLst>
                <p:tags r:id="rId10"/>
              </p:custDataLst>
            </p:nvPr>
          </p:nvSpPr>
          <p:spPr>
            <a:xfrm>
              <a:off x="581025" y="492569"/>
              <a:ext cx="19051" cy="364682"/>
            </a:xfrm>
            <a:custGeom>
              <a:avLst/>
              <a:gdLst/>
              <a:ahLst/>
              <a:cxnLst/>
              <a:rect l="0" t="0" r="0" b="0"/>
              <a:pathLst>
                <a:path w="19051" h="364682">
                  <a:moveTo>
                    <a:pt x="0" y="12256"/>
                  </a:moveTo>
                  <a:lnTo>
                    <a:pt x="0" y="12256"/>
                  </a:lnTo>
                  <a:lnTo>
                    <a:pt x="0" y="0"/>
                  </a:lnTo>
                  <a:lnTo>
                    <a:pt x="0" y="36196"/>
                  </a:lnTo>
                  <a:lnTo>
                    <a:pt x="1058" y="75911"/>
                  </a:lnTo>
                  <a:lnTo>
                    <a:pt x="6546" y="119076"/>
                  </a:lnTo>
                  <a:lnTo>
                    <a:pt x="8642" y="156090"/>
                  </a:lnTo>
                  <a:lnTo>
                    <a:pt x="9264" y="202687"/>
                  </a:lnTo>
                  <a:lnTo>
                    <a:pt x="9447" y="240130"/>
                  </a:lnTo>
                  <a:lnTo>
                    <a:pt x="8444" y="282739"/>
                  </a:lnTo>
                  <a:lnTo>
                    <a:pt x="4031" y="319470"/>
                  </a:lnTo>
                  <a:lnTo>
                    <a:pt x="19050" y="3646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4006"/>
            <p:cNvSpPr/>
            <p:nvPr>
              <p:custDataLst>
                <p:tags r:id="rId11"/>
              </p:custDataLst>
            </p:nvPr>
          </p:nvSpPr>
          <p:spPr>
            <a:xfrm>
              <a:off x="1073543" y="382531"/>
              <a:ext cx="183758" cy="360420"/>
            </a:xfrm>
            <a:custGeom>
              <a:avLst/>
              <a:gdLst/>
              <a:ahLst/>
              <a:cxnLst/>
              <a:rect l="0" t="0" r="0" b="0"/>
              <a:pathLst>
                <a:path w="183758" h="360420">
                  <a:moveTo>
                    <a:pt x="78982" y="284219"/>
                  </a:moveTo>
                  <a:lnTo>
                    <a:pt x="78982" y="284219"/>
                  </a:lnTo>
                  <a:lnTo>
                    <a:pt x="100440" y="249503"/>
                  </a:lnTo>
                  <a:lnTo>
                    <a:pt x="105448" y="225249"/>
                  </a:lnTo>
                  <a:lnTo>
                    <a:pt x="104035" y="218448"/>
                  </a:lnTo>
                  <a:lnTo>
                    <a:pt x="96819" y="208068"/>
                  </a:lnTo>
                  <a:lnTo>
                    <a:pt x="80913" y="202749"/>
                  </a:lnTo>
                  <a:lnTo>
                    <a:pt x="70744" y="201331"/>
                  </a:lnTo>
                  <a:lnTo>
                    <a:pt x="50979" y="205399"/>
                  </a:lnTo>
                  <a:lnTo>
                    <a:pt x="24824" y="219590"/>
                  </a:lnTo>
                  <a:lnTo>
                    <a:pt x="11520" y="232212"/>
                  </a:lnTo>
                  <a:lnTo>
                    <a:pt x="2079" y="248405"/>
                  </a:lnTo>
                  <a:lnTo>
                    <a:pt x="0" y="269007"/>
                  </a:lnTo>
                  <a:lnTo>
                    <a:pt x="3662" y="290158"/>
                  </a:lnTo>
                  <a:lnTo>
                    <a:pt x="12345" y="306614"/>
                  </a:lnTo>
                  <a:lnTo>
                    <a:pt x="18683" y="311849"/>
                  </a:lnTo>
                  <a:lnTo>
                    <a:pt x="34191" y="317666"/>
                  </a:lnTo>
                  <a:lnTo>
                    <a:pt x="51666" y="317429"/>
                  </a:lnTo>
                  <a:lnTo>
                    <a:pt x="60772" y="315884"/>
                  </a:lnTo>
                  <a:lnTo>
                    <a:pt x="79355" y="305700"/>
                  </a:lnTo>
                  <a:lnTo>
                    <a:pt x="102023" y="284939"/>
                  </a:lnTo>
                  <a:lnTo>
                    <a:pt x="118264" y="256916"/>
                  </a:lnTo>
                  <a:lnTo>
                    <a:pt x="130838" y="220743"/>
                  </a:lnTo>
                  <a:lnTo>
                    <a:pt x="140143" y="180076"/>
                  </a:lnTo>
                  <a:lnTo>
                    <a:pt x="144023" y="146000"/>
                  </a:lnTo>
                  <a:lnTo>
                    <a:pt x="145173" y="98979"/>
                  </a:lnTo>
                  <a:lnTo>
                    <a:pt x="145514" y="60000"/>
                  </a:lnTo>
                  <a:lnTo>
                    <a:pt x="135502" y="23286"/>
                  </a:lnTo>
                  <a:lnTo>
                    <a:pt x="124186" y="766"/>
                  </a:lnTo>
                  <a:lnTo>
                    <a:pt x="119701" y="0"/>
                  </a:lnTo>
                  <a:lnTo>
                    <a:pt x="114595" y="2665"/>
                  </a:lnTo>
                  <a:lnTo>
                    <a:pt x="104335" y="14092"/>
                  </a:lnTo>
                  <a:lnTo>
                    <a:pt x="96247" y="29754"/>
                  </a:lnTo>
                  <a:lnTo>
                    <a:pt x="90800" y="66535"/>
                  </a:lnTo>
                  <a:lnTo>
                    <a:pt x="88960" y="107791"/>
                  </a:lnTo>
                  <a:lnTo>
                    <a:pt x="89700" y="151864"/>
                  </a:lnTo>
                  <a:lnTo>
                    <a:pt x="98895" y="196809"/>
                  </a:lnTo>
                  <a:lnTo>
                    <a:pt x="110902" y="236261"/>
                  </a:lnTo>
                  <a:lnTo>
                    <a:pt x="125582" y="275687"/>
                  </a:lnTo>
                  <a:lnTo>
                    <a:pt x="183757" y="360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4007"/>
            <p:cNvSpPr/>
            <p:nvPr>
              <p:custDataLst>
                <p:tags r:id="rId12"/>
              </p:custDataLst>
            </p:nvPr>
          </p:nvSpPr>
          <p:spPr>
            <a:xfrm>
              <a:off x="885825" y="590550"/>
              <a:ext cx="123826" cy="133351"/>
            </a:xfrm>
            <a:custGeom>
              <a:avLst/>
              <a:gdLst/>
              <a:ahLst/>
              <a:cxnLst/>
              <a:rect l="0" t="0" r="0" b="0"/>
              <a:pathLst>
                <a:path w="123826" h="13335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7539" y="10361"/>
                  </a:lnTo>
                  <a:lnTo>
                    <a:pt x="9409" y="50113"/>
                  </a:lnTo>
                  <a:lnTo>
                    <a:pt x="17049" y="92755"/>
                  </a:lnTo>
                  <a:lnTo>
                    <a:pt x="18933" y="121240"/>
                  </a:lnTo>
                  <a:lnTo>
                    <a:pt x="20030" y="121043"/>
                  </a:lnTo>
                  <a:lnTo>
                    <a:pt x="24072" y="118003"/>
                  </a:lnTo>
                  <a:lnTo>
                    <a:pt x="27685" y="86731"/>
                  </a:lnTo>
                  <a:lnTo>
                    <a:pt x="33514" y="46294"/>
                  </a:lnTo>
                  <a:lnTo>
                    <a:pt x="41798" y="28769"/>
                  </a:lnTo>
                  <a:lnTo>
                    <a:pt x="56011" y="16873"/>
                  </a:lnTo>
                  <a:lnTo>
                    <a:pt x="68572" y="11702"/>
                  </a:lnTo>
                  <a:lnTo>
                    <a:pt x="72173" y="13093"/>
                  </a:lnTo>
                  <a:lnTo>
                    <a:pt x="78996" y="20283"/>
                  </a:lnTo>
                  <a:lnTo>
                    <a:pt x="98392" y="67620"/>
                  </a:lnTo>
                  <a:lnTo>
                    <a:pt x="112006" y="114004"/>
                  </a:lnTo>
                  <a:lnTo>
                    <a:pt x="12382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4008"/>
            <p:cNvSpPr/>
            <p:nvPr>
              <p:custDataLst>
                <p:tags r:id="rId13"/>
              </p:custDataLst>
            </p:nvPr>
          </p:nvSpPr>
          <p:spPr>
            <a:xfrm>
              <a:off x="809625" y="5715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38100"/>
                  </a:moveTo>
                  <a:lnTo>
                    <a:pt x="19050" y="38100"/>
                  </a:lnTo>
                  <a:lnTo>
                    <a:pt x="17992" y="22891"/>
                  </a:lnTo>
                  <a:lnTo>
                    <a:pt x="13993" y="11585"/>
                  </a:lnTo>
                  <a:lnTo>
                    <a:pt x="11446" y="772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4009"/>
            <p:cNvSpPr/>
            <p:nvPr>
              <p:custDataLst>
                <p:tags r:id="rId14"/>
              </p:custDataLst>
            </p:nvPr>
          </p:nvSpPr>
          <p:spPr>
            <a:xfrm>
              <a:off x="828675" y="647700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0" y="0"/>
                  </a:moveTo>
                  <a:lnTo>
                    <a:pt x="0" y="0"/>
                  </a:lnTo>
                  <a:lnTo>
                    <a:pt x="0" y="40704"/>
                  </a:lnTo>
                  <a:lnTo>
                    <a:pt x="1058" y="69110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SMARTInkShape-4010"/>
            <p:cNvSpPr/>
            <p:nvPr>
              <p:custDataLst>
                <p:tags r:id="rId15"/>
              </p:custDataLst>
            </p:nvPr>
          </p:nvSpPr>
          <p:spPr>
            <a:xfrm>
              <a:off x="527912" y="628650"/>
              <a:ext cx="205514" cy="64567"/>
            </a:xfrm>
            <a:custGeom>
              <a:avLst/>
              <a:gdLst/>
              <a:ahLst/>
              <a:cxnLst/>
              <a:rect l="0" t="0" r="0" b="0"/>
              <a:pathLst>
                <a:path w="205514" h="64567">
                  <a:moveTo>
                    <a:pt x="5488" y="38100"/>
                  </a:moveTo>
                  <a:lnTo>
                    <a:pt x="5488" y="38100"/>
                  </a:lnTo>
                  <a:lnTo>
                    <a:pt x="432" y="48213"/>
                  </a:lnTo>
                  <a:lnTo>
                    <a:pt x="0" y="52250"/>
                  </a:lnTo>
                  <a:lnTo>
                    <a:pt x="2343" y="59559"/>
                  </a:lnTo>
                  <a:lnTo>
                    <a:pt x="4450" y="61931"/>
                  </a:lnTo>
                  <a:lnTo>
                    <a:pt x="9613" y="64566"/>
                  </a:lnTo>
                  <a:lnTo>
                    <a:pt x="44198" y="58289"/>
                  </a:lnTo>
                  <a:lnTo>
                    <a:pt x="81769" y="43225"/>
                  </a:lnTo>
                  <a:lnTo>
                    <a:pt x="124312" y="28960"/>
                  </a:lnTo>
                  <a:lnTo>
                    <a:pt x="2055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525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="" Requires="p14">
          <p:contentPart p14:bwMode="auto" r:id="rId244">
            <p14:nvContentPartPr>
              <p14:cNvPr id="300" name="Ink 299"/>
              <p14:cNvContentPartPr/>
              <p14:nvPr/>
            </p14:nvContentPartPr>
            <p14:xfrm>
              <a:off x="7877160" y="3067200"/>
              <a:ext cx="360" cy="360"/>
            </p14:xfrm>
          </p:contentPart>
        </mc:Choice>
        <mc:Fallback>
          <p:pic>
            <p:nvPicPr>
              <p:cNvPr id="300" name="Ink 299"/>
              <p:cNvPicPr/>
              <p:nvPr/>
            </p:nvPicPr>
            <p:blipFill>
              <a:blip r:embed="rId245" cstate="print"/>
              <a:stretch>
                <a:fillRect/>
              </a:stretch>
            </p:blipFill>
            <p:spPr>
              <a:xfrm>
                <a:off x="7867800" y="3057840"/>
                <a:ext cx="19080" cy="1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9" name="SMARTInkShape-Group806"/>
          <p:cNvGrpSpPr/>
          <p:nvPr/>
        </p:nvGrpSpPr>
        <p:grpSpPr>
          <a:xfrm>
            <a:off x="3019425" y="5133975"/>
            <a:ext cx="5147323" cy="1543050"/>
            <a:chOff x="3019425" y="5133975"/>
            <a:chExt cx="5147323" cy="1543050"/>
          </a:xfrm>
        </p:grpSpPr>
        <p:sp>
          <p:nvSpPr>
            <p:cNvPr id="301" name="SMARTInkShape-4011"/>
            <p:cNvSpPr/>
            <p:nvPr>
              <p:custDataLst>
                <p:tags r:id="rId235"/>
              </p:custDataLst>
            </p:nvPr>
          </p:nvSpPr>
          <p:spPr>
            <a:xfrm>
              <a:off x="7187428" y="5687749"/>
              <a:ext cx="99198" cy="360627"/>
            </a:xfrm>
            <a:custGeom>
              <a:avLst/>
              <a:gdLst/>
              <a:ahLst/>
              <a:cxnLst/>
              <a:rect l="0" t="0" r="0" b="0"/>
              <a:pathLst>
                <a:path w="99198" h="360627">
                  <a:moveTo>
                    <a:pt x="99197" y="8201"/>
                  </a:moveTo>
                  <a:lnTo>
                    <a:pt x="99197" y="8201"/>
                  </a:lnTo>
                  <a:lnTo>
                    <a:pt x="99197" y="0"/>
                  </a:lnTo>
                  <a:lnTo>
                    <a:pt x="99197" y="4125"/>
                  </a:lnTo>
                  <a:lnTo>
                    <a:pt x="94141" y="17106"/>
                  </a:lnTo>
                  <a:lnTo>
                    <a:pt x="53209" y="63566"/>
                  </a:lnTo>
                  <a:lnTo>
                    <a:pt x="11746" y="110230"/>
                  </a:lnTo>
                  <a:lnTo>
                    <a:pt x="0" y="126623"/>
                  </a:lnTo>
                  <a:lnTo>
                    <a:pt x="257" y="128424"/>
                  </a:lnTo>
                  <a:lnTo>
                    <a:pt x="1487" y="129625"/>
                  </a:lnTo>
                  <a:lnTo>
                    <a:pt x="2853" y="133782"/>
                  </a:lnTo>
                  <a:lnTo>
                    <a:pt x="3218" y="136371"/>
                  </a:lnTo>
                  <a:lnTo>
                    <a:pt x="4519" y="138098"/>
                  </a:lnTo>
                  <a:lnTo>
                    <a:pt x="8788" y="140016"/>
                  </a:lnTo>
                  <a:lnTo>
                    <a:pt x="17141" y="156266"/>
                  </a:lnTo>
                  <a:lnTo>
                    <a:pt x="28387" y="196746"/>
                  </a:lnTo>
                  <a:lnTo>
                    <a:pt x="31705" y="242060"/>
                  </a:lnTo>
                  <a:lnTo>
                    <a:pt x="32361" y="286170"/>
                  </a:lnTo>
                  <a:lnTo>
                    <a:pt x="25944" y="327300"/>
                  </a:lnTo>
                  <a:lnTo>
                    <a:pt x="22812" y="344637"/>
                  </a:lnTo>
                  <a:lnTo>
                    <a:pt x="13472" y="360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4012"/>
            <p:cNvSpPr/>
            <p:nvPr>
              <p:custDataLst>
                <p:tags r:id="rId236"/>
              </p:custDataLst>
            </p:nvPr>
          </p:nvSpPr>
          <p:spPr>
            <a:xfrm>
              <a:off x="3019425" y="5133975"/>
              <a:ext cx="5147323" cy="1543050"/>
            </a:xfrm>
            <a:custGeom>
              <a:avLst/>
              <a:gdLst/>
              <a:ahLst/>
              <a:cxnLst/>
              <a:rect l="0" t="0" r="0" b="0"/>
              <a:pathLst>
                <a:path w="5147323" h="1543050">
                  <a:moveTo>
                    <a:pt x="0" y="142875"/>
                  </a:moveTo>
                  <a:lnTo>
                    <a:pt x="0" y="142875"/>
                  </a:lnTo>
                  <a:lnTo>
                    <a:pt x="8663" y="150479"/>
                  </a:lnTo>
                  <a:lnTo>
                    <a:pt x="18314" y="156132"/>
                  </a:lnTo>
                  <a:lnTo>
                    <a:pt x="40704" y="160208"/>
                  </a:lnTo>
                  <a:lnTo>
                    <a:pt x="82616" y="161417"/>
                  </a:lnTo>
                  <a:lnTo>
                    <a:pt x="130195" y="161775"/>
                  </a:lnTo>
                  <a:lnTo>
                    <a:pt x="164756" y="161858"/>
                  </a:lnTo>
                  <a:lnTo>
                    <a:pt x="199167" y="161896"/>
                  </a:lnTo>
                  <a:lnTo>
                    <a:pt x="241281" y="160857"/>
                  </a:lnTo>
                  <a:lnTo>
                    <a:pt x="287314" y="154383"/>
                  </a:lnTo>
                  <a:lnTo>
                    <a:pt x="327136" y="152988"/>
                  </a:lnTo>
                  <a:lnTo>
                    <a:pt x="369626" y="152575"/>
                  </a:lnTo>
                  <a:lnTo>
                    <a:pt x="411849" y="149629"/>
                  </a:lnTo>
                  <a:lnTo>
                    <a:pt x="457874" y="144876"/>
                  </a:lnTo>
                  <a:lnTo>
                    <a:pt x="505025" y="140646"/>
                  </a:lnTo>
                  <a:lnTo>
                    <a:pt x="537722" y="136592"/>
                  </a:lnTo>
                  <a:lnTo>
                    <a:pt x="573421" y="134791"/>
                  </a:lnTo>
                  <a:lnTo>
                    <a:pt x="610454" y="131168"/>
                  </a:lnTo>
                  <a:lnTo>
                    <a:pt x="648079" y="126030"/>
                  </a:lnTo>
                  <a:lnTo>
                    <a:pt x="685969" y="120219"/>
                  </a:lnTo>
                  <a:lnTo>
                    <a:pt x="726797" y="116930"/>
                  </a:lnTo>
                  <a:lnTo>
                    <a:pt x="769638" y="114410"/>
                  </a:lnTo>
                  <a:lnTo>
                    <a:pt x="813372" y="109763"/>
                  </a:lnTo>
                  <a:lnTo>
                    <a:pt x="857504" y="106992"/>
                  </a:lnTo>
                  <a:lnTo>
                    <a:pt x="901813" y="105761"/>
                  </a:lnTo>
                  <a:lnTo>
                    <a:pt x="946200" y="105213"/>
                  </a:lnTo>
                  <a:lnTo>
                    <a:pt x="993444" y="102148"/>
                  </a:lnTo>
                  <a:lnTo>
                    <a:pt x="1017896" y="99849"/>
                  </a:lnTo>
                  <a:lnTo>
                    <a:pt x="1042664" y="97258"/>
                  </a:lnTo>
                  <a:lnTo>
                    <a:pt x="1067643" y="94472"/>
                  </a:lnTo>
                  <a:lnTo>
                    <a:pt x="1092762" y="91556"/>
                  </a:lnTo>
                  <a:lnTo>
                    <a:pt x="1117975" y="89613"/>
                  </a:lnTo>
                  <a:lnTo>
                    <a:pt x="1143250" y="88317"/>
                  </a:lnTo>
                  <a:lnTo>
                    <a:pt x="1168567" y="87453"/>
                  </a:lnTo>
                  <a:lnTo>
                    <a:pt x="1194969" y="85818"/>
                  </a:lnTo>
                  <a:lnTo>
                    <a:pt x="1222096" y="83671"/>
                  </a:lnTo>
                  <a:lnTo>
                    <a:pt x="1249706" y="81181"/>
                  </a:lnTo>
                  <a:lnTo>
                    <a:pt x="1276579" y="79520"/>
                  </a:lnTo>
                  <a:lnTo>
                    <a:pt x="1302961" y="78413"/>
                  </a:lnTo>
                  <a:lnTo>
                    <a:pt x="1329015" y="77675"/>
                  </a:lnTo>
                  <a:lnTo>
                    <a:pt x="1355911" y="77184"/>
                  </a:lnTo>
                  <a:lnTo>
                    <a:pt x="1383365" y="76856"/>
                  </a:lnTo>
                  <a:lnTo>
                    <a:pt x="1411193" y="76637"/>
                  </a:lnTo>
                  <a:lnTo>
                    <a:pt x="1439271" y="75433"/>
                  </a:lnTo>
                  <a:lnTo>
                    <a:pt x="1467514" y="73572"/>
                  </a:lnTo>
                  <a:lnTo>
                    <a:pt x="1495868" y="71273"/>
                  </a:lnTo>
                  <a:lnTo>
                    <a:pt x="1525353" y="69740"/>
                  </a:lnTo>
                  <a:lnTo>
                    <a:pt x="1555594" y="68718"/>
                  </a:lnTo>
                  <a:lnTo>
                    <a:pt x="1586338" y="68037"/>
                  </a:lnTo>
                  <a:lnTo>
                    <a:pt x="1616358" y="66525"/>
                  </a:lnTo>
                  <a:lnTo>
                    <a:pt x="1645898" y="64458"/>
                  </a:lnTo>
                  <a:lnTo>
                    <a:pt x="1675115" y="62022"/>
                  </a:lnTo>
                  <a:lnTo>
                    <a:pt x="1705177" y="60398"/>
                  </a:lnTo>
                  <a:lnTo>
                    <a:pt x="1735801" y="59316"/>
                  </a:lnTo>
                  <a:lnTo>
                    <a:pt x="1766801" y="58594"/>
                  </a:lnTo>
                  <a:lnTo>
                    <a:pt x="1796992" y="58113"/>
                  </a:lnTo>
                  <a:lnTo>
                    <a:pt x="1826645" y="57792"/>
                  </a:lnTo>
                  <a:lnTo>
                    <a:pt x="1855938" y="57578"/>
                  </a:lnTo>
                  <a:lnTo>
                    <a:pt x="1887108" y="56377"/>
                  </a:lnTo>
                  <a:lnTo>
                    <a:pt x="1919531" y="54518"/>
                  </a:lnTo>
                  <a:lnTo>
                    <a:pt x="1952787" y="52220"/>
                  </a:lnTo>
                  <a:lnTo>
                    <a:pt x="1985542" y="50687"/>
                  </a:lnTo>
                  <a:lnTo>
                    <a:pt x="2017961" y="49667"/>
                  </a:lnTo>
                  <a:lnTo>
                    <a:pt x="2050157" y="48986"/>
                  </a:lnTo>
                  <a:lnTo>
                    <a:pt x="2082206" y="48532"/>
                  </a:lnTo>
                  <a:lnTo>
                    <a:pt x="2114153" y="48230"/>
                  </a:lnTo>
                  <a:lnTo>
                    <a:pt x="2146035" y="48028"/>
                  </a:lnTo>
                  <a:lnTo>
                    <a:pt x="2177873" y="47894"/>
                  </a:lnTo>
                  <a:lnTo>
                    <a:pt x="2209682" y="47804"/>
                  </a:lnTo>
                  <a:lnTo>
                    <a:pt x="2241471" y="47745"/>
                  </a:lnTo>
                  <a:lnTo>
                    <a:pt x="2273248" y="46647"/>
                  </a:lnTo>
                  <a:lnTo>
                    <a:pt x="2305015" y="44856"/>
                  </a:lnTo>
                  <a:lnTo>
                    <a:pt x="2336777" y="42604"/>
                  </a:lnTo>
                  <a:lnTo>
                    <a:pt x="2368534" y="41103"/>
                  </a:lnTo>
                  <a:lnTo>
                    <a:pt x="2400290" y="40101"/>
                  </a:lnTo>
                  <a:lnTo>
                    <a:pt x="2432043" y="39434"/>
                  </a:lnTo>
                  <a:lnTo>
                    <a:pt x="2463795" y="38989"/>
                  </a:lnTo>
                  <a:lnTo>
                    <a:pt x="2495547" y="38693"/>
                  </a:lnTo>
                  <a:lnTo>
                    <a:pt x="2527298" y="38495"/>
                  </a:lnTo>
                  <a:lnTo>
                    <a:pt x="2559048" y="38364"/>
                  </a:lnTo>
                  <a:lnTo>
                    <a:pt x="2590799" y="38276"/>
                  </a:lnTo>
                  <a:lnTo>
                    <a:pt x="2622549" y="38217"/>
                  </a:lnTo>
                  <a:lnTo>
                    <a:pt x="2653241" y="38178"/>
                  </a:lnTo>
                  <a:lnTo>
                    <a:pt x="2683228" y="38152"/>
                  </a:lnTo>
                  <a:lnTo>
                    <a:pt x="2712744" y="38135"/>
                  </a:lnTo>
                  <a:lnTo>
                    <a:pt x="2743004" y="39181"/>
                  </a:lnTo>
                  <a:lnTo>
                    <a:pt x="2773761" y="40937"/>
                  </a:lnTo>
                  <a:lnTo>
                    <a:pt x="2804849" y="43166"/>
                  </a:lnTo>
                  <a:lnTo>
                    <a:pt x="2836158" y="44653"/>
                  </a:lnTo>
                  <a:lnTo>
                    <a:pt x="2867613" y="45644"/>
                  </a:lnTo>
                  <a:lnTo>
                    <a:pt x="2899168" y="46304"/>
                  </a:lnTo>
                  <a:lnTo>
                    <a:pt x="2931845" y="46743"/>
                  </a:lnTo>
                  <a:lnTo>
                    <a:pt x="2965272" y="47039"/>
                  </a:lnTo>
                  <a:lnTo>
                    <a:pt x="2999198" y="47234"/>
                  </a:lnTo>
                  <a:lnTo>
                    <a:pt x="3032399" y="47364"/>
                  </a:lnTo>
                  <a:lnTo>
                    <a:pt x="3065116" y="47450"/>
                  </a:lnTo>
                  <a:lnTo>
                    <a:pt x="3097510" y="47509"/>
                  </a:lnTo>
                  <a:lnTo>
                    <a:pt x="3129690" y="47547"/>
                  </a:lnTo>
                  <a:lnTo>
                    <a:pt x="3161728" y="47573"/>
                  </a:lnTo>
                  <a:lnTo>
                    <a:pt x="3193669" y="47591"/>
                  </a:lnTo>
                  <a:lnTo>
                    <a:pt x="3225546" y="47602"/>
                  </a:lnTo>
                  <a:lnTo>
                    <a:pt x="3257381" y="47608"/>
                  </a:lnTo>
                  <a:lnTo>
                    <a:pt x="3289187" y="47615"/>
                  </a:lnTo>
                  <a:lnTo>
                    <a:pt x="3320974" y="47618"/>
                  </a:lnTo>
                  <a:lnTo>
                    <a:pt x="3352750" y="47620"/>
                  </a:lnTo>
                  <a:lnTo>
                    <a:pt x="3384517" y="47622"/>
                  </a:lnTo>
                  <a:lnTo>
                    <a:pt x="3415219" y="48681"/>
                  </a:lnTo>
                  <a:lnTo>
                    <a:pt x="3445213" y="50445"/>
                  </a:lnTo>
                  <a:lnTo>
                    <a:pt x="3474735" y="52681"/>
                  </a:lnTo>
                  <a:lnTo>
                    <a:pt x="3503939" y="54170"/>
                  </a:lnTo>
                  <a:lnTo>
                    <a:pt x="3532935" y="55164"/>
                  </a:lnTo>
                  <a:lnTo>
                    <a:pt x="3561790" y="55826"/>
                  </a:lnTo>
                  <a:lnTo>
                    <a:pt x="3591609" y="56267"/>
                  </a:lnTo>
                  <a:lnTo>
                    <a:pt x="3622073" y="56562"/>
                  </a:lnTo>
                  <a:lnTo>
                    <a:pt x="3652965" y="56758"/>
                  </a:lnTo>
                  <a:lnTo>
                    <a:pt x="3682027" y="57946"/>
                  </a:lnTo>
                  <a:lnTo>
                    <a:pt x="3709868" y="59798"/>
                  </a:lnTo>
                  <a:lnTo>
                    <a:pt x="3736895" y="62090"/>
                  </a:lnTo>
                  <a:lnTo>
                    <a:pt x="3764438" y="64677"/>
                  </a:lnTo>
                  <a:lnTo>
                    <a:pt x="3792326" y="67458"/>
                  </a:lnTo>
                  <a:lnTo>
                    <a:pt x="3820442" y="70373"/>
                  </a:lnTo>
                  <a:lnTo>
                    <a:pt x="3847653" y="73373"/>
                  </a:lnTo>
                  <a:lnTo>
                    <a:pt x="3874260" y="76433"/>
                  </a:lnTo>
                  <a:lnTo>
                    <a:pt x="3900465" y="79530"/>
                  </a:lnTo>
                  <a:lnTo>
                    <a:pt x="3927460" y="82653"/>
                  </a:lnTo>
                  <a:lnTo>
                    <a:pt x="3954982" y="85794"/>
                  </a:lnTo>
                  <a:lnTo>
                    <a:pt x="3982854" y="88945"/>
                  </a:lnTo>
                  <a:lnTo>
                    <a:pt x="4009903" y="92106"/>
                  </a:lnTo>
                  <a:lnTo>
                    <a:pt x="4036402" y="95270"/>
                  </a:lnTo>
                  <a:lnTo>
                    <a:pt x="4062534" y="98439"/>
                  </a:lnTo>
                  <a:lnTo>
                    <a:pt x="4087364" y="101609"/>
                  </a:lnTo>
                  <a:lnTo>
                    <a:pt x="4134710" y="107954"/>
                  </a:lnTo>
                  <a:lnTo>
                    <a:pt x="4158765" y="111128"/>
                  </a:lnTo>
                  <a:lnTo>
                    <a:pt x="4183268" y="114302"/>
                  </a:lnTo>
                  <a:lnTo>
                    <a:pt x="4208070" y="117477"/>
                  </a:lnTo>
                  <a:lnTo>
                    <a:pt x="4255384" y="123825"/>
                  </a:lnTo>
                  <a:lnTo>
                    <a:pt x="4301107" y="130175"/>
                  </a:lnTo>
                  <a:lnTo>
                    <a:pt x="4346123" y="136525"/>
                  </a:lnTo>
                  <a:lnTo>
                    <a:pt x="4390824" y="145697"/>
                  </a:lnTo>
                  <a:lnTo>
                    <a:pt x="4434328" y="155771"/>
                  </a:lnTo>
                  <a:lnTo>
                    <a:pt x="4474829" y="163776"/>
                  </a:lnTo>
                  <a:lnTo>
                    <a:pt x="4513997" y="173684"/>
                  </a:lnTo>
                  <a:lnTo>
                    <a:pt x="4551512" y="184084"/>
                  </a:lnTo>
                  <a:lnTo>
                    <a:pt x="4585825" y="192235"/>
                  </a:lnTo>
                  <a:lnTo>
                    <a:pt x="4621536" y="202207"/>
                  </a:lnTo>
                  <a:lnTo>
                    <a:pt x="4657516" y="213695"/>
                  </a:lnTo>
                  <a:lnTo>
                    <a:pt x="4691145" y="225856"/>
                  </a:lnTo>
                  <a:lnTo>
                    <a:pt x="4723731" y="238317"/>
                  </a:lnTo>
                  <a:lnTo>
                    <a:pt x="4769004" y="257232"/>
                  </a:lnTo>
                  <a:lnTo>
                    <a:pt x="4809230" y="276242"/>
                  </a:lnTo>
                  <a:lnTo>
                    <a:pt x="4847960" y="295280"/>
                  </a:lnTo>
                  <a:lnTo>
                    <a:pt x="4886247" y="314326"/>
                  </a:lnTo>
                  <a:lnTo>
                    <a:pt x="4932053" y="344781"/>
                  </a:lnTo>
                  <a:lnTo>
                    <a:pt x="4971675" y="373767"/>
                  </a:lnTo>
                  <a:lnTo>
                    <a:pt x="5007253" y="402698"/>
                  </a:lnTo>
                  <a:lnTo>
                    <a:pt x="5048065" y="448024"/>
                  </a:lnTo>
                  <a:lnTo>
                    <a:pt x="5082732" y="490288"/>
                  </a:lnTo>
                  <a:lnTo>
                    <a:pt x="5107328" y="536817"/>
                  </a:lnTo>
                  <a:lnTo>
                    <a:pt x="5122199" y="575334"/>
                  </a:lnTo>
                  <a:lnTo>
                    <a:pt x="5133308" y="617439"/>
                  </a:lnTo>
                  <a:lnTo>
                    <a:pt x="5143302" y="662370"/>
                  </a:lnTo>
                  <a:lnTo>
                    <a:pt x="5147322" y="707434"/>
                  </a:lnTo>
                  <a:lnTo>
                    <a:pt x="5141810" y="749360"/>
                  </a:lnTo>
                  <a:lnTo>
                    <a:pt x="5133474" y="793533"/>
                  </a:lnTo>
                  <a:lnTo>
                    <a:pt x="5121176" y="836903"/>
                  </a:lnTo>
                  <a:lnTo>
                    <a:pt x="5100951" y="876044"/>
                  </a:lnTo>
                  <a:lnTo>
                    <a:pt x="5076573" y="914349"/>
                  </a:lnTo>
                  <a:lnTo>
                    <a:pt x="5045042" y="955472"/>
                  </a:lnTo>
                  <a:lnTo>
                    <a:pt x="5008264" y="1000516"/>
                  </a:lnTo>
                  <a:lnTo>
                    <a:pt x="4962277" y="1040262"/>
                  </a:lnTo>
                  <a:lnTo>
                    <a:pt x="4924376" y="1071671"/>
                  </a:lnTo>
                  <a:lnTo>
                    <a:pt x="4878711" y="1099316"/>
                  </a:lnTo>
                  <a:lnTo>
                    <a:pt x="4841501" y="1124060"/>
                  </a:lnTo>
                  <a:lnTo>
                    <a:pt x="4802605" y="1145266"/>
                  </a:lnTo>
                  <a:lnTo>
                    <a:pt x="4759096" y="1164956"/>
                  </a:lnTo>
                  <a:lnTo>
                    <a:pt x="4717865" y="1184196"/>
                  </a:lnTo>
                  <a:lnTo>
                    <a:pt x="4672604" y="1203301"/>
                  </a:lnTo>
                  <a:lnTo>
                    <a:pt x="4641407" y="1216014"/>
                  </a:lnTo>
                  <a:lnTo>
                    <a:pt x="4607081" y="1225898"/>
                  </a:lnTo>
                  <a:lnTo>
                    <a:pt x="4571716" y="1234877"/>
                  </a:lnTo>
                  <a:lnTo>
                    <a:pt x="4538361" y="1245923"/>
                  </a:lnTo>
                  <a:lnTo>
                    <a:pt x="4503074" y="1257888"/>
                  </a:lnTo>
                  <a:lnTo>
                    <a:pt x="4466224" y="1269203"/>
                  </a:lnTo>
                  <a:lnTo>
                    <a:pt x="4428679" y="1277760"/>
                  </a:lnTo>
                  <a:lnTo>
                    <a:pt x="4390827" y="1287912"/>
                  </a:lnTo>
                  <a:lnTo>
                    <a:pt x="4351779" y="1298423"/>
                  </a:lnTo>
                  <a:lnTo>
                    <a:pt x="4309728" y="1306621"/>
                  </a:lnTo>
                  <a:lnTo>
                    <a:pt x="4269168" y="1313793"/>
                  </a:lnTo>
                  <a:lnTo>
                    <a:pt x="4228916" y="1320507"/>
                  </a:lnTo>
                  <a:lnTo>
                    <a:pt x="4186333" y="1327021"/>
                  </a:lnTo>
                  <a:lnTo>
                    <a:pt x="4142711" y="1336265"/>
                  </a:lnTo>
                  <a:lnTo>
                    <a:pt x="4098630" y="1346370"/>
                  </a:lnTo>
                  <a:lnTo>
                    <a:pt x="4054344" y="1354390"/>
                  </a:lnTo>
                  <a:lnTo>
                    <a:pt x="4009967" y="1361482"/>
                  </a:lnTo>
                  <a:lnTo>
                    <a:pt x="3965549" y="1368160"/>
                  </a:lnTo>
                  <a:lnTo>
                    <a:pt x="3921114" y="1374658"/>
                  </a:lnTo>
                  <a:lnTo>
                    <a:pt x="3873848" y="1381073"/>
                  </a:lnTo>
                  <a:lnTo>
                    <a:pt x="3849390" y="1384265"/>
                  </a:lnTo>
                  <a:lnTo>
                    <a:pt x="3802459" y="1390634"/>
                  </a:lnTo>
                  <a:lnTo>
                    <a:pt x="3755849" y="1396993"/>
                  </a:lnTo>
                  <a:lnTo>
                    <a:pt x="3731565" y="1400170"/>
                  </a:lnTo>
                  <a:lnTo>
                    <a:pt x="3706910" y="1403348"/>
                  </a:lnTo>
                  <a:lnTo>
                    <a:pt x="3682007" y="1406523"/>
                  </a:lnTo>
                  <a:lnTo>
                    <a:pt x="3656938" y="1409699"/>
                  </a:lnTo>
                  <a:lnTo>
                    <a:pt x="3631759" y="1412874"/>
                  </a:lnTo>
                  <a:lnTo>
                    <a:pt x="3606506" y="1416049"/>
                  </a:lnTo>
                  <a:lnTo>
                    <a:pt x="3581204" y="1419225"/>
                  </a:lnTo>
                  <a:lnTo>
                    <a:pt x="3555869" y="1422400"/>
                  </a:lnTo>
                  <a:lnTo>
                    <a:pt x="3530513" y="1425575"/>
                  </a:lnTo>
                  <a:lnTo>
                    <a:pt x="3505142" y="1428750"/>
                  </a:lnTo>
                  <a:lnTo>
                    <a:pt x="3479761" y="1431925"/>
                  </a:lnTo>
                  <a:lnTo>
                    <a:pt x="3454374" y="1435100"/>
                  </a:lnTo>
                  <a:lnTo>
                    <a:pt x="3428983" y="1438275"/>
                  </a:lnTo>
                  <a:lnTo>
                    <a:pt x="3403589" y="1441450"/>
                  </a:lnTo>
                  <a:lnTo>
                    <a:pt x="3378193" y="1444625"/>
                  </a:lnTo>
                  <a:lnTo>
                    <a:pt x="3352795" y="1447800"/>
                  </a:lnTo>
                  <a:lnTo>
                    <a:pt x="3327397" y="1450975"/>
                  </a:lnTo>
                  <a:lnTo>
                    <a:pt x="3301998" y="1453092"/>
                  </a:lnTo>
                  <a:lnTo>
                    <a:pt x="3276599" y="1454503"/>
                  </a:lnTo>
                  <a:lnTo>
                    <a:pt x="3251199" y="1455444"/>
                  </a:lnTo>
                  <a:lnTo>
                    <a:pt x="3225800" y="1457129"/>
                  </a:lnTo>
                  <a:lnTo>
                    <a:pt x="3200400" y="1459312"/>
                  </a:lnTo>
                  <a:lnTo>
                    <a:pt x="3175000" y="1461824"/>
                  </a:lnTo>
                  <a:lnTo>
                    <a:pt x="3149600" y="1464558"/>
                  </a:lnTo>
                  <a:lnTo>
                    <a:pt x="3124200" y="1467438"/>
                  </a:lnTo>
                  <a:lnTo>
                    <a:pt x="3098800" y="1470418"/>
                  </a:lnTo>
                  <a:lnTo>
                    <a:pt x="3073400" y="1473462"/>
                  </a:lnTo>
                  <a:lnTo>
                    <a:pt x="3048000" y="1476549"/>
                  </a:lnTo>
                  <a:lnTo>
                    <a:pt x="3022600" y="1479667"/>
                  </a:lnTo>
                  <a:lnTo>
                    <a:pt x="2996142" y="1481744"/>
                  </a:lnTo>
                  <a:lnTo>
                    <a:pt x="2968978" y="1483129"/>
                  </a:lnTo>
                  <a:lnTo>
                    <a:pt x="2941344" y="1484053"/>
                  </a:lnTo>
                  <a:lnTo>
                    <a:pt x="2914454" y="1485727"/>
                  </a:lnTo>
                  <a:lnTo>
                    <a:pt x="2888061" y="1487901"/>
                  </a:lnTo>
                  <a:lnTo>
                    <a:pt x="2861999" y="1490409"/>
                  </a:lnTo>
                  <a:lnTo>
                    <a:pt x="2836158" y="1493139"/>
                  </a:lnTo>
                  <a:lnTo>
                    <a:pt x="2810463" y="1496018"/>
                  </a:lnTo>
                  <a:lnTo>
                    <a:pt x="2784868" y="1498996"/>
                  </a:lnTo>
                  <a:lnTo>
                    <a:pt x="2758279" y="1500980"/>
                  </a:lnTo>
                  <a:lnTo>
                    <a:pt x="2731027" y="1502304"/>
                  </a:lnTo>
                  <a:lnTo>
                    <a:pt x="2703335" y="1503187"/>
                  </a:lnTo>
                  <a:lnTo>
                    <a:pt x="2675348" y="1504833"/>
                  </a:lnTo>
                  <a:lnTo>
                    <a:pt x="2647167" y="1506988"/>
                  </a:lnTo>
                  <a:lnTo>
                    <a:pt x="2618852" y="1509484"/>
                  </a:lnTo>
                  <a:lnTo>
                    <a:pt x="2590451" y="1512206"/>
                  </a:lnTo>
                  <a:lnTo>
                    <a:pt x="2561992" y="1515079"/>
                  </a:lnTo>
                  <a:lnTo>
                    <a:pt x="2533495" y="1518052"/>
                  </a:lnTo>
                  <a:lnTo>
                    <a:pt x="2506030" y="1520035"/>
                  </a:lnTo>
                  <a:lnTo>
                    <a:pt x="2479254" y="1521357"/>
                  </a:lnTo>
                  <a:lnTo>
                    <a:pt x="2452937" y="1522237"/>
                  </a:lnTo>
                  <a:lnTo>
                    <a:pt x="2425865" y="1522825"/>
                  </a:lnTo>
                  <a:lnTo>
                    <a:pt x="2398293" y="1523216"/>
                  </a:lnTo>
                  <a:lnTo>
                    <a:pt x="2370387" y="1523478"/>
                  </a:lnTo>
                  <a:lnTo>
                    <a:pt x="2342258" y="1524711"/>
                  </a:lnTo>
                  <a:lnTo>
                    <a:pt x="2313980" y="1526590"/>
                  </a:lnTo>
                  <a:lnTo>
                    <a:pt x="2285604" y="1528901"/>
                  </a:lnTo>
                  <a:lnTo>
                    <a:pt x="2257160" y="1530442"/>
                  </a:lnTo>
                  <a:lnTo>
                    <a:pt x="2228674" y="1531470"/>
                  </a:lnTo>
                  <a:lnTo>
                    <a:pt x="2200158" y="1532155"/>
                  </a:lnTo>
                  <a:lnTo>
                    <a:pt x="2171622" y="1533670"/>
                  </a:lnTo>
                  <a:lnTo>
                    <a:pt x="2143073" y="1535738"/>
                  </a:lnTo>
                  <a:lnTo>
                    <a:pt x="2114515" y="1538176"/>
                  </a:lnTo>
                  <a:lnTo>
                    <a:pt x="2085952" y="1539801"/>
                  </a:lnTo>
                  <a:lnTo>
                    <a:pt x="2057383" y="1540883"/>
                  </a:lnTo>
                  <a:lnTo>
                    <a:pt x="2028815" y="1541606"/>
                  </a:lnTo>
                  <a:lnTo>
                    <a:pt x="2000243" y="1542087"/>
                  </a:lnTo>
                  <a:lnTo>
                    <a:pt x="1971670" y="1542408"/>
                  </a:lnTo>
                  <a:lnTo>
                    <a:pt x="1943097" y="1542622"/>
                  </a:lnTo>
                  <a:lnTo>
                    <a:pt x="1914523" y="1542765"/>
                  </a:lnTo>
                  <a:lnTo>
                    <a:pt x="1885949" y="1542860"/>
                  </a:lnTo>
                  <a:lnTo>
                    <a:pt x="1857375" y="1542924"/>
                  </a:lnTo>
                  <a:lnTo>
                    <a:pt x="1828800" y="1542966"/>
                  </a:lnTo>
                  <a:lnTo>
                    <a:pt x="1800225" y="1542993"/>
                  </a:lnTo>
                  <a:lnTo>
                    <a:pt x="1771650" y="1543013"/>
                  </a:lnTo>
                  <a:lnTo>
                    <a:pt x="1744133" y="1543025"/>
                  </a:lnTo>
                  <a:lnTo>
                    <a:pt x="1717322" y="1543034"/>
                  </a:lnTo>
                  <a:lnTo>
                    <a:pt x="1690982" y="1543039"/>
                  </a:lnTo>
                  <a:lnTo>
                    <a:pt x="1663896" y="1543042"/>
                  </a:lnTo>
                  <a:lnTo>
                    <a:pt x="1636314" y="1543045"/>
                  </a:lnTo>
                  <a:lnTo>
                    <a:pt x="1608401" y="1543047"/>
                  </a:lnTo>
                  <a:lnTo>
                    <a:pt x="1581326" y="1543048"/>
                  </a:lnTo>
                  <a:lnTo>
                    <a:pt x="1554809" y="1543049"/>
                  </a:lnTo>
                  <a:lnTo>
                    <a:pt x="1528664" y="1543049"/>
                  </a:lnTo>
                  <a:lnTo>
                    <a:pt x="1502768" y="1541991"/>
                  </a:lnTo>
                  <a:lnTo>
                    <a:pt x="1477037" y="1540228"/>
                  </a:lnTo>
                  <a:lnTo>
                    <a:pt x="1451416" y="1537994"/>
                  </a:lnTo>
                  <a:lnTo>
                    <a:pt x="1424811" y="1536505"/>
                  </a:lnTo>
                  <a:lnTo>
                    <a:pt x="1397549" y="1535512"/>
                  </a:lnTo>
                  <a:lnTo>
                    <a:pt x="1369849" y="1534850"/>
                  </a:lnTo>
                  <a:lnTo>
                    <a:pt x="1342916" y="1534408"/>
                  </a:lnTo>
                  <a:lnTo>
                    <a:pt x="1316494" y="1534113"/>
                  </a:lnTo>
                  <a:lnTo>
                    <a:pt x="1290413" y="1533918"/>
                  </a:lnTo>
                  <a:lnTo>
                    <a:pt x="1264558" y="1532729"/>
                  </a:lnTo>
                  <a:lnTo>
                    <a:pt x="1238856" y="1530877"/>
                  </a:lnTo>
                  <a:lnTo>
                    <a:pt x="1213254" y="1528585"/>
                  </a:lnTo>
                  <a:lnTo>
                    <a:pt x="1187719" y="1527056"/>
                  </a:lnTo>
                  <a:lnTo>
                    <a:pt x="1162229" y="1526038"/>
                  </a:lnTo>
                  <a:lnTo>
                    <a:pt x="1136770" y="1525359"/>
                  </a:lnTo>
                  <a:lnTo>
                    <a:pt x="1111330" y="1523847"/>
                  </a:lnTo>
                  <a:lnTo>
                    <a:pt x="1085903" y="1521782"/>
                  </a:lnTo>
                  <a:lnTo>
                    <a:pt x="1060486" y="1519346"/>
                  </a:lnTo>
                  <a:lnTo>
                    <a:pt x="1036132" y="1517722"/>
                  </a:lnTo>
                  <a:lnTo>
                    <a:pt x="989317" y="1515918"/>
                  </a:lnTo>
                  <a:lnTo>
                    <a:pt x="943816" y="1512295"/>
                  </a:lnTo>
                  <a:lnTo>
                    <a:pt x="898899" y="1506098"/>
                  </a:lnTo>
                  <a:lnTo>
                    <a:pt x="854241" y="1496288"/>
                  </a:lnTo>
                  <a:lnTo>
                    <a:pt x="809699" y="1487694"/>
                  </a:lnTo>
                  <a:lnTo>
                    <a:pt x="766266" y="1480348"/>
                  </a:lnTo>
                  <a:lnTo>
                    <a:pt x="725796" y="1473554"/>
                  </a:lnTo>
                  <a:lnTo>
                    <a:pt x="686643" y="1464185"/>
                  </a:lnTo>
                  <a:lnTo>
                    <a:pt x="648075" y="1452966"/>
                  </a:lnTo>
                  <a:lnTo>
                    <a:pt x="609767" y="1440924"/>
                  </a:lnTo>
                  <a:lnTo>
                    <a:pt x="571574" y="1428516"/>
                  </a:lnTo>
                  <a:lnTo>
                    <a:pt x="534491" y="1415946"/>
                  </a:lnTo>
                  <a:lnTo>
                    <a:pt x="500371" y="1403304"/>
                  </a:lnTo>
                  <a:lnTo>
                    <a:pt x="456468" y="1384287"/>
                  </a:lnTo>
                  <a:lnTo>
                    <a:pt x="416649" y="1365246"/>
                  </a:lnTo>
                  <a:lnTo>
                    <a:pt x="378040" y="1341143"/>
                  </a:lnTo>
                  <a:lnTo>
                    <a:pt x="339789" y="1313892"/>
                  </a:lnTo>
                  <a:lnTo>
                    <a:pt x="296542" y="1281728"/>
                  </a:lnTo>
                  <a:lnTo>
                    <a:pt x="257425" y="1242447"/>
                  </a:lnTo>
                  <a:lnTo>
                    <a:pt x="224181" y="1208623"/>
                  </a:lnTo>
                  <a:lnTo>
                    <a:pt x="197231" y="1170309"/>
                  </a:lnTo>
                  <a:lnTo>
                    <a:pt x="171525" y="1125895"/>
                  </a:lnTo>
                  <a:lnTo>
                    <a:pt x="151121" y="1086233"/>
                  </a:lnTo>
                  <a:lnTo>
                    <a:pt x="130354" y="1040221"/>
                  </a:lnTo>
                  <a:lnTo>
                    <a:pt x="118469" y="1002951"/>
                  </a:lnTo>
                  <a:lnTo>
                    <a:pt x="108245" y="965097"/>
                  </a:lnTo>
                  <a:lnTo>
                    <a:pt x="98512" y="928128"/>
                  </a:lnTo>
                  <a:lnTo>
                    <a:pt x="88564" y="883833"/>
                  </a:lnTo>
                  <a:lnTo>
                    <a:pt x="86566" y="847134"/>
                  </a:lnTo>
                  <a:lnTo>
                    <a:pt x="83152" y="809450"/>
                  </a:lnTo>
                  <a:lnTo>
                    <a:pt x="78260" y="771473"/>
                  </a:lnTo>
                  <a:lnTo>
                    <a:pt x="76810" y="733408"/>
                  </a:lnTo>
                  <a:lnTo>
                    <a:pt x="76381" y="695320"/>
                  </a:lnTo>
                  <a:lnTo>
                    <a:pt x="76253" y="657224"/>
                  </a:lnTo>
                  <a:lnTo>
                    <a:pt x="76216" y="619125"/>
                  </a:lnTo>
                  <a:lnTo>
                    <a:pt x="79027" y="581025"/>
                  </a:lnTo>
                  <a:lnTo>
                    <a:pt x="83741" y="540103"/>
                  </a:lnTo>
                  <a:lnTo>
                    <a:pt x="87959" y="497286"/>
                  </a:lnTo>
                  <a:lnTo>
                    <a:pt x="95912" y="457788"/>
                  </a:lnTo>
                  <a:lnTo>
                    <a:pt x="104971" y="419275"/>
                  </a:lnTo>
                  <a:lnTo>
                    <a:pt x="114358" y="381052"/>
                  </a:lnTo>
                  <a:lnTo>
                    <a:pt x="122793" y="355623"/>
                  </a:lnTo>
                  <a:lnTo>
                    <a:pt x="144333" y="317507"/>
                  </a:lnTo>
                  <a:lnTo>
                    <a:pt x="163533" y="279402"/>
                  </a:lnTo>
                  <a:lnTo>
                    <a:pt x="178512" y="242359"/>
                  </a:lnTo>
                  <a:lnTo>
                    <a:pt x="208123" y="198039"/>
                  </a:lnTo>
                  <a:lnTo>
                    <a:pt x="230999" y="161337"/>
                  </a:lnTo>
                  <a:lnTo>
                    <a:pt x="257886" y="129295"/>
                  </a:lnTo>
                  <a:lnTo>
                    <a:pt x="304893" y="85191"/>
                  </a:lnTo>
                  <a:lnTo>
                    <a:pt x="352437" y="38030"/>
                  </a:lnTo>
                  <a:lnTo>
                    <a:pt x="400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4013"/>
            <p:cNvSpPr/>
            <p:nvPr>
              <p:custDataLst>
                <p:tags r:id="rId237"/>
              </p:custDataLst>
            </p:nvPr>
          </p:nvSpPr>
          <p:spPr>
            <a:xfrm>
              <a:off x="6402124" y="5668699"/>
              <a:ext cx="160602" cy="260665"/>
            </a:xfrm>
            <a:custGeom>
              <a:avLst/>
              <a:gdLst/>
              <a:ahLst/>
              <a:cxnLst/>
              <a:rect l="0" t="0" r="0" b="0"/>
              <a:pathLst>
                <a:path w="160602" h="260665">
                  <a:moveTo>
                    <a:pt x="8201" y="8201"/>
                  </a:moveTo>
                  <a:lnTo>
                    <a:pt x="8201" y="8201"/>
                  </a:lnTo>
                  <a:lnTo>
                    <a:pt x="0" y="0"/>
                  </a:lnTo>
                  <a:lnTo>
                    <a:pt x="4125" y="4125"/>
                  </a:lnTo>
                  <a:lnTo>
                    <a:pt x="6389" y="12034"/>
                  </a:lnTo>
                  <a:lnTo>
                    <a:pt x="6993" y="17106"/>
                  </a:lnTo>
                  <a:lnTo>
                    <a:pt x="13309" y="28386"/>
                  </a:lnTo>
                  <a:lnTo>
                    <a:pt x="23120" y="43815"/>
                  </a:lnTo>
                  <a:lnTo>
                    <a:pt x="47611" y="88678"/>
                  </a:lnTo>
                  <a:lnTo>
                    <a:pt x="71677" y="126710"/>
                  </a:lnTo>
                  <a:lnTo>
                    <a:pt x="105845" y="171470"/>
                  </a:lnTo>
                  <a:lnTo>
                    <a:pt x="130211" y="212872"/>
                  </a:lnTo>
                  <a:lnTo>
                    <a:pt x="145857" y="233093"/>
                  </a:lnTo>
                  <a:lnTo>
                    <a:pt x="150588" y="248167"/>
                  </a:lnTo>
                  <a:lnTo>
                    <a:pt x="152867" y="250728"/>
                  </a:lnTo>
                  <a:lnTo>
                    <a:pt x="155446" y="252436"/>
                  </a:lnTo>
                  <a:lnTo>
                    <a:pt x="157164" y="254633"/>
                  </a:lnTo>
                  <a:lnTo>
                    <a:pt x="159582" y="260664"/>
                  </a:lnTo>
                  <a:lnTo>
                    <a:pt x="160601" y="255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4014"/>
            <p:cNvSpPr/>
            <p:nvPr>
              <p:custDataLst>
                <p:tags r:id="rId238"/>
              </p:custDataLst>
            </p:nvPr>
          </p:nvSpPr>
          <p:spPr>
            <a:xfrm>
              <a:off x="6394798" y="5677293"/>
              <a:ext cx="196503" cy="277067"/>
            </a:xfrm>
            <a:custGeom>
              <a:avLst/>
              <a:gdLst/>
              <a:ahLst/>
              <a:cxnLst/>
              <a:rect l="0" t="0" r="0" b="0"/>
              <a:pathLst>
                <a:path w="196503" h="277067">
                  <a:moveTo>
                    <a:pt x="196502" y="9132"/>
                  </a:moveTo>
                  <a:lnTo>
                    <a:pt x="196502" y="9132"/>
                  </a:lnTo>
                  <a:lnTo>
                    <a:pt x="196502" y="0"/>
                  </a:lnTo>
                  <a:lnTo>
                    <a:pt x="191446" y="4780"/>
                  </a:lnTo>
                  <a:lnTo>
                    <a:pt x="160314" y="47558"/>
                  </a:lnTo>
                  <a:lnTo>
                    <a:pt x="134116" y="94234"/>
                  </a:lnTo>
                  <a:lnTo>
                    <a:pt x="105864" y="137342"/>
                  </a:lnTo>
                  <a:lnTo>
                    <a:pt x="79348" y="182036"/>
                  </a:lnTo>
                  <a:lnTo>
                    <a:pt x="46260" y="225090"/>
                  </a:lnTo>
                  <a:lnTo>
                    <a:pt x="39769" y="234934"/>
                  </a:lnTo>
                  <a:lnTo>
                    <a:pt x="34768" y="243898"/>
                  </a:lnTo>
                  <a:lnTo>
                    <a:pt x="8366" y="273051"/>
                  </a:lnTo>
                  <a:lnTo>
                    <a:pt x="4403" y="276094"/>
                  </a:lnTo>
                  <a:lnTo>
                    <a:pt x="1762" y="277066"/>
                  </a:lnTo>
                  <a:lnTo>
                    <a:pt x="0" y="276655"/>
                  </a:lnTo>
                  <a:lnTo>
                    <a:pt x="3687" y="267731"/>
                  </a:lnTo>
                  <a:lnTo>
                    <a:pt x="25052" y="237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4015"/>
            <p:cNvSpPr/>
            <p:nvPr>
              <p:custDataLst>
                <p:tags r:id="rId239"/>
              </p:custDataLst>
            </p:nvPr>
          </p:nvSpPr>
          <p:spPr>
            <a:xfrm>
              <a:off x="6715241" y="5566637"/>
              <a:ext cx="9410" cy="151584"/>
            </a:xfrm>
            <a:custGeom>
              <a:avLst/>
              <a:gdLst/>
              <a:ahLst/>
              <a:cxnLst/>
              <a:rect l="0" t="0" r="0" b="0"/>
              <a:pathLst>
                <a:path w="9410" h="151584">
                  <a:moveTo>
                    <a:pt x="9409" y="5488"/>
                  </a:moveTo>
                  <a:lnTo>
                    <a:pt x="9409" y="5488"/>
                  </a:lnTo>
                  <a:lnTo>
                    <a:pt x="4353" y="432"/>
                  </a:lnTo>
                  <a:lnTo>
                    <a:pt x="2864" y="0"/>
                  </a:lnTo>
                  <a:lnTo>
                    <a:pt x="1871" y="772"/>
                  </a:lnTo>
                  <a:lnTo>
                    <a:pt x="277" y="4557"/>
                  </a:lnTo>
                  <a:lnTo>
                    <a:pt x="0" y="10269"/>
                  </a:lnTo>
                  <a:lnTo>
                    <a:pt x="8095" y="51224"/>
                  </a:lnTo>
                  <a:lnTo>
                    <a:pt x="9149" y="91898"/>
                  </a:lnTo>
                  <a:lnTo>
                    <a:pt x="9375" y="136877"/>
                  </a:lnTo>
                  <a:lnTo>
                    <a:pt x="9402" y="151583"/>
                  </a:lnTo>
                  <a:lnTo>
                    <a:pt x="9409" y="138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4016"/>
            <p:cNvSpPr/>
            <p:nvPr>
              <p:custDataLst>
                <p:tags r:id="rId240"/>
              </p:custDataLst>
            </p:nvPr>
          </p:nvSpPr>
          <p:spPr>
            <a:xfrm>
              <a:off x="6584815" y="5524500"/>
              <a:ext cx="292236" cy="66676"/>
            </a:xfrm>
            <a:custGeom>
              <a:avLst/>
              <a:gdLst/>
              <a:ahLst/>
              <a:cxnLst/>
              <a:rect l="0" t="0" r="0" b="0"/>
              <a:pathLst>
                <a:path w="292236" h="66676">
                  <a:moveTo>
                    <a:pt x="25535" y="66675"/>
                  </a:moveTo>
                  <a:lnTo>
                    <a:pt x="25535" y="66675"/>
                  </a:lnTo>
                  <a:lnTo>
                    <a:pt x="20479" y="61619"/>
                  </a:lnTo>
                  <a:lnTo>
                    <a:pt x="12352" y="59136"/>
                  </a:lnTo>
                  <a:lnTo>
                    <a:pt x="7221" y="58474"/>
                  </a:lnTo>
                  <a:lnTo>
                    <a:pt x="3801" y="56974"/>
                  </a:lnTo>
                  <a:lnTo>
                    <a:pt x="1520" y="54916"/>
                  </a:lnTo>
                  <a:lnTo>
                    <a:pt x="0" y="52486"/>
                  </a:lnTo>
                  <a:lnTo>
                    <a:pt x="1103" y="49807"/>
                  </a:lnTo>
                  <a:lnTo>
                    <a:pt x="7973" y="44009"/>
                  </a:lnTo>
                  <a:lnTo>
                    <a:pt x="45897" y="31663"/>
                  </a:lnTo>
                  <a:lnTo>
                    <a:pt x="89188" y="22199"/>
                  </a:lnTo>
                  <a:lnTo>
                    <a:pt x="123676" y="15864"/>
                  </a:lnTo>
                  <a:lnTo>
                    <a:pt x="163623" y="11404"/>
                  </a:lnTo>
                  <a:lnTo>
                    <a:pt x="205679" y="5025"/>
                  </a:lnTo>
                  <a:lnTo>
                    <a:pt x="246598" y="1488"/>
                  </a:lnTo>
                  <a:lnTo>
                    <a:pt x="2922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4017"/>
            <p:cNvSpPr/>
            <p:nvPr>
              <p:custDataLst>
                <p:tags r:id="rId241"/>
              </p:custDataLst>
            </p:nvPr>
          </p:nvSpPr>
          <p:spPr>
            <a:xfrm>
              <a:off x="6972300" y="5886450"/>
              <a:ext cx="5488" cy="9526"/>
            </a:xfrm>
            <a:custGeom>
              <a:avLst/>
              <a:gdLst/>
              <a:ahLst/>
              <a:cxnLst/>
              <a:rect l="0" t="0" r="0" b="0"/>
              <a:pathLst>
                <a:path w="5488" h="95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5487" y="105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4018"/>
            <p:cNvSpPr/>
            <p:nvPr>
              <p:custDataLst>
                <p:tags r:id="rId242"/>
              </p:custDataLst>
            </p:nvPr>
          </p:nvSpPr>
          <p:spPr>
            <a:xfrm>
              <a:off x="7096125" y="5687749"/>
              <a:ext cx="133351" cy="151077"/>
            </a:xfrm>
            <a:custGeom>
              <a:avLst/>
              <a:gdLst/>
              <a:ahLst/>
              <a:cxnLst/>
              <a:rect l="0" t="0" r="0" b="0"/>
              <a:pathLst>
                <a:path w="133351" h="1510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125"/>
                  </a:lnTo>
                  <a:lnTo>
                    <a:pt x="44710" y="43815"/>
                  </a:lnTo>
                  <a:lnTo>
                    <a:pt x="56286" y="57912"/>
                  </a:lnTo>
                  <a:lnTo>
                    <a:pt x="95727" y="103542"/>
                  </a:lnTo>
                  <a:lnTo>
                    <a:pt x="133350" y="151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SMARTInkShape-Group807"/>
          <p:cNvGrpSpPr/>
          <p:nvPr/>
        </p:nvGrpSpPr>
        <p:grpSpPr>
          <a:xfrm>
            <a:off x="4677371" y="5438775"/>
            <a:ext cx="1380530" cy="514351"/>
            <a:chOff x="4677371" y="5438775"/>
            <a:chExt cx="1380530" cy="514351"/>
          </a:xfrm>
        </p:grpSpPr>
        <p:sp>
          <p:nvSpPr>
            <p:cNvPr id="310" name="SMARTInkShape-4019"/>
            <p:cNvSpPr/>
            <p:nvPr>
              <p:custDataLst>
                <p:tags r:id="rId225"/>
              </p:custDataLst>
            </p:nvPr>
          </p:nvSpPr>
          <p:spPr>
            <a:xfrm>
              <a:off x="4857750" y="5677293"/>
              <a:ext cx="171451" cy="208558"/>
            </a:xfrm>
            <a:custGeom>
              <a:avLst/>
              <a:gdLst/>
              <a:ahLst/>
              <a:cxnLst/>
              <a:rect l="0" t="0" r="0" b="0"/>
              <a:pathLst>
                <a:path w="171451" h="208558">
                  <a:moveTo>
                    <a:pt x="0" y="9132"/>
                  </a:moveTo>
                  <a:lnTo>
                    <a:pt x="0" y="9132"/>
                  </a:lnTo>
                  <a:lnTo>
                    <a:pt x="0" y="0"/>
                  </a:lnTo>
                  <a:lnTo>
                    <a:pt x="45057" y="36465"/>
                  </a:lnTo>
                  <a:lnTo>
                    <a:pt x="77547" y="81002"/>
                  </a:lnTo>
                  <a:lnTo>
                    <a:pt x="111194" y="127598"/>
                  </a:lnTo>
                  <a:lnTo>
                    <a:pt x="145050" y="172451"/>
                  </a:lnTo>
                  <a:lnTo>
                    <a:pt x="154426" y="183318"/>
                  </a:lnTo>
                  <a:lnTo>
                    <a:pt x="170971" y="208557"/>
                  </a:lnTo>
                  <a:lnTo>
                    <a:pt x="171450" y="199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4020"/>
            <p:cNvSpPr/>
            <p:nvPr>
              <p:custDataLst>
                <p:tags r:id="rId226"/>
              </p:custDataLst>
            </p:nvPr>
          </p:nvSpPr>
          <p:spPr>
            <a:xfrm>
              <a:off x="5039117" y="5562600"/>
              <a:ext cx="199634" cy="47626"/>
            </a:xfrm>
            <a:custGeom>
              <a:avLst/>
              <a:gdLst/>
              <a:ahLst/>
              <a:cxnLst/>
              <a:rect l="0" t="0" r="0" b="0"/>
              <a:pathLst>
                <a:path w="199634" h="47626">
                  <a:moveTo>
                    <a:pt x="9133" y="47625"/>
                  </a:moveTo>
                  <a:lnTo>
                    <a:pt x="9133" y="47625"/>
                  </a:lnTo>
                  <a:lnTo>
                    <a:pt x="4077" y="47625"/>
                  </a:lnTo>
                  <a:lnTo>
                    <a:pt x="2588" y="46567"/>
                  </a:lnTo>
                  <a:lnTo>
                    <a:pt x="1594" y="44803"/>
                  </a:lnTo>
                  <a:lnTo>
                    <a:pt x="0" y="39424"/>
                  </a:lnTo>
                  <a:lnTo>
                    <a:pt x="44472" y="24959"/>
                  </a:lnTo>
                  <a:lnTo>
                    <a:pt x="91333" y="13672"/>
                  </a:lnTo>
                  <a:lnTo>
                    <a:pt x="1996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4021"/>
            <p:cNvSpPr/>
            <p:nvPr>
              <p:custDataLst>
                <p:tags r:id="rId227"/>
              </p:custDataLst>
            </p:nvPr>
          </p:nvSpPr>
          <p:spPr>
            <a:xfrm>
              <a:off x="4889184" y="5649649"/>
              <a:ext cx="140017" cy="232038"/>
            </a:xfrm>
            <a:custGeom>
              <a:avLst/>
              <a:gdLst/>
              <a:ahLst/>
              <a:cxnLst/>
              <a:rect l="0" t="0" r="0" b="0"/>
              <a:pathLst>
                <a:path w="140017" h="232038">
                  <a:moveTo>
                    <a:pt x="140016" y="8201"/>
                  </a:moveTo>
                  <a:lnTo>
                    <a:pt x="140016" y="8201"/>
                  </a:lnTo>
                  <a:lnTo>
                    <a:pt x="140016" y="0"/>
                  </a:lnTo>
                  <a:lnTo>
                    <a:pt x="129903" y="4125"/>
                  </a:lnTo>
                  <a:lnTo>
                    <a:pt x="122116" y="12034"/>
                  </a:lnTo>
                  <a:lnTo>
                    <a:pt x="85551" y="57932"/>
                  </a:lnTo>
                  <a:lnTo>
                    <a:pt x="56099" y="104960"/>
                  </a:lnTo>
                  <a:lnTo>
                    <a:pt x="32855" y="147337"/>
                  </a:lnTo>
                  <a:lnTo>
                    <a:pt x="21597" y="172311"/>
                  </a:lnTo>
                  <a:lnTo>
                    <a:pt x="11615" y="208657"/>
                  </a:lnTo>
                  <a:lnTo>
                    <a:pt x="0" y="231242"/>
                  </a:lnTo>
                  <a:lnTo>
                    <a:pt x="1164" y="232037"/>
                  </a:lnTo>
                  <a:lnTo>
                    <a:pt x="16191" y="227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4022"/>
            <p:cNvSpPr/>
            <p:nvPr>
              <p:custDataLst>
                <p:tags r:id="rId228"/>
              </p:custDataLst>
            </p:nvPr>
          </p:nvSpPr>
          <p:spPr>
            <a:xfrm>
              <a:off x="5133975" y="5592499"/>
              <a:ext cx="9509" cy="132027"/>
            </a:xfrm>
            <a:custGeom>
              <a:avLst/>
              <a:gdLst/>
              <a:ahLst/>
              <a:cxnLst/>
              <a:rect l="0" t="0" r="0" b="0"/>
              <a:pathLst>
                <a:path w="9509" h="13202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6" y="4125"/>
                  </a:lnTo>
                  <a:lnTo>
                    <a:pt x="7539" y="9213"/>
                  </a:lnTo>
                  <a:lnTo>
                    <a:pt x="9409" y="51944"/>
                  </a:lnTo>
                  <a:lnTo>
                    <a:pt x="9508" y="99386"/>
                  </a:lnTo>
                  <a:lnTo>
                    <a:pt x="8460" y="113286"/>
                  </a:lnTo>
                  <a:lnTo>
                    <a:pt x="0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4023"/>
            <p:cNvSpPr/>
            <p:nvPr>
              <p:custDataLst>
                <p:tags r:id="rId229"/>
              </p:custDataLst>
            </p:nvPr>
          </p:nvSpPr>
          <p:spPr>
            <a:xfrm>
              <a:off x="5334000" y="5715000"/>
              <a:ext cx="152401" cy="180976"/>
            </a:xfrm>
            <a:custGeom>
              <a:avLst/>
              <a:gdLst/>
              <a:ahLst/>
              <a:cxnLst/>
              <a:rect l="0" t="0" r="0" b="0"/>
              <a:pathLst>
                <a:path w="152401" h="1809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9721" y="17306"/>
                  </a:lnTo>
                  <a:lnTo>
                    <a:pt x="56945" y="58808"/>
                  </a:lnTo>
                  <a:lnTo>
                    <a:pt x="92641" y="101354"/>
                  </a:lnTo>
                  <a:lnTo>
                    <a:pt x="133761" y="144272"/>
                  </a:lnTo>
                  <a:lnTo>
                    <a:pt x="15240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4024"/>
            <p:cNvSpPr/>
            <p:nvPr>
              <p:custDataLst>
                <p:tags r:id="rId230"/>
              </p:custDataLst>
            </p:nvPr>
          </p:nvSpPr>
          <p:spPr>
            <a:xfrm>
              <a:off x="5372100" y="5715393"/>
              <a:ext cx="142876" cy="199633"/>
            </a:xfrm>
            <a:custGeom>
              <a:avLst/>
              <a:gdLst/>
              <a:ahLst/>
              <a:cxnLst/>
              <a:rect l="0" t="0" r="0" b="0"/>
              <a:pathLst>
                <a:path w="142876" h="199633">
                  <a:moveTo>
                    <a:pt x="142875" y="9132"/>
                  </a:moveTo>
                  <a:lnTo>
                    <a:pt x="142875" y="9132"/>
                  </a:lnTo>
                  <a:lnTo>
                    <a:pt x="134674" y="931"/>
                  </a:lnTo>
                  <a:lnTo>
                    <a:pt x="123629" y="0"/>
                  </a:lnTo>
                  <a:lnTo>
                    <a:pt x="115624" y="2604"/>
                  </a:lnTo>
                  <a:lnTo>
                    <a:pt x="112008" y="4780"/>
                  </a:lnTo>
                  <a:lnTo>
                    <a:pt x="96805" y="23011"/>
                  </a:lnTo>
                  <a:lnTo>
                    <a:pt x="76823" y="68750"/>
                  </a:lnTo>
                  <a:lnTo>
                    <a:pt x="54382" y="110243"/>
                  </a:lnTo>
                  <a:lnTo>
                    <a:pt x="29168" y="155658"/>
                  </a:lnTo>
                  <a:lnTo>
                    <a:pt x="15992" y="180714"/>
                  </a:lnTo>
                  <a:lnTo>
                    <a:pt x="0" y="199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4025"/>
            <p:cNvSpPr/>
            <p:nvPr>
              <p:custDataLst>
                <p:tags r:id="rId231"/>
              </p:custDataLst>
            </p:nvPr>
          </p:nvSpPr>
          <p:spPr>
            <a:xfrm>
              <a:off x="5629275" y="5652362"/>
              <a:ext cx="80438" cy="300764"/>
            </a:xfrm>
            <a:custGeom>
              <a:avLst/>
              <a:gdLst/>
              <a:ahLst/>
              <a:cxnLst/>
              <a:rect l="0" t="0" r="0" b="0"/>
              <a:pathLst>
                <a:path w="80438" h="300764">
                  <a:moveTo>
                    <a:pt x="28575" y="5488"/>
                  </a:moveTo>
                  <a:lnTo>
                    <a:pt x="28575" y="5488"/>
                  </a:lnTo>
                  <a:lnTo>
                    <a:pt x="28575" y="432"/>
                  </a:lnTo>
                  <a:lnTo>
                    <a:pt x="29633" y="0"/>
                  </a:lnTo>
                  <a:lnTo>
                    <a:pt x="33631" y="2344"/>
                  </a:lnTo>
                  <a:lnTo>
                    <a:pt x="41832" y="9613"/>
                  </a:lnTo>
                  <a:lnTo>
                    <a:pt x="60373" y="49254"/>
                  </a:lnTo>
                  <a:lnTo>
                    <a:pt x="73035" y="91470"/>
                  </a:lnTo>
                  <a:lnTo>
                    <a:pt x="80437" y="131271"/>
                  </a:lnTo>
                  <a:lnTo>
                    <a:pt x="74528" y="173758"/>
                  </a:lnTo>
                  <a:lnTo>
                    <a:pt x="63169" y="216999"/>
                  </a:lnTo>
                  <a:lnTo>
                    <a:pt x="0" y="300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4026"/>
            <p:cNvSpPr/>
            <p:nvPr>
              <p:custDataLst>
                <p:tags r:id="rId232"/>
              </p:custDataLst>
            </p:nvPr>
          </p:nvSpPr>
          <p:spPr>
            <a:xfrm>
              <a:off x="4677371" y="5611549"/>
              <a:ext cx="112381" cy="322527"/>
            </a:xfrm>
            <a:custGeom>
              <a:avLst/>
              <a:gdLst/>
              <a:ahLst/>
              <a:cxnLst/>
              <a:rect l="0" t="0" r="0" b="0"/>
              <a:pathLst>
                <a:path w="112381" h="322527">
                  <a:moveTo>
                    <a:pt x="104179" y="8201"/>
                  </a:moveTo>
                  <a:lnTo>
                    <a:pt x="104179" y="8201"/>
                  </a:lnTo>
                  <a:lnTo>
                    <a:pt x="109236" y="8201"/>
                  </a:lnTo>
                  <a:lnTo>
                    <a:pt x="110725" y="7143"/>
                  </a:lnTo>
                  <a:lnTo>
                    <a:pt x="111718" y="5379"/>
                  </a:lnTo>
                  <a:lnTo>
                    <a:pt x="112380" y="3145"/>
                  </a:lnTo>
                  <a:lnTo>
                    <a:pt x="110705" y="1656"/>
                  </a:lnTo>
                  <a:lnTo>
                    <a:pt x="103199" y="0"/>
                  </a:lnTo>
                  <a:lnTo>
                    <a:pt x="99292" y="617"/>
                  </a:lnTo>
                  <a:lnTo>
                    <a:pt x="77090" y="12050"/>
                  </a:lnTo>
                  <a:lnTo>
                    <a:pt x="45587" y="46887"/>
                  </a:lnTo>
                  <a:lnTo>
                    <a:pt x="20668" y="93273"/>
                  </a:lnTo>
                  <a:lnTo>
                    <a:pt x="9585" y="127952"/>
                  </a:lnTo>
                  <a:lnTo>
                    <a:pt x="2420" y="171741"/>
                  </a:lnTo>
                  <a:lnTo>
                    <a:pt x="0" y="218775"/>
                  </a:lnTo>
                  <a:lnTo>
                    <a:pt x="9693" y="251687"/>
                  </a:lnTo>
                  <a:lnTo>
                    <a:pt x="31028" y="283192"/>
                  </a:lnTo>
                  <a:lnTo>
                    <a:pt x="85129" y="322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4027"/>
            <p:cNvSpPr/>
            <p:nvPr>
              <p:custDataLst>
                <p:tags r:id="rId233"/>
              </p:custDataLst>
            </p:nvPr>
          </p:nvSpPr>
          <p:spPr>
            <a:xfrm>
              <a:off x="5792524" y="5543550"/>
              <a:ext cx="122502" cy="14582"/>
            </a:xfrm>
            <a:custGeom>
              <a:avLst/>
              <a:gdLst/>
              <a:ahLst/>
              <a:cxnLst/>
              <a:rect l="0" t="0" r="0" b="0"/>
              <a:pathLst>
                <a:path w="122502" h="14582">
                  <a:moveTo>
                    <a:pt x="8201" y="9525"/>
                  </a:moveTo>
                  <a:lnTo>
                    <a:pt x="8201" y="9525"/>
                  </a:lnTo>
                  <a:lnTo>
                    <a:pt x="3145" y="14581"/>
                  </a:lnTo>
                  <a:lnTo>
                    <a:pt x="1656" y="13954"/>
                  </a:lnTo>
                  <a:lnTo>
                    <a:pt x="0" y="7613"/>
                  </a:lnTo>
                  <a:lnTo>
                    <a:pt x="617" y="6134"/>
                  </a:lnTo>
                  <a:lnTo>
                    <a:pt x="2088" y="6205"/>
                  </a:lnTo>
                  <a:lnTo>
                    <a:pt x="6542" y="8050"/>
                  </a:lnTo>
                  <a:lnTo>
                    <a:pt x="49887" y="9487"/>
                  </a:lnTo>
                  <a:lnTo>
                    <a:pt x="77780" y="6695"/>
                  </a:lnTo>
                  <a:lnTo>
                    <a:pt x="122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4028"/>
            <p:cNvSpPr/>
            <p:nvPr>
              <p:custDataLst>
                <p:tags r:id="rId234"/>
              </p:custDataLst>
            </p:nvPr>
          </p:nvSpPr>
          <p:spPr>
            <a:xfrm>
              <a:off x="6038850" y="5438775"/>
              <a:ext cx="19051" cy="180976"/>
            </a:xfrm>
            <a:custGeom>
              <a:avLst/>
              <a:gdLst/>
              <a:ahLst/>
              <a:cxnLst/>
              <a:rect l="0" t="0" r="0" b="0"/>
              <a:pathLst>
                <a:path w="19051" h="18097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9" y="10361"/>
                  </a:lnTo>
                  <a:lnTo>
                    <a:pt x="9409" y="55170"/>
                  </a:lnTo>
                  <a:lnTo>
                    <a:pt x="14548" y="95251"/>
                  </a:lnTo>
                  <a:lnTo>
                    <a:pt x="18161" y="140994"/>
                  </a:lnTo>
                  <a:lnTo>
                    <a:pt x="1905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SMARTInkShape-Group808"/>
          <p:cNvGrpSpPr/>
          <p:nvPr/>
        </p:nvGrpSpPr>
        <p:grpSpPr>
          <a:xfrm>
            <a:off x="4000500" y="5695950"/>
            <a:ext cx="171451" cy="123723"/>
            <a:chOff x="4000500" y="5695950"/>
            <a:chExt cx="171451" cy="123723"/>
          </a:xfrm>
        </p:grpSpPr>
        <p:sp>
          <p:nvSpPr>
            <p:cNvPr id="321" name="SMARTInkShape-4029"/>
            <p:cNvSpPr/>
            <p:nvPr>
              <p:custDataLst>
                <p:tags r:id="rId223"/>
              </p:custDataLst>
            </p:nvPr>
          </p:nvSpPr>
          <p:spPr>
            <a:xfrm>
              <a:off x="4000500" y="5695950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0"/>
                  </a:moveTo>
                  <a:lnTo>
                    <a:pt x="0" y="0"/>
                  </a:lnTo>
                  <a:lnTo>
                    <a:pt x="42214" y="0"/>
                  </a:lnTo>
                  <a:lnTo>
                    <a:pt x="88850" y="2822"/>
                  </a:lnTo>
                  <a:lnTo>
                    <a:pt x="1428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4030"/>
            <p:cNvSpPr/>
            <p:nvPr>
              <p:custDataLst>
                <p:tags r:id="rId224"/>
              </p:custDataLst>
            </p:nvPr>
          </p:nvSpPr>
          <p:spPr>
            <a:xfrm>
              <a:off x="4005089" y="5800725"/>
              <a:ext cx="166862" cy="18948"/>
            </a:xfrm>
            <a:custGeom>
              <a:avLst/>
              <a:gdLst/>
              <a:ahLst/>
              <a:cxnLst/>
              <a:rect l="0" t="0" r="0" b="0"/>
              <a:pathLst>
                <a:path w="166862" h="18948">
                  <a:moveTo>
                    <a:pt x="33511" y="0"/>
                  </a:moveTo>
                  <a:lnTo>
                    <a:pt x="33511" y="0"/>
                  </a:lnTo>
                  <a:lnTo>
                    <a:pt x="707" y="16402"/>
                  </a:lnTo>
                  <a:lnTo>
                    <a:pt x="0" y="17285"/>
                  </a:lnTo>
                  <a:lnTo>
                    <a:pt x="587" y="17873"/>
                  </a:lnTo>
                  <a:lnTo>
                    <a:pt x="7236" y="18527"/>
                  </a:lnTo>
                  <a:lnTo>
                    <a:pt x="48821" y="18947"/>
                  </a:lnTo>
                  <a:lnTo>
                    <a:pt x="86731" y="16196"/>
                  </a:lnTo>
                  <a:lnTo>
                    <a:pt x="131222" y="10404"/>
                  </a:lnTo>
                  <a:lnTo>
                    <a:pt x="166861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SMARTInkShape-Group809"/>
          <p:cNvGrpSpPr/>
          <p:nvPr/>
        </p:nvGrpSpPr>
        <p:grpSpPr>
          <a:xfrm>
            <a:off x="3476625" y="5356035"/>
            <a:ext cx="179962" cy="612722"/>
            <a:chOff x="3476625" y="5356035"/>
            <a:chExt cx="179962" cy="612722"/>
          </a:xfrm>
        </p:grpSpPr>
        <p:sp>
          <p:nvSpPr>
            <p:cNvPr id="324" name="SMARTInkShape-4031"/>
            <p:cNvSpPr/>
            <p:nvPr>
              <p:custDataLst>
                <p:tags r:id="rId221"/>
              </p:custDataLst>
            </p:nvPr>
          </p:nvSpPr>
          <p:spPr>
            <a:xfrm>
              <a:off x="3476625" y="5593824"/>
              <a:ext cx="179962" cy="374933"/>
            </a:xfrm>
            <a:custGeom>
              <a:avLst/>
              <a:gdLst/>
              <a:ahLst/>
              <a:cxnLst/>
              <a:rect l="0" t="0" r="0" b="0"/>
              <a:pathLst>
                <a:path w="179962" h="374933">
                  <a:moveTo>
                    <a:pt x="0" y="206901"/>
                  </a:moveTo>
                  <a:lnTo>
                    <a:pt x="0" y="206901"/>
                  </a:lnTo>
                  <a:lnTo>
                    <a:pt x="8201" y="198700"/>
                  </a:lnTo>
                  <a:lnTo>
                    <a:pt x="8642" y="199317"/>
                  </a:lnTo>
                  <a:lnTo>
                    <a:pt x="9132" y="202825"/>
                  </a:lnTo>
                  <a:lnTo>
                    <a:pt x="22748" y="234969"/>
                  </a:lnTo>
                  <a:lnTo>
                    <a:pt x="27424" y="281081"/>
                  </a:lnTo>
                  <a:lnTo>
                    <a:pt x="29292" y="318368"/>
                  </a:lnTo>
                  <a:lnTo>
                    <a:pt x="36047" y="360427"/>
                  </a:lnTo>
                  <a:lnTo>
                    <a:pt x="36731" y="366400"/>
                  </a:lnTo>
                  <a:lnTo>
                    <a:pt x="38246" y="370384"/>
                  </a:lnTo>
                  <a:lnTo>
                    <a:pt x="40314" y="373040"/>
                  </a:lnTo>
                  <a:lnTo>
                    <a:pt x="42751" y="374810"/>
                  </a:lnTo>
                  <a:lnTo>
                    <a:pt x="44376" y="374932"/>
                  </a:lnTo>
                  <a:lnTo>
                    <a:pt x="45459" y="373956"/>
                  </a:lnTo>
                  <a:lnTo>
                    <a:pt x="53886" y="347747"/>
                  </a:lnTo>
                  <a:lnTo>
                    <a:pt x="56505" y="310139"/>
                  </a:lnTo>
                  <a:lnTo>
                    <a:pt x="57022" y="263042"/>
                  </a:lnTo>
                  <a:lnTo>
                    <a:pt x="50579" y="224694"/>
                  </a:lnTo>
                  <a:lnTo>
                    <a:pt x="48500" y="187596"/>
                  </a:lnTo>
                  <a:lnTo>
                    <a:pt x="48943" y="140504"/>
                  </a:lnTo>
                  <a:lnTo>
                    <a:pt x="54248" y="103972"/>
                  </a:lnTo>
                  <a:lnTo>
                    <a:pt x="59399" y="57061"/>
                  </a:lnTo>
                  <a:lnTo>
                    <a:pt x="65558" y="37647"/>
                  </a:lnTo>
                  <a:lnTo>
                    <a:pt x="84734" y="3310"/>
                  </a:lnTo>
                  <a:lnTo>
                    <a:pt x="87181" y="1323"/>
                  </a:lnTo>
                  <a:lnTo>
                    <a:pt x="89871" y="0"/>
                  </a:lnTo>
                  <a:lnTo>
                    <a:pt x="93781" y="1233"/>
                  </a:lnTo>
                  <a:lnTo>
                    <a:pt x="103769" y="8248"/>
                  </a:lnTo>
                  <a:lnTo>
                    <a:pt x="116236" y="29155"/>
                  </a:lnTo>
                  <a:lnTo>
                    <a:pt x="121576" y="45345"/>
                  </a:lnTo>
                  <a:lnTo>
                    <a:pt x="123628" y="90325"/>
                  </a:lnTo>
                  <a:lnTo>
                    <a:pt x="120915" y="104994"/>
                  </a:lnTo>
                  <a:lnTo>
                    <a:pt x="114415" y="130028"/>
                  </a:lnTo>
                  <a:lnTo>
                    <a:pt x="143645" y="132777"/>
                  </a:lnTo>
                  <a:lnTo>
                    <a:pt x="153095" y="140797"/>
                  </a:lnTo>
                  <a:lnTo>
                    <a:pt x="173273" y="169737"/>
                  </a:lnTo>
                  <a:lnTo>
                    <a:pt x="178693" y="191421"/>
                  </a:lnTo>
                  <a:lnTo>
                    <a:pt x="179961" y="208487"/>
                  </a:lnTo>
                  <a:lnTo>
                    <a:pt x="174880" y="223834"/>
                  </a:lnTo>
                  <a:lnTo>
                    <a:pt x="170561" y="230890"/>
                  </a:lnTo>
                  <a:lnTo>
                    <a:pt x="165566" y="235593"/>
                  </a:lnTo>
                  <a:lnTo>
                    <a:pt x="154371" y="240820"/>
                  </a:lnTo>
                  <a:lnTo>
                    <a:pt x="141225" y="243762"/>
                  </a:lnTo>
                  <a:lnTo>
                    <a:pt x="131206" y="238806"/>
                  </a:lnTo>
                  <a:lnTo>
                    <a:pt x="104775" y="216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4032"/>
            <p:cNvSpPr/>
            <p:nvPr>
              <p:custDataLst>
                <p:tags r:id="rId222"/>
              </p:custDataLst>
            </p:nvPr>
          </p:nvSpPr>
          <p:spPr>
            <a:xfrm>
              <a:off x="3518762" y="5356035"/>
              <a:ext cx="119789" cy="123859"/>
            </a:xfrm>
            <a:custGeom>
              <a:avLst/>
              <a:gdLst/>
              <a:ahLst/>
              <a:cxnLst/>
              <a:rect l="0" t="0" r="0" b="0"/>
              <a:pathLst>
                <a:path w="119789" h="123859">
                  <a:moveTo>
                    <a:pt x="5488" y="54165"/>
                  </a:moveTo>
                  <a:lnTo>
                    <a:pt x="5488" y="54165"/>
                  </a:lnTo>
                  <a:lnTo>
                    <a:pt x="5488" y="40034"/>
                  </a:lnTo>
                  <a:lnTo>
                    <a:pt x="5488" y="81731"/>
                  </a:lnTo>
                  <a:lnTo>
                    <a:pt x="5488" y="122075"/>
                  </a:lnTo>
                  <a:lnTo>
                    <a:pt x="4430" y="123781"/>
                  </a:lnTo>
                  <a:lnTo>
                    <a:pt x="2666" y="123858"/>
                  </a:lnTo>
                  <a:lnTo>
                    <a:pt x="431" y="122851"/>
                  </a:lnTo>
                  <a:lnTo>
                    <a:pt x="0" y="119006"/>
                  </a:lnTo>
                  <a:lnTo>
                    <a:pt x="5925" y="72218"/>
                  </a:lnTo>
                  <a:lnTo>
                    <a:pt x="18664" y="25459"/>
                  </a:lnTo>
                  <a:lnTo>
                    <a:pt x="27854" y="7089"/>
                  </a:lnTo>
                  <a:lnTo>
                    <a:pt x="34125" y="1491"/>
                  </a:lnTo>
                  <a:lnTo>
                    <a:pt x="37279" y="0"/>
                  </a:lnTo>
                  <a:lnTo>
                    <a:pt x="46429" y="1164"/>
                  </a:lnTo>
                  <a:lnTo>
                    <a:pt x="51832" y="2957"/>
                  </a:lnTo>
                  <a:lnTo>
                    <a:pt x="69549" y="20647"/>
                  </a:lnTo>
                  <a:lnTo>
                    <a:pt x="86894" y="48524"/>
                  </a:lnTo>
                  <a:lnTo>
                    <a:pt x="106987" y="94527"/>
                  </a:lnTo>
                  <a:lnTo>
                    <a:pt x="119788" y="120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SMARTInkShape-Group810"/>
          <p:cNvGrpSpPr/>
          <p:nvPr/>
        </p:nvGrpSpPr>
        <p:grpSpPr>
          <a:xfrm>
            <a:off x="2419350" y="5534025"/>
            <a:ext cx="378414" cy="209551"/>
            <a:chOff x="2419350" y="5534025"/>
            <a:chExt cx="378414" cy="209551"/>
          </a:xfrm>
        </p:grpSpPr>
        <p:sp>
          <p:nvSpPr>
            <p:cNvPr id="327" name="SMARTInkShape-4033"/>
            <p:cNvSpPr/>
            <p:nvPr>
              <p:custDataLst>
                <p:tags r:id="rId218"/>
              </p:custDataLst>
            </p:nvPr>
          </p:nvSpPr>
          <p:spPr>
            <a:xfrm>
              <a:off x="2419350" y="5619750"/>
              <a:ext cx="304801" cy="19051"/>
            </a:xfrm>
            <a:custGeom>
              <a:avLst/>
              <a:gdLst/>
              <a:ahLst/>
              <a:cxnLst/>
              <a:rect l="0" t="0" r="0" b="0"/>
              <a:pathLst>
                <a:path w="304801" h="19051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0113" y="14189"/>
                  </a:lnTo>
                  <a:lnTo>
                    <a:pt x="23544" y="14066"/>
                  </a:lnTo>
                  <a:lnTo>
                    <a:pt x="63094" y="10422"/>
                  </a:lnTo>
                  <a:lnTo>
                    <a:pt x="100697" y="8643"/>
                  </a:lnTo>
                  <a:lnTo>
                    <a:pt x="146253" y="3032"/>
                  </a:lnTo>
                  <a:lnTo>
                    <a:pt x="191619" y="898"/>
                  </a:lnTo>
                  <a:lnTo>
                    <a:pt x="227168" y="1325"/>
                  </a:lnTo>
                  <a:lnTo>
                    <a:pt x="3048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4034"/>
            <p:cNvSpPr/>
            <p:nvPr>
              <p:custDataLst>
                <p:tags r:id="rId219"/>
              </p:custDataLst>
            </p:nvPr>
          </p:nvSpPr>
          <p:spPr>
            <a:xfrm>
              <a:off x="2425240" y="5657850"/>
              <a:ext cx="327486" cy="66168"/>
            </a:xfrm>
            <a:custGeom>
              <a:avLst/>
              <a:gdLst/>
              <a:ahLst/>
              <a:cxnLst/>
              <a:rect l="0" t="0" r="0" b="0"/>
              <a:pathLst>
                <a:path w="327486" h="66168">
                  <a:moveTo>
                    <a:pt x="89360" y="47625"/>
                  </a:moveTo>
                  <a:lnTo>
                    <a:pt x="89360" y="47625"/>
                  </a:lnTo>
                  <a:lnTo>
                    <a:pt x="44531" y="60882"/>
                  </a:lnTo>
                  <a:lnTo>
                    <a:pt x="0" y="66167"/>
                  </a:lnTo>
                  <a:lnTo>
                    <a:pt x="39153" y="63786"/>
                  </a:lnTo>
                  <a:lnTo>
                    <a:pt x="84714" y="56294"/>
                  </a:lnTo>
                  <a:lnTo>
                    <a:pt x="117987" y="50420"/>
                  </a:lnTo>
                  <a:lnTo>
                    <a:pt x="159461" y="41162"/>
                  </a:lnTo>
                  <a:lnTo>
                    <a:pt x="202455" y="31375"/>
                  </a:lnTo>
                  <a:lnTo>
                    <a:pt x="241522" y="24072"/>
                  </a:lnTo>
                  <a:lnTo>
                    <a:pt x="286531" y="12172"/>
                  </a:lnTo>
                  <a:lnTo>
                    <a:pt x="3274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4035"/>
            <p:cNvSpPr/>
            <p:nvPr>
              <p:custDataLst>
                <p:tags r:id="rId220"/>
              </p:custDataLst>
            </p:nvPr>
          </p:nvSpPr>
          <p:spPr>
            <a:xfrm>
              <a:off x="2692235" y="5534025"/>
              <a:ext cx="105529" cy="209551"/>
            </a:xfrm>
            <a:custGeom>
              <a:avLst/>
              <a:gdLst/>
              <a:ahLst/>
              <a:cxnLst/>
              <a:rect l="0" t="0" r="0" b="0"/>
              <a:pathLst>
                <a:path w="105529" h="209551">
                  <a:moveTo>
                    <a:pt x="22390" y="0"/>
                  </a:moveTo>
                  <a:lnTo>
                    <a:pt x="22390" y="0"/>
                  </a:lnTo>
                  <a:lnTo>
                    <a:pt x="0" y="0"/>
                  </a:lnTo>
                  <a:lnTo>
                    <a:pt x="25713" y="2822"/>
                  </a:lnTo>
                  <a:lnTo>
                    <a:pt x="51950" y="13183"/>
                  </a:lnTo>
                  <a:lnTo>
                    <a:pt x="84203" y="30592"/>
                  </a:lnTo>
                  <a:lnTo>
                    <a:pt x="95018" y="43230"/>
                  </a:lnTo>
                  <a:lnTo>
                    <a:pt x="102294" y="59429"/>
                  </a:lnTo>
                  <a:lnTo>
                    <a:pt x="105528" y="77214"/>
                  </a:lnTo>
                  <a:lnTo>
                    <a:pt x="100235" y="121136"/>
                  </a:lnTo>
                  <a:lnTo>
                    <a:pt x="99687" y="128382"/>
                  </a:lnTo>
                  <a:lnTo>
                    <a:pt x="93433" y="142078"/>
                  </a:lnTo>
                  <a:lnTo>
                    <a:pt x="67576" y="188444"/>
                  </a:lnTo>
                  <a:lnTo>
                    <a:pt x="50965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1" name="SMARTInkShape-4036"/>
          <p:cNvSpPr/>
          <p:nvPr>
            <p:custDataLst>
              <p:tags r:id="rId1"/>
            </p:custDataLst>
          </p:nvPr>
        </p:nvSpPr>
        <p:spPr>
          <a:xfrm>
            <a:off x="4619636" y="4393151"/>
            <a:ext cx="104765" cy="140750"/>
          </a:xfrm>
          <a:custGeom>
            <a:avLst/>
            <a:gdLst/>
            <a:ahLst/>
            <a:cxnLst/>
            <a:rect l="0" t="0" r="0" b="0"/>
            <a:pathLst>
              <a:path w="104765" h="140750">
                <a:moveTo>
                  <a:pt x="9514" y="35974"/>
                </a:moveTo>
                <a:lnTo>
                  <a:pt x="9514" y="35974"/>
                </a:lnTo>
                <a:lnTo>
                  <a:pt x="14571" y="35974"/>
                </a:lnTo>
                <a:lnTo>
                  <a:pt x="16060" y="34916"/>
                </a:lnTo>
                <a:lnTo>
                  <a:pt x="17053" y="33152"/>
                </a:lnTo>
                <a:lnTo>
                  <a:pt x="19005" y="26566"/>
                </a:lnTo>
                <a:lnTo>
                  <a:pt x="12486" y="41681"/>
                </a:lnTo>
                <a:lnTo>
                  <a:pt x="8717" y="84017"/>
                </a:lnTo>
                <a:lnTo>
                  <a:pt x="108" y="130077"/>
                </a:lnTo>
                <a:lnTo>
                  <a:pt x="0" y="91351"/>
                </a:lnTo>
                <a:lnTo>
                  <a:pt x="7596" y="49186"/>
                </a:lnTo>
                <a:lnTo>
                  <a:pt x="19287" y="21102"/>
                </a:lnTo>
                <a:lnTo>
                  <a:pt x="31787" y="5049"/>
                </a:lnTo>
                <a:lnTo>
                  <a:pt x="38111" y="1063"/>
                </a:lnTo>
                <a:lnTo>
                  <a:pt x="41278" y="0"/>
                </a:lnTo>
                <a:lnTo>
                  <a:pt x="44449" y="1408"/>
                </a:lnTo>
                <a:lnTo>
                  <a:pt x="50793" y="8617"/>
                </a:lnTo>
                <a:lnTo>
                  <a:pt x="69839" y="55967"/>
                </a:lnTo>
                <a:lnTo>
                  <a:pt x="85714" y="97129"/>
                </a:lnTo>
                <a:lnTo>
                  <a:pt x="91006" y="107604"/>
                </a:lnTo>
                <a:lnTo>
                  <a:pt x="104764" y="14074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8" name="SMARTInkShape-Group812"/>
          <p:cNvGrpSpPr/>
          <p:nvPr/>
        </p:nvGrpSpPr>
        <p:grpSpPr>
          <a:xfrm>
            <a:off x="5700869" y="4486275"/>
            <a:ext cx="895919" cy="571501"/>
            <a:chOff x="5700869" y="4486275"/>
            <a:chExt cx="895919" cy="571501"/>
          </a:xfrm>
        </p:grpSpPr>
        <p:sp>
          <p:nvSpPr>
            <p:cNvPr id="332" name="SMARTInkShape-4037"/>
            <p:cNvSpPr/>
            <p:nvPr>
              <p:custDataLst>
                <p:tags r:id="rId212"/>
              </p:custDataLst>
            </p:nvPr>
          </p:nvSpPr>
          <p:spPr>
            <a:xfrm>
              <a:off x="5700869" y="4642712"/>
              <a:ext cx="204632" cy="272189"/>
            </a:xfrm>
            <a:custGeom>
              <a:avLst/>
              <a:gdLst/>
              <a:ahLst/>
              <a:cxnLst/>
              <a:rect l="0" t="0" r="0" b="0"/>
              <a:pathLst>
                <a:path w="204632" h="272189">
                  <a:moveTo>
                    <a:pt x="14131" y="5488"/>
                  </a:moveTo>
                  <a:lnTo>
                    <a:pt x="14131" y="5488"/>
                  </a:lnTo>
                  <a:lnTo>
                    <a:pt x="9075" y="5488"/>
                  </a:lnTo>
                  <a:lnTo>
                    <a:pt x="3770" y="2666"/>
                  </a:lnTo>
                  <a:lnTo>
                    <a:pt x="0" y="0"/>
                  </a:lnTo>
                  <a:lnTo>
                    <a:pt x="1854" y="2344"/>
                  </a:lnTo>
                  <a:lnTo>
                    <a:pt x="44137" y="36783"/>
                  </a:lnTo>
                  <a:lnTo>
                    <a:pt x="85518" y="71642"/>
                  </a:lnTo>
                  <a:lnTo>
                    <a:pt x="122356" y="113114"/>
                  </a:lnTo>
                  <a:lnTo>
                    <a:pt x="154718" y="153626"/>
                  </a:lnTo>
                  <a:lnTo>
                    <a:pt x="184188" y="194833"/>
                  </a:lnTo>
                  <a:lnTo>
                    <a:pt x="195545" y="213466"/>
                  </a:lnTo>
                  <a:lnTo>
                    <a:pt x="201939" y="235856"/>
                  </a:lnTo>
                  <a:lnTo>
                    <a:pt x="204631" y="272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4038"/>
            <p:cNvSpPr/>
            <p:nvPr>
              <p:custDataLst>
                <p:tags r:id="rId213"/>
              </p:custDataLst>
            </p:nvPr>
          </p:nvSpPr>
          <p:spPr>
            <a:xfrm>
              <a:off x="6478889" y="4724908"/>
              <a:ext cx="117899" cy="332868"/>
            </a:xfrm>
            <a:custGeom>
              <a:avLst/>
              <a:gdLst/>
              <a:ahLst/>
              <a:cxnLst/>
              <a:rect l="0" t="0" r="0" b="0"/>
              <a:pathLst>
                <a:path w="117899" h="332868">
                  <a:moveTo>
                    <a:pt x="112411" y="18542"/>
                  </a:moveTo>
                  <a:lnTo>
                    <a:pt x="112411" y="18542"/>
                  </a:lnTo>
                  <a:lnTo>
                    <a:pt x="112411" y="13486"/>
                  </a:lnTo>
                  <a:lnTo>
                    <a:pt x="115233" y="8181"/>
                  </a:lnTo>
                  <a:lnTo>
                    <a:pt x="117467" y="5285"/>
                  </a:lnTo>
                  <a:lnTo>
                    <a:pt x="117898" y="3354"/>
                  </a:lnTo>
                  <a:lnTo>
                    <a:pt x="117128" y="2067"/>
                  </a:lnTo>
                  <a:lnTo>
                    <a:pt x="113342" y="0"/>
                  </a:lnTo>
                  <a:lnTo>
                    <a:pt x="67362" y="36351"/>
                  </a:lnTo>
                  <a:lnTo>
                    <a:pt x="60639" y="45155"/>
                  </a:lnTo>
                  <a:lnTo>
                    <a:pt x="37833" y="86718"/>
                  </a:lnTo>
                  <a:lnTo>
                    <a:pt x="20549" y="131981"/>
                  </a:lnTo>
                  <a:lnTo>
                    <a:pt x="4489" y="172292"/>
                  </a:lnTo>
                  <a:lnTo>
                    <a:pt x="0" y="204974"/>
                  </a:lnTo>
                  <a:lnTo>
                    <a:pt x="5030" y="245280"/>
                  </a:lnTo>
                  <a:lnTo>
                    <a:pt x="7408" y="289034"/>
                  </a:lnTo>
                  <a:lnTo>
                    <a:pt x="7636" y="332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4039"/>
            <p:cNvSpPr/>
            <p:nvPr>
              <p:custDataLst>
                <p:tags r:id="rId214"/>
              </p:custDataLst>
            </p:nvPr>
          </p:nvSpPr>
          <p:spPr>
            <a:xfrm>
              <a:off x="6362700" y="4724400"/>
              <a:ext cx="133351" cy="123826"/>
            </a:xfrm>
            <a:custGeom>
              <a:avLst/>
              <a:gdLst/>
              <a:ahLst/>
              <a:cxnLst/>
              <a:rect l="0" t="0" r="0" b="0"/>
              <a:pathLst>
                <a:path w="133351" h="12382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27627" y="44911"/>
                  </a:lnTo>
                  <a:lnTo>
                    <a:pt x="71149" y="87273"/>
                  </a:lnTo>
                  <a:lnTo>
                    <a:pt x="107285" y="115562"/>
                  </a:lnTo>
                  <a:lnTo>
                    <a:pt x="13335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4040"/>
            <p:cNvSpPr/>
            <p:nvPr>
              <p:custDataLst>
                <p:tags r:id="rId215"/>
              </p:custDataLst>
            </p:nvPr>
          </p:nvSpPr>
          <p:spPr>
            <a:xfrm>
              <a:off x="5932624" y="4486275"/>
              <a:ext cx="287202" cy="38101"/>
            </a:xfrm>
            <a:custGeom>
              <a:avLst/>
              <a:gdLst/>
              <a:ahLst/>
              <a:cxnLst/>
              <a:rect l="0" t="0" r="0" b="0"/>
              <a:pathLst>
                <a:path w="287202" h="38101">
                  <a:moveTo>
                    <a:pt x="10976" y="38100"/>
                  </a:moveTo>
                  <a:lnTo>
                    <a:pt x="10976" y="38100"/>
                  </a:lnTo>
                  <a:lnTo>
                    <a:pt x="863" y="33044"/>
                  </a:lnTo>
                  <a:lnTo>
                    <a:pt x="0" y="31555"/>
                  </a:lnTo>
                  <a:lnTo>
                    <a:pt x="1542" y="30561"/>
                  </a:lnTo>
                  <a:lnTo>
                    <a:pt x="40151" y="21232"/>
                  </a:lnTo>
                  <a:lnTo>
                    <a:pt x="85100" y="12151"/>
                  </a:lnTo>
                  <a:lnTo>
                    <a:pt x="124866" y="4987"/>
                  </a:lnTo>
                  <a:lnTo>
                    <a:pt x="168899" y="1477"/>
                  </a:lnTo>
                  <a:lnTo>
                    <a:pt x="206993" y="438"/>
                  </a:lnTo>
                  <a:lnTo>
                    <a:pt x="253797" y="86"/>
                  </a:lnTo>
                  <a:lnTo>
                    <a:pt x="2872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4041"/>
            <p:cNvSpPr/>
            <p:nvPr>
              <p:custDataLst>
                <p:tags r:id="rId216"/>
              </p:custDataLst>
            </p:nvPr>
          </p:nvSpPr>
          <p:spPr>
            <a:xfrm>
              <a:off x="6076950" y="4505325"/>
              <a:ext cx="9526" cy="190501"/>
            </a:xfrm>
            <a:custGeom>
              <a:avLst/>
              <a:gdLst/>
              <a:ahLst/>
              <a:cxnLst/>
              <a:rect l="0" t="0" r="0" b="0"/>
              <a:pathLst>
                <a:path w="9526" h="190501">
                  <a:moveTo>
                    <a:pt x="9525" y="0"/>
                  </a:moveTo>
                  <a:lnTo>
                    <a:pt x="9525" y="0"/>
                  </a:lnTo>
                  <a:lnTo>
                    <a:pt x="1986" y="31085"/>
                  </a:lnTo>
                  <a:lnTo>
                    <a:pt x="393" y="72227"/>
                  </a:lnTo>
                  <a:lnTo>
                    <a:pt x="78" y="109086"/>
                  </a:lnTo>
                  <a:lnTo>
                    <a:pt x="17" y="155564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4042"/>
            <p:cNvSpPr/>
            <p:nvPr>
              <p:custDataLst>
                <p:tags r:id="rId217"/>
              </p:custDataLst>
            </p:nvPr>
          </p:nvSpPr>
          <p:spPr>
            <a:xfrm>
              <a:off x="5709986" y="4644468"/>
              <a:ext cx="224090" cy="293855"/>
            </a:xfrm>
            <a:custGeom>
              <a:avLst/>
              <a:gdLst/>
              <a:ahLst/>
              <a:cxnLst/>
              <a:rect l="0" t="0" r="0" b="0"/>
              <a:pathLst>
                <a:path w="224090" h="293855">
                  <a:moveTo>
                    <a:pt x="224089" y="13257"/>
                  </a:moveTo>
                  <a:lnTo>
                    <a:pt x="224089" y="13257"/>
                  </a:lnTo>
                  <a:lnTo>
                    <a:pt x="224089" y="8201"/>
                  </a:lnTo>
                  <a:lnTo>
                    <a:pt x="221267" y="2896"/>
                  </a:lnTo>
                  <a:lnTo>
                    <a:pt x="219033" y="0"/>
                  </a:lnTo>
                  <a:lnTo>
                    <a:pt x="216485" y="185"/>
                  </a:lnTo>
                  <a:lnTo>
                    <a:pt x="190975" y="28098"/>
                  </a:lnTo>
                  <a:lnTo>
                    <a:pt x="160665" y="72794"/>
                  </a:lnTo>
                  <a:lnTo>
                    <a:pt x="131938" y="112671"/>
                  </a:lnTo>
                  <a:lnTo>
                    <a:pt x="96804" y="159476"/>
                  </a:lnTo>
                  <a:lnTo>
                    <a:pt x="68810" y="197714"/>
                  </a:lnTo>
                  <a:lnTo>
                    <a:pt x="42260" y="233364"/>
                  </a:lnTo>
                  <a:lnTo>
                    <a:pt x="4846" y="278278"/>
                  </a:lnTo>
                  <a:lnTo>
                    <a:pt x="669" y="285189"/>
                  </a:lnTo>
                  <a:lnTo>
                    <a:pt x="0" y="289794"/>
                  </a:lnTo>
                  <a:lnTo>
                    <a:pt x="1673" y="292866"/>
                  </a:lnTo>
                  <a:lnTo>
                    <a:pt x="3844" y="293854"/>
                  </a:lnTo>
                  <a:lnTo>
                    <a:pt x="14539" y="289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SMARTInkShape-Group813"/>
          <p:cNvGrpSpPr/>
          <p:nvPr/>
        </p:nvGrpSpPr>
        <p:grpSpPr>
          <a:xfrm>
            <a:off x="5086350" y="4754961"/>
            <a:ext cx="228601" cy="121726"/>
            <a:chOff x="5086350" y="4754961"/>
            <a:chExt cx="228601" cy="121726"/>
          </a:xfrm>
        </p:grpSpPr>
        <p:sp>
          <p:nvSpPr>
            <p:cNvPr id="339" name="SMARTInkShape-4043"/>
            <p:cNvSpPr/>
            <p:nvPr>
              <p:custDataLst>
                <p:tags r:id="rId210"/>
              </p:custDataLst>
            </p:nvPr>
          </p:nvSpPr>
          <p:spPr>
            <a:xfrm>
              <a:off x="5086350" y="4754961"/>
              <a:ext cx="190501" cy="7540"/>
            </a:xfrm>
            <a:custGeom>
              <a:avLst/>
              <a:gdLst/>
              <a:ahLst/>
              <a:cxnLst/>
              <a:rect l="0" t="0" r="0" b="0"/>
              <a:pathLst>
                <a:path w="190501" h="7540">
                  <a:moveTo>
                    <a:pt x="0" y="7539"/>
                  </a:moveTo>
                  <a:lnTo>
                    <a:pt x="0" y="7539"/>
                  </a:lnTo>
                  <a:lnTo>
                    <a:pt x="38126" y="7539"/>
                  </a:lnTo>
                  <a:lnTo>
                    <a:pt x="76207" y="4717"/>
                  </a:lnTo>
                  <a:lnTo>
                    <a:pt x="114302" y="0"/>
                  </a:lnTo>
                  <a:lnTo>
                    <a:pt x="190500" y="7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4044"/>
            <p:cNvSpPr/>
            <p:nvPr>
              <p:custDataLst>
                <p:tags r:id="rId211"/>
              </p:custDataLst>
            </p:nvPr>
          </p:nvSpPr>
          <p:spPr>
            <a:xfrm>
              <a:off x="5106859" y="4838700"/>
              <a:ext cx="208092" cy="37987"/>
            </a:xfrm>
            <a:custGeom>
              <a:avLst/>
              <a:gdLst/>
              <a:ahLst/>
              <a:cxnLst/>
              <a:rect l="0" t="0" r="0" b="0"/>
              <a:pathLst>
                <a:path w="208092" h="37987">
                  <a:moveTo>
                    <a:pt x="46166" y="0"/>
                  </a:moveTo>
                  <a:lnTo>
                    <a:pt x="46166" y="0"/>
                  </a:lnTo>
                  <a:lnTo>
                    <a:pt x="41110" y="0"/>
                  </a:lnTo>
                  <a:lnTo>
                    <a:pt x="2318" y="21459"/>
                  </a:lnTo>
                  <a:lnTo>
                    <a:pt x="0" y="24890"/>
                  </a:lnTo>
                  <a:lnTo>
                    <a:pt x="572" y="28234"/>
                  </a:lnTo>
                  <a:lnTo>
                    <a:pt x="3071" y="31522"/>
                  </a:lnTo>
                  <a:lnTo>
                    <a:pt x="14313" y="35177"/>
                  </a:lnTo>
                  <a:lnTo>
                    <a:pt x="52456" y="37523"/>
                  </a:lnTo>
                  <a:lnTo>
                    <a:pt x="88723" y="37986"/>
                  </a:lnTo>
                  <a:lnTo>
                    <a:pt x="126626" y="37007"/>
                  </a:lnTo>
                  <a:lnTo>
                    <a:pt x="208091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SMARTInkShape-Group814"/>
          <p:cNvGrpSpPr/>
          <p:nvPr/>
        </p:nvGrpSpPr>
        <p:grpSpPr>
          <a:xfrm>
            <a:off x="3543300" y="4533900"/>
            <a:ext cx="1216771" cy="559608"/>
            <a:chOff x="3543300" y="4533900"/>
            <a:chExt cx="1216771" cy="559608"/>
          </a:xfrm>
        </p:grpSpPr>
        <p:sp>
          <p:nvSpPr>
            <p:cNvPr id="342" name="SMARTInkShape-4045"/>
            <p:cNvSpPr/>
            <p:nvPr>
              <p:custDataLst>
                <p:tags r:id="rId203"/>
              </p:custDataLst>
            </p:nvPr>
          </p:nvSpPr>
          <p:spPr>
            <a:xfrm>
              <a:off x="4552950" y="4603869"/>
              <a:ext cx="207121" cy="489639"/>
            </a:xfrm>
            <a:custGeom>
              <a:avLst/>
              <a:gdLst/>
              <a:ahLst/>
              <a:cxnLst/>
              <a:rect l="0" t="0" r="0" b="0"/>
              <a:pathLst>
                <a:path w="207121" h="489639">
                  <a:moveTo>
                    <a:pt x="0" y="139581"/>
                  </a:moveTo>
                  <a:lnTo>
                    <a:pt x="0" y="139581"/>
                  </a:lnTo>
                  <a:lnTo>
                    <a:pt x="5057" y="144637"/>
                  </a:lnTo>
                  <a:lnTo>
                    <a:pt x="8201" y="162951"/>
                  </a:lnTo>
                  <a:lnTo>
                    <a:pt x="10321" y="199701"/>
                  </a:lnTo>
                  <a:lnTo>
                    <a:pt x="15993" y="240767"/>
                  </a:lnTo>
                  <a:lnTo>
                    <a:pt x="18143" y="283275"/>
                  </a:lnTo>
                  <a:lnTo>
                    <a:pt x="18871" y="326675"/>
                  </a:lnTo>
                  <a:lnTo>
                    <a:pt x="18997" y="364349"/>
                  </a:lnTo>
                  <a:lnTo>
                    <a:pt x="19039" y="410580"/>
                  </a:lnTo>
                  <a:lnTo>
                    <a:pt x="19048" y="457303"/>
                  </a:lnTo>
                  <a:lnTo>
                    <a:pt x="17991" y="475609"/>
                  </a:lnTo>
                  <a:lnTo>
                    <a:pt x="10849" y="489638"/>
                  </a:lnTo>
                  <a:lnTo>
                    <a:pt x="9642" y="446969"/>
                  </a:lnTo>
                  <a:lnTo>
                    <a:pt x="10606" y="402559"/>
                  </a:lnTo>
                  <a:lnTo>
                    <a:pt x="14593" y="367232"/>
                  </a:lnTo>
                  <a:lnTo>
                    <a:pt x="17729" y="325920"/>
                  </a:lnTo>
                  <a:lnTo>
                    <a:pt x="18463" y="292601"/>
                  </a:lnTo>
                  <a:lnTo>
                    <a:pt x="19847" y="257332"/>
                  </a:lnTo>
                  <a:lnTo>
                    <a:pt x="25518" y="219626"/>
                  </a:lnTo>
                  <a:lnTo>
                    <a:pt x="30793" y="178441"/>
                  </a:lnTo>
                  <a:lnTo>
                    <a:pt x="41713" y="139731"/>
                  </a:lnTo>
                  <a:lnTo>
                    <a:pt x="54061" y="100452"/>
                  </a:lnTo>
                  <a:lnTo>
                    <a:pt x="69515" y="53026"/>
                  </a:lnTo>
                  <a:lnTo>
                    <a:pt x="79578" y="32320"/>
                  </a:lnTo>
                  <a:lnTo>
                    <a:pt x="101339" y="4118"/>
                  </a:lnTo>
                  <a:lnTo>
                    <a:pt x="107834" y="0"/>
                  </a:lnTo>
                  <a:lnTo>
                    <a:pt x="112106" y="1019"/>
                  </a:lnTo>
                  <a:lnTo>
                    <a:pt x="130134" y="13398"/>
                  </a:lnTo>
                  <a:lnTo>
                    <a:pt x="132397" y="30226"/>
                  </a:lnTo>
                  <a:lnTo>
                    <a:pt x="132103" y="76391"/>
                  </a:lnTo>
                  <a:lnTo>
                    <a:pt x="124691" y="122897"/>
                  </a:lnTo>
                  <a:lnTo>
                    <a:pt x="123939" y="150292"/>
                  </a:lnTo>
                  <a:lnTo>
                    <a:pt x="126018" y="154130"/>
                  </a:lnTo>
                  <a:lnTo>
                    <a:pt x="139056" y="164588"/>
                  </a:lnTo>
                  <a:lnTo>
                    <a:pt x="181123" y="190005"/>
                  </a:lnTo>
                  <a:lnTo>
                    <a:pt x="197247" y="207085"/>
                  </a:lnTo>
                  <a:lnTo>
                    <a:pt x="204082" y="219325"/>
                  </a:lnTo>
                  <a:lnTo>
                    <a:pt x="207120" y="231819"/>
                  </a:lnTo>
                  <a:lnTo>
                    <a:pt x="205648" y="244429"/>
                  </a:lnTo>
                  <a:lnTo>
                    <a:pt x="196047" y="266250"/>
                  </a:lnTo>
                  <a:lnTo>
                    <a:pt x="173839" y="297011"/>
                  </a:lnTo>
                  <a:lnTo>
                    <a:pt x="150287" y="311933"/>
                  </a:lnTo>
                  <a:lnTo>
                    <a:pt x="128255" y="318001"/>
                  </a:lnTo>
                  <a:lnTo>
                    <a:pt x="122545" y="316736"/>
                  </a:lnTo>
                  <a:lnTo>
                    <a:pt x="104775" y="301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4046"/>
            <p:cNvSpPr/>
            <p:nvPr>
              <p:custDataLst>
                <p:tags r:id="rId204"/>
              </p:custDataLst>
            </p:nvPr>
          </p:nvSpPr>
          <p:spPr>
            <a:xfrm>
              <a:off x="4162425" y="4654003"/>
              <a:ext cx="209551" cy="270423"/>
            </a:xfrm>
            <a:custGeom>
              <a:avLst/>
              <a:gdLst/>
              <a:ahLst/>
              <a:cxnLst/>
              <a:rect l="0" t="0" r="0" b="0"/>
              <a:pathLst>
                <a:path w="209551" h="270423">
                  <a:moveTo>
                    <a:pt x="209550" y="22772"/>
                  </a:moveTo>
                  <a:lnTo>
                    <a:pt x="209550" y="22772"/>
                  </a:lnTo>
                  <a:lnTo>
                    <a:pt x="209550" y="12659"/>
                  </a:lnTo>
                  <a:lnTo>
                    <a:pt x="206728" y="4872"/>
                  </a:lnTo>
                  <a:lnTo>
                    <a:pt x="204493" y="1313"/>
                  </a:lnTo>
                  <a:lnTo>
                    <a:pt x="201946" y="0"/>
                  </a:lnTo>
                  <a:lnTo>
                    <a:pt x="199189" y="182"/>
                  </a:lnTo>
                  <a:lnTo>
                    <a:pt x="196293" y="1362"/>
                  </a:lnTo>
                  <a:lnTo>
                    <a:pt x="169550" y="24973"/>
                  </a:lnTo>
                  <a:lnTo>
                    <a:pt x="142207" y="65238"/>
                  </a:lnTo>
                  <a:lnTo>
                    <a:pt x="109979" y="111855"/>
                  </a:lnTo>
                  <a:lnTo>
                    <a:pt x="80991" y="151768"/>
                  </a:lnTo>
                  <a:lnTo>
                    <a:pt x="46055" y="195261"/>
                  </a:lnTo>
                  <a:lnTo>
                    <a:pt x="17340" y="229517"/>
                  </a:lnTo>
                  <a:lnTo>
                    <a:pt x="0" y="2704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4047"/>
            <p:cNvSpPr/>
            <p:nvPr>
              <p:custDataLst>
                <p:tags r:id="rId205"/>
              </p:custDataLst>
            </p:nvPr>
          </p:nvSpPr>
          <p:spPr>
            <a:xfrm>
              <a:off x="4143375" y="4686300"/>
              <a:ext cx="161926" cy="228601"/>
            </a:xfrm>
            <a:custGeom>
              <a:avLst/>
              <a:gdLst/>
              <a:ahLst/>
              <a:cxnLst/>
              <a:rect l="0" t="0" r="0" b="0"/>
              <a:pathLst>
                <a:path w="161926" h="2286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35648" y="53257"/>
                  </a:lnTo>
                  <a:lnTo>
                    <a:pt x="69944" y="97068"/>
                  </a:lnTo>
                  <a:lnTo>
                    <a:pt x="103304" y="138139"/>
                  </a:lnTo>
                  <a:lnTo>
                    <a:pt x="136034" y="181451"/>
                  </a:lnTo>
                  <a:lnTo>
                    <a:pt x="161925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4048"/>
            <p:cNvSpPr/>
            <p:nvPr>
              <p:custDataLst>
                <p:tags r:id="rId206"/>
              </p:custDataLst>
            </p:nvPr>
          </p:nvSpPr>
          <p:spPr>
            <a:xfrm>
              <a:off x="3769497" y="4533900"/>
              <a:ext cx="240529" cy="28576"/>
            </a:xfrm>
            <a:custGeom>
              <a:avLst/>
              <a:gdLst/>
              <a:ahLst/>
              <a:cxnLst/>
              <a:rect l="0" t="0" r="0" b="0"/>
              <a:pathLst>
                <a:path w="240529" h="28576">
                  <a:moveTo>
                    <a:pt x="30978" y="28575"/>
                  </a:moveTo>
                  <a:lnTo>
                    <a:pt x="30978" y="28575"/>
                  </a:lnTo>
                  <a:lnTo>
                    <a:pt x="25921" y="28575"/>
                  </a:lnTo>
                  <a:lnTo>
                    <a:pt x="387" y="20374"/>
                  </a:lnTo>
                  <a:lnTo>
                    <a:pt x="0" y="18874"/>
                  </a:lnTo>
                  <a:lnTo>
                    <a:pt x="5216" y="14386"/>
                  </a:lnTo>
                  <a:lnTo>
                    <a:pt x="25109" y="5909"/>
                  </a:lnTo>
                  <a:lnTo>
                    <a:pt x="61224" y="1751"/>
                  </a:lnTo>
                  <a:lnTo>
                    <a:pt x="105439" y="519"/>
                  </a:lnTo>
                  <a:lnTo>
                    <a:pt x="148149" y="102"/>
                  </a:lnTo>
                  <a:lnTo>
                    <a:pt x="188227" y="30"/>
                  </a:lnTo>
                  <a:lnTo>
                    <a:pt x="2405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4049"/>
            <p:cNvSpPr/>
            <p:nvPr>
              <p:custDataLst>
                <p:tags r:id="rId207"/>
              </p:custDataLst>
            </p:nvPr>
          </p:nvSpPr>
          <p:spPr>
            <a:xfrm>
              <a:off x="3914775" y="4535224"/>
              <a:ext cx="9526" cy="170127"/>
            </a:xfrm>
            <a:custGeom>
              <a:avLst/>
              <a:gdLst/>
              <a:ahLst/>
              <a:cxnLst/>
              <a:rect l="0" t="0" r="0" b="0"/>
              <a:pathLst>
                <a:path w="9526" h="17012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7" y="9182"/>
                  </a:lnTo>
                  <a:lnTo>
                    <a:pt x="8201" y="25307"/>
                  </a:lnTo>
                  <a:lnTo>
                    <a:pt x="9263" y="70416"/>
                  </a:lnTo>
                  <a:lnTo>
                    <a:pt x="9473" y="114917"/>
                  </a:lnTo>
                  <a:lnTo>
                    <a:pt x="9518" y="159406"/>
                  </a:lnTo>
                  <a:lnTo>
                    <a:pt x="9525" y="170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4050"/>
            <p:cNvSpPr/>
            <p:nvPr>
              <p:custDataLst>
                <p:tags r:id="rId208"/>
              </p:custDataLst>
            </p:nvPr>
          </p:nvSpPr>
          <p:spPr>
            <a:xfrm>
              <a:off x="3571875" y="4624544"/>
              <a:ext cx="180976" cy="312960"/>
            </a:xfrm>
            <a:custGeom>
              <a:avLst/>
              <a:gdLst/>
              <a:ahLst/>
              <a:cxnLst/>
              <a:rect l="0" t="0" r="0" b="0"/>
              <a:pathLst>
                <a:path w="180976" h="312960">
                  <a:moveTo>
                    <a:pt x="180975" y="14131"/>
                  </a:moveTo>
                  <a:lnTo>
                    <a:pt x="180975" y="14131"/>
                  </a:lnTo>
                  <a:lnTo>
                    <a:pt x="180975" y="0"/>
                  </a:lnTo>
                  <a:lnTo>
                    <a:pt x="180975" y="1854"/>
                  </a:lnTo>
                  <a:lnTo>
                    <a:pt x="167792" y="27788"/>
                  </a:lnTo>
                  <a:lnTo>
                    <a:pt x="145764" y="66338"/>
                  </a:lnTo>
                  <a:lnTo>
                    <a:pt x="117020" y="112990"/>
                  </a:lnTo>
                  <a:lnTo>
                    <a:pt x="91985" y="160228"/>
                  </a:lnTo>
                  <a:lnTo>
                    <a:pt x="65370" y="200208"/>
                  </a:lnTo>
                  <a:lnTo>
                    <a:pt x="44623" y="239701"/>
                  </a:lnTo>
                  <a:lnTo>
                    <a:pt x="20784" y="281896"/>
                  </a:lnTo>
                  <a:lnTo>
                    <a:pt x="3469" y="307873"/>
                  </a:lnTo>
                  <a:lnTo>
                    <a:pt x="1541" y="312959"/>
                  </a:lnTo>
                  <a:lnTo>
                    <a:pt x="0" y="299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4051"/>
            <p:cNvSpPr/>
            <p:nvPr>
              <p:custDataLst>
                <p:tags r:id="rId209"/>
              </p:custDataLst>
            </p:nvPr>
          </p:nvSpPr>
          <p:spPr>
            <a:xfrm>
              <a:off x="3543300" y="4659049"/>
              <a:ext cx="190501" cy="251045"/>
            </a:xfrm>
            <a:custGeom>
              <a:avLst/>
              <a:gdLst/>
              <a:ahLst/>
              <a:cxnLst/>
              <a:rect l="0" t="0" r="0" b="0"/>
              <a:pathLst>
                <a:path w="190501" h="251045">
                  <a:moveTo>
                    <a:pt x="0" y="8201"/>
                  </a:moveTo>
                  <a:lnTo>
                    <a:pt x="0" y="8201"/>
                  </a:lnTo>
                  <a:lnTo>
                    <a:pt x="5057" y="3145"/>
                  </a:lnTo>
                  <a:lnTo>
                    <a:pt x="10361" y="662"/>
                  </a:lnTo>
                  <a:lnTo>
                    <a:pt x="13257" y="0"/>
                  </a:lnTo>
                  <a:lnTo>
                    <a:pt x="22120" y="7731"/>
                  </a:lnTo>
                  <a:lnTo>
                    <a:pt x="62136" y="53799"/>
                  </a:lnTo>
                  <a:lnTo>
                    <a:pt x="88591" y="90939"/>
                  </a:lnTo>
                  <a:lnTo>
                    <a:pt x="116787" y="136923"/>
                  </a:lnTo>
                  <a:lnTo>
                    <a:pt x="149135" y="180505"/>
                  </a:lnTo>
                  <a:lnTo>
                    <a:pt x="173424" y="227389"/>
                  </a:lnTo>
                  <a:lnTo>
                    <a:pt x="187127" y="250228"/>
                  </a:lnTo>
                  <a:lnTo>
                    <a:pt x="189310" y="251044"/>
                  </a:lnTo>
                  <a:lnTo>
                    <a:pt x="190500" y="236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SMARTInkShape-Group815"/>
          <p:cNvGrpSpPr/>
          <p:nvPr/>
        </p:nvGrpSpPr>
        <p:grpSpPr>
          <a:xfrm>
            <a:off x="2134225" y="4600967"/>
            <a:ext cx="469716" cy="304409"/>
            <a:chOff x="2134225" y="4600967"/>
            <a:chExt cx="469716" cy="304409"/>
          </a:xfrm>
        </p:grpSpPr>
        <p:sp>
          <p:nvSpPr>
            <p:cNvPr id="350" name="SMARTInkShape-4052"/>
            <p:cNvSpPr/>
            <p:nvPr>
              <p:custDataLst>
                <p:tags r:id="rId200"/>
              </p:custDataLst>
            </p:nvPr>
          </p:nvSpPr>
          <p:spPr>
            <a:xfrm>
              <a:off x="2392312" y="4600967"/>
              <a:ext cx="211629" cy="304409"/>
            </a:xfrm>
            <a:custGeom>
              <a:avLst/>
              <a:gdLst/>
              <a:ahLst/>
              <a:cxnLst/>
              <a:rect l="0" t="0" r="0" b="0"/>
              <a:pathLst>
                <a:path w="211629" h="304409">
                  <a:moveTo>
                    <a:pt x="55613" y="9133"/>
                  </a:moveTo>
                  <a:lnTo>
                    <a:pt x="55613" y="9133"/>
                  </a:lnTo>
                  <a:lnTo>
                    <a:pt x="12381" y="491"/>
                  </a:lnTo>
                  <a:lnTo>
                    <a:pt x="768" y="0"/>
                  </a:lnTo>
                  <a:lnTo>
                    <a:pt x="0" y="928"/>
                  </a:lnTo>
                  <a:lnTo>
                    <a:pt x="7613" y="4781"/>
                  </a:lnTo>
                  <a:lnTo>
                    <a:pt x="54832" y="11382"/>
                  </a:lnTo>
                  <a:lnTo>
                    <a:pt x="102077" y="25304"/>
                  </a:lnTo>
                  <a:lnTo>
                    <a:pt x="142649" y="45978"/>
                  </a:lnTo>
                  <a:lnTo>
                    <a:pt x="185346" y="74126"/>
                  </a:lnTo>
                  <a:lnTo>
                    <a:pt x="199651" y="97182"/>
                  </a:lnTo>
                  <a:lnTo>
                    <a:pt x="210592" y="129178"/>
                  </a:lnTo>
                  <a:lnTo>
                    <a:pt x="211628" y="147506"/>
                  </a:lnTo>
                  <a:lnTo>
                    <a:pt x="203671" y="181575"/>
                  </a:lnTo>
                  <a:lnTo>
                    <a:pt x="178448" y="223622"/>
                  </a:lnTo>
                  <a:lnTo>
                    <a:pt x="148786" y="265401"/>
                  </a:lnTo>
                  <a:lnTo>
                    <a:pt x="112763" y="304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4053"/>
            <p:cNvSpPr/>
            <p:nvPr>
              <p:custDataLst>
                <p:tags r:id="rId201"/>
              </p:custDataLst>
            </p:nvPr>
          </p:nvSpPr>
          <p:spPr>
            <a:xfrm>
              <a:off x="2154730" y="4733925"/>
              <a:ext cx="426546" cy="121718"/>
            </a:xfrm>
            <a:custGeom>
              <a:avLst/>
              <a:gdLst/>
              <a:ahLst/>
              <a:cxnLst/>
              <a:rect l="0" t="0" r="0" b="0"/>
              <a:pathLst>
                <a:path w="426546" h="121718">
                  <a:moveTo>
                    <a:pt x="45545" y="95250"/>
                  </a:moveTo>
                  <a:lnTo>
                    <a:pt x="45545" y="95250"/>
                  </a:lnTo>
                  <a:lnTo>
                    <a:pt x="2628" y="116709"/>
                  </a:lnTo>
                  <a:lnTo>
                    <a:pt x="0" y="119081"/>
                  </a:lnTo>
                  <a:lnTo>
                    <a:pt x="365" y="120662"/>
                  </a:lnTo>
                  <a:lnTo>
                    <a:pt x="2725" y="121717"/>
                  </a:lnTo>
                  <a:lnTo>
                    <a:pt x="45446" y="113186"/>
                  </a:lnTo>
                  <a:lnTo>
                    <a:pt x="83625" y="101380"/>
                  </a:lnTo>
                  <a:lnTo>
                    <a:pt x="113975" y="95152"/>
                  </a:lnTo>
                  <a:lnTo>
                    <a:pt x="148983" y="88855"/>
                  </a:lnTo>
                  <a:lnTo>
                    <a:pt x="192493" y="79361"/>
                  </a:lnTo>
                  <a:lnTo>
                    <a:pt x="232195" y="69847"/>
                  </a:lnTo>
                  <a:lnTo>
                    <a:pt x="270770" y="59266"/>
                  </a:lnTo>
                  <a:lnTo>
                    <a:pt x="311127" y="44253"/>
                  </a:lnTo>
                  <a:lnTo>
                    <a:pt x="344557" y="36249"/>
                  </a:lnTo>
                  <a:lnTo>
                    <a:pt x="383908" y="25792"/>
                  </a:lnTo>
                  <a:lnTo>
                    <a:pt x="4265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4054"/>
            <p:cNvSpPr/>
            <p:nvPr>
              <p:custDataLst>
                <p:tags r:id="rId202"/>
              </p:custDataLst>
            </p:nvPr>
          </p:nvSpPr>
          <p:spPr>
            <a:xfrm>
              <a:off x="2134225" y="4695825"/>
              <a:ext cx="351801" cy="19051"/>
            </a:xfrm>
            <a:custGeom>
              <a:avLst/>
              <a:gdLst/>
              <a:ahLst/>
              <a:cxnLst/>
              <a:rect l="0" t="0" r="0" b="0"/>
              <a:pathLst>
                <a:path w="351801" h="19051">
                  <a:moveTo>
                    <a:pt x="27950" y="19050"/>
                  </a:moveTo>
                  <a:lnTo>
                    <a:pt x="27950" y="19050"/>
                  </a:lnTo>
                  <a:lnTo>
                    <a:pt x="0" y="19050"/>
                  </a:lnTo>
                  <a:lnTo>
                    <a:pt x="43724" y="19050"/>
                  </a:lnTo>
                  <a:lnTo>
                    <a:pt x="84130" y="16228"/>
                  </a:lnTo>
                  <a:lnTo>
                    <a:pt x="131379" y="11511"/>
                  </a:lnTo>
                  <a:lnTo>
                    <a:pt x="168110" y="9349"/>
                  </a:lnTo>
                  <a:lnTo>
                    <a:pt x="214706" y="3240"/>
                  </a:lnTo>
                  <a:lnTo>
                    <a:pt x="249594" y="1441"/>
                  </a:lnTo>
                  <a:lnTo>
                    <a:pt x="283445" y="640"/>
                  </a:lnTo>
                  <a:lnTo>
                    <a:pt x="351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SMARTInkShape-Group816"/>
          <p:cNvGrpSpPr/>
          <p:nvPr/>
        </p:nvGrpSpPr>
        <p:grpSpPr>
          <a:xfrm>
            <a:off x="7534275" y="3782744"/>
            <a:ext cx="592424" cy="189640"/>
            <a:chOff x="7534275" y="3782744"/>
            <a:chExt cx="592424" cy="189640"/>
          </a:xfrm>
        </p:grpSpPr>
        <p:sp>
          <p:nvSpPr>
            <p:cNvPr id="354" name="SMARTInkShape-4055"/>
            <p:cNvSpPr/>
            <p:nvPr>
              <p:custDataLst>
                <p:tags r:id="rId197"/>
              </p:custDataLst>
            </p:nvPr>
          </p:nvSpPr>
          <p:spPr>
            <a:xfrm>
              <a:off x="7932205" y="3782744"/>
              <a:ext cx="194494" cy="189640"/>
            </a:xfrm>
            <a:custGeom>
              <a:avLst/>
              <a:gdLst/>
              <a:ahLst/>
              <a:cxnLst/>
              <a:rect l="0" t="0" r="0" b="0"/>
              <a:pathLst>
                <a:path w="194494" h="189640">
                  <a:moveTo>
                    <a:pt x="106895" y="27256"/>
                  </a:moveTo>
                  <a:lnTo>
                    <a:pt x="106895" y="27256"/>
                  </a:lnTo>
                  <a:lnTo>
                    <a:pt x="106895" y="13999"/>
                  </a:lnTo>
                  <a:lnTo>
                    <a:pt x="104073" y="7958"/>
                  </a:lnTo>
                  <a:lnTo>
                    <a:pt x="101839" y="4866"/>
                  </a:lnTo>
                  <a:lnTo>
                    <a:pt x="90890" y="1430"/>
                  </a:lnTo>
                  <a:lnTo>
                    <a:pt x="83525" y="513"/>
                  </a:lnTo>
                  <a:lnTo>
                    <a:pt x="77556" y="2020"/>
                  </a:lnTo>
                  <a:lnTo>
                    <a:pt x="30386" y="38453"/>
                  </a:lnTo>
                  <a:lnTo>
                    <a:pt x="8841" y="74114"/>
                  </a:lnTo>
                  <a:lnTo>
                    <a:pt x="521" y="93590"/>
                  </a:lnTo>
                  <a:lnTo>
                    <a:pt x="0" y="132518"/>
                  </a:lnTo>
                  <a:lnTo>
                    <a:pt x="6548" y="162397"/>
                  </a:lnTo>
                  <a:lnTo>
                    <a:pt x="20669" y="177630"/>
                  </a:lnTo>
                  <a:lnTo>
                    <a:pt x="30361" y="184655"/>
                  </a:lnTo>
                  <a:lnTo>
                    <a:pt x="49597" y="189639"/>
                  </a:lnTo>
                  <a:lnTo>
                    <a:pt x="75454" y="186495"/>
                  </a:lnTo>
                  <a:lnTo>
                    <a:pt x="113267" y="170894"/>
                  </a:lnTo>
                  <a:lnTo>
                    <a:pt x="160037" y="134994"/>
                  </a:lnTo>
                  <a:lnTo>
                    <a:pt x="189688" y="88350"/>
                  </a:lnTo>
                  <a:lnTo>
                    <a:pt x="193841" y="80685"/>
                  </a:lnTo>
                  <a:lnTo>
                    <a:pt x="194493" y="72401"/>
                  </a:lnTo>
                  <a:lnTo>
                    <a:pt x="189572" y="54728"/>
                  </a:lnTo>
                  <a:lnTo>
                    <a:pt x="154004" y="8697"/>
                  </a:lnTo>
                  <a:lnTo>
                    <a:pt x="132066" y="3133"/>
                  </a:lnTo>
                  <a:lnTo>
                    <a:pt x="86837" y="0"/>
                  </a:lnTo>
                  <a:lnTo>
                    <a:pt x="21170" y="82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4056"/>
            <p:cNvSpPr/>
            <p:nvPr>
              <p:custDataLst>
                <p:tags r:id="rId198"/>
              </p:custDataLst>
            </p:nvPr>
          </p:nvSpPr>
          <p:spPr>
            <a:xfrm>
              <a:off x="7547525" y="3886200"/>
              <a:ext cx="224876" cy="37910"/>
            </a:xfrm>
            <a:custGeom>
              <a:avLst/>
              <a:gdLst/>
              <a:ahLst/>
              <a:cxnLst/>
              <a:rect l="0" t="0" r="0" b="0"/>
              <a:pathLst>
                <a:path w="224876" h="37910">
                  <a:moveTo>
                    <a:pt x="101050" y="0"/>
                  </a:moveTo>
                  <a:lnTo>
                    <a:pt x="101050" y="0"/>
                  </a:lnTo>
                  <a:lnTo>
                    <a:pt x="64322" y="10361"/>
                  </a:lnTo>
                  <a:lnTo>
                    <a:pt x="21386" y="18964"/>
                  </a:lnTo>
                  <a:lnTo>
                    <a:pt x="0" y="27100"/>
                  </a:lnTo>
                  <a:lnTo>
                    <a:pt x="1934" y="28650"/>
                  </a:lnTo>
                  <a:lnTo>
                    <a:pt x="22204" y="35920"/>
                  </a:lnTo>
                  <a:lnTo>
                    <a:pt x="57253" y="37669"/>
                  </a:lnTo>
                  <a:lnTo>
                    <a:pt x="87935" y="37909"/>
                  </a:lnTo>
                  <a:lnTo>
                    <a:pt x="122738" y="36957"/>
                  </a:lnTo>
                  <a:lnTo>
                    <a:pt x="159373" y="33006"/>
                  </a:lnTo>
                  <a:lnTo>
                    <a:pt x="22487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4057"/>
            <p:cNvSpPr/>
            <p:nvPr>
              <p:custDataLst>
                <p:tags r:id="rId199"/>
              </p:custDataLst>
            </p:nvPr>
          </p:nvSpPr>
          <p:spPr>
            <a:xfrm>
              <a:off x="7534275" y="3838575"/>
              <a:ext cx="276226" cy="1"/>
            </a:xfrm>
            <a:custGeom>
              <a:avLst/>
              <a:gdLst/>
              <a:ahLst/>
              <a:cxnLst/>
              <a:rect l="0" t="0" r="0" b="0"/>
              <a:pathLst>
                <a:path w="276226" h="1">
                  <a:moveTo>
                    <a:pt x="0" y="0"/>
                  </a:moveTo>
                  <a:lnTo>
                    <a:pt x="0" y="0"/>
                  </a:lnTo>
                  <a:lnTo>
                    <a:pt x="39060" y="0"/>
                  </a:lnTo>
                  <a:lnTo>
                    <a:pt x="75308" y="0"/>
                  </a:lnTo>
                  <a:lnTo>
                    <a:pt x="115917" y="0"/>
                  </a:lnTo>
                  <a:lnTo>
                    <a:pt x="158678" y="0"/>
                  </a:lnTo>
                  <a:lnTo>
                    <a:pt x="201885" y="0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SMARTInkShape-Group817"/>
          <p:cNvGrpSpPr/>
          <p:nvPr/>
        </p:nvGrpSpPr>
        <p:grpSpPr>
          <a:xfrm>
            <a:off x="5791200" y="3495675"/>
            <a:ext cx="1045178" cy="630953"/>
            <a:chOff x="5791200" y="3495675"/>
            <a:chExt cx="1045178" cy="630953"/>
          </a:xfrm>
        </p:grpSpPr>
        <p:sp>
          <p:nvSpPr>
            <p:cNvPr id="358" name="SMARTInkShape-4058"/>
            <p:cNvSpPr/>
            <p:nvPr>
              <p:custDataLst>
                <p:tags r:id="rId190"/>
              </p:custDataLst>
            </p:nvPr>
          </p:nvSpPr>
          <p:spPr>
            <a:xfrm>
              <a:off x="6610350" y="3581519"/>
              <a:ext cx="226028" cy="545109"/>
            </a:xfrm>
            <a:custGeom>
              <a:avLst/>
              <a:gdLst/>
              <a:ahLst/>
              <a:cxnLst/>
              <a:rect l="0" t="0" r="0" b="0"/>
              <a:pathLst>
                <a:path w="226028" h="545109">
                  <a:moveTo>
                    <a:pt x="0" y="238006"/>
                  </a:moveTo>
                  <a:lnTo>
                    <a:pt x="0" y="238006"/>
                  </a:lnTo>
                  <a:lnTo>
                    <a:pt x="5056" y="238006"/>
                  </a:lnTo>
                  <a:lnTo>
                    <a:pt x="6545" y="236948"/>
                  </a:lnTo>
                  <a:lnTo>
                    <a:pt x="7538" y="235184"/>
                  </a:lnTo>
                  <a:lnTo>
                    <a:pt x="9132" y="229805"/>
                  </a:lnTo>
                  <a:lnTo>
                    <a:pt x="22748" y="268370"/>
                  </a:lnTo>
                  <a:lnTo>
                    <a:pt x="27424" y="310522"/>
                  </a:lnTo>
                  <a:lnTo>
                    <a:pt x="28348" y="349893"/>
                  </a:lnTo>
                  <a:lnTo>
                    <a:pt x="31330" y="384047"/>
                  </a:lnTo>
                  <a:lnTo>
                    <a:pt x="34033" y="403454"/>
                  </a:lnTo>
                  <a:lnTo>
                    <a:pt x="30662" y="443073"/>
                  </a:lnTo>
                  <a:lnTo>
                    <a:pt x="28987" y="489278"/>
                  </a:lnTo>
                  <a:lnTo>
                    <a:pt x="28629" y="531641"/>
                  </a:lnTo>
                  <a:lnTo>
                    <a:pt x="28599" y="542430"/>
                  </a:lnTo>
                  <a:lnTo>
                    <a:pt x="27532" y="544672"/>
                  </a:lnTo>
                  <a:lnTo>
                    <a:pt x="25764" y="545108"/>
                  </a:lnTo>
                  <a:lnTo>
                    <a:pt x="23526" y="544341"/>
                  </a:lnTo>
                  <a:lnTo>
                    <a:pt x="21039" y="535022"/>
                  </a:lnTo>
                  <a:lnTo>
                    <a:pt x="19311" y="487610"/>
                  </a:lnTo>
                  <a:lnTo>
                    <a:pt x="21923" y="445119"/>
                  </a:lnTo>
                  <a:lnTo>
                    <a:pt x="26604" y="400267"/>
                  </a:lnTo>
                  <a:lnTo>
                    <a:pt x="28757" y="360922"/>
                  </a:lnTo>
                  <a:lnTo>
                    <a:pt x="33242" y="318741"/>
                  </a:lnTo>
                  <a:lnTo>
                    <a:pt x="35941" y="283766"/>
                  </a:lnTo>
                  <a:lnTo>
                    <a:pt x="40283" y="243098"/>
                  </a:lnTo>
                  <a:lnTo>
                    <a:pt x="51231" y="195855"/>
                  </a:lnTo>
                  <a:lnTo>
                    <a:pt x="60453" y="148258"/>
                  </a:lnTo>
                  <a:lnTo>
                    <a:pt x="69888" y="109108"/>
                  </a:lnTo>
                  <a:lnTo>
                    <a:pt x="84444" y="67287"/>
                  </a:lnTo>
                  <a:lnTo>
                    <a:pt x="102836" y="22015"/>
                  </a:lnTo>
                  <a:lnTo>
                    <a:pt x="117672" y="5838"/>
                  </a:lnTo>
                  <a:lnTo>
                    <a:pt x="126073" y="1735"/>
                  </a:lnTo>
                  <a:lnTo>
                    <a:pt x="143874" y="0"/>
                  </a:lnTo>
                  <a:lnTo>
                    <a:pt x="150950" y="2077"/>
                  </a:lnTo>
                  <a:lnTo>
                    <a:pt x="161633" y="10029"/>
                  </a:lnTo>
                  <a:lnTo>
                    <a:pt x="167087" y="23441"/>
                  </a:lnTo>
                  <a:lnTo>
                    <a:pt x="170588" y="62979"/>
                  </a:lnTo>
                  <a:lnTo>
                    <a:pt x="171194" y="83958"/>
                  </a:lnTo>
                  <a:lnTo>
                    <a:pt x="153515" y="124743"/>
                  </a:lnTo>
                  <a:lnTo>
                    <a:pt x="146546" y="140042"/>
                  </a:lnTo>
                  <a:lnTo>
                    <a:pt x="137730" y="149713"/>
                  </a:lnTo>
                  <a:lnTo>
                    <a:pt x="128247" y="167151"/>
                  </a:lnTo>
                  <a:lnTo>
                    <a:pt x="128889" y="168544"/>
                  </a:lnTo>
                  <a:lnTo>
                    <a:pt x="130377" y="169473"/>
                  </a:lnTo>
                  <a:lnTo>
                    <a:pt x="173255" y="181620"/>
                  </a:lnTo>
                  <a:lnTo>
                    <a:pt x="182178" y="184540"/>
                  </a:lnTo>
                  <a:lnTo>
                    <a:pt x="197738" y="196252"/>
                  </a:lnTo>
                  <a:lnTo>
                    <a:pt x="219917" y="224584"/>
                  </a:lnTo>
                  <a:lnTo>
                    <a:pt x="226027" y="249198"/>
                  </a:lnTo>
                  <a:lnTo>
                    <a:pt x="221812" y="264500"/>
                  </a:lnTo>
                  <a:lnTo>
                    <a:pt x="201859" y="291570"/>
                  </a:lnTo>
                  <a:lnTo>
                    <a:pt x="183753" y="305853"/>
                  </a:lnTo>
                  <a:lnTo>
                    <a:pt x="171274" y="310493"/>
                  </a:lnTo>
                  <a:lnTo>
                    <a:pt x="140959" y="313473"/>
                  </a:lnTo>
                  <a:lnTo>
                    <a:pt x="114300" y="3046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4059"/>
            <p:cNvSpPr/>
            <p:nvPr>
              <p:custDataLst>
                <p:tags r:id="rId191"/>
              </p:custDataLst>
            </p:nvPr>
          </p:nvSpPr>
          <p:spPr>
            <a:xfrm>
              <a:off x="6334125" y="3686175"/>
              <a:ext cx="133351" cy="228601"/>
            </a:xfrm>
            <a:custGeom>
              <a:avLst/>
              <a:gdLst/>
              <a:ahLst/>
              <a:cxnLst/>
              <a:rect l="0" t="0" r="0" b="0"/>
              <a:pathLst>
                <a:path w="133351" h="228601">
                  <a:moveTo>
                    <a:pt x="133350" y="0"/>
                  </a:moveTo>
                  <a:lnTo>
                    <a:pt x="133350" y="0"/>
                  </a:lnTo>
                  <a:lnTo>
                    <a:pt x="128294" y="0"/>
                  </a:lnTo>
                  <a:lnTo>
                    <a:pt x="122989" y="2822"/>
                  </a:lnTo>
                  <a:lnTo>
                    <a:pt x="120093" y="5057"/>
                  </a:lnTo>
                  <a:lnTo>
                    <a:pt x="111230" y="7539"/>
                  </a:lnTo>
                  <a:lnTo>
                    <a:pt x="105904" y="8201"/>
                  </a:lnTo>
                  <a:lnTo>
                    <a:pt x="94340" y="17403"/>
                  </a:lnTo>
                  <a:lnTo>
                    <a:pt x="50961" y="64298"/>
                  </a:lnTo>
                  <a:lnTo>
                    <a:pt x="35090" y="88901"/>
                  </a:lnTo>
                  <a:lnTo>
                    <a:pt x="16315" y="131717"/>
                  </a:lnTo>
                  <a:lnTo>
                    <a:pt x="4320" y="171088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4060"/>
            <p:cNvSpPr/>
            <p:nvPr>
              <p:custDataLst>
                <p:tags r:id="rId192"/>
              </p:custDataLst>
            </p:nvPr>
          </p:nvSpPr>
          <p:spPr>
            <a:xfrm>
              <a:off x="6286500" y="3686175"/>
              <a:ext cx="133351" cy="161926"/>
            </a:xfrm>
            <a:custGeom>
              <a:avLst/>
              <a:gdLst/>
              <a:ahLst/>
              <a:cxnLst/>
              <a:rect l="0" t="0" r="0" b="0"/>
              <a:pathLst>
                <a:path w="133351" h="1619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5210" y="23851"/>
                  </a:lnTo>
                  <a:lnTo>
                    <a:pt x="60453" y="64888"/>
                  </a:lnTo>
                  <a:lnTo>
                    <a:pt x="87240" y="95720"/>
                  </a:lnTo>
                  <a:lnTo>
                    <a:pt x="13335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4061"/>
            <p:cNvSpPr/>
            <p:nvPr>
              <p:custDataLst>
                <p:tags r:id="rId193"/>
              </p:custDataLst>
            </p:nvPr>
          </p:nvSpPr>
          <p:spPr>
            <a:xfrm>
              <a:off x="6039243" y="3495675"/>
              <a:ext cx="180583" cy="38101"/>
            </a:xfrm>
            <a:custGeom>
              <a:avLst/>
              <a:gdLst/>
              <a:ahLst/>
              <a:cxnLst/>
              <a:rect l="0" t="0" r="0" b="0"/>
              <a:pathLst>
                <a:path w="180583" h="38101">
                  <a:moveTo>
                    <a:pt x="9132" y="38100"/>
                  </a:moveTo>
                  <a:lnTo>
                    <a:pt x="9132" y="38100"/>
                  </a:lnTo>
                  <a:lnTo>
                    <a:pt x="4076" y="33043"/>
                  </a:lnTo>
                  <a:lnTo>
                    <a:pt x="1593" y="27739"/>
                  </a:lnTo>
                  <a:lnTo>
                    <a:pt x="0" y="20767"/>
                  </a:lnTo>
                  <a:lnTo>
                    <a:pt x="33563" y="8915"/>
                  </a:lnTo>
                  <a:lnTo>
                    <a:pt x="80045" y="1761"/>
                  </a:lnTo>
                  <a:lnTo>
                    <a:pt x="127545" y="232"/>
                  </a:lnTo>
                  <a:lnTo>
                    <a:pt x="1805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4062"/>
            <p:cNvSpPr/>
            <p:nvPr>
              <p:custDataLst>
                <p:tags r:id="rId194"/>
              </p:custDataLst>
            </p:nvPr>
          </p:nvSpPr>
          <p:spPr>
            <a:xfrm>
              <a:off x="6153150" y="3514725"/>
              <a:ext cx="9526" cy="152401"/>
            </a:xfrm>
            <a:custGeom>
              <a:avLst/>
              <a:gdLst/>
              <a:ahLst/>
              <a:cxnLst/>
              <a:rect l="0" t="0" r="0" b="0"/>
              <a:pathLst>
                <a:path w="9526" h="152401">
                  <a:moveTo>
                    <a:pt x="9525" y="0"/>
                  </a:moveTo>
                  <a:lnTo>
                    <a:pt x="9525" y="0"/>
                  </a:lnTo>
                  <a:lnTo>
                    <a:pt x="4469" y="0"/>
                  </a:lnTo>
                  <a:lnTo>
                    <a:pt x="2980" y="2117"/>
                  </a:lnTo>
                  <a:lnTo>
                    <a:pt x="1324" y="10113"/>
                  </a:lnTo>
                  <a:lnTo>
                    <a:pt x="7713" y="47062"/>
                  </a:lnTo>
                  <a:lnTo>
                    <a:pt x="6166" y="82736"/>
                  </a:lnTo>
                  <a:lnTo>
                    <a:pt x="541" y="124713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4063"/>
            <p:cNvSpPr/>
            <p:nvPr>
              <p:custDataLst>
                <p:tags r:id="rId195"/>
              </p:custDataLst>
            </p:nvPr>
          </p:nvSpPr>
          <p:spPr>
            <a:xfrm>
              <a:off x="5791200" y="3604749"/>
              <a:ext cx="200026" cy="252877"/>
            </a:xfrm>
            <a:custGeom>
              <a:avLst/>
              <a:gdLst/>
              <a:ahLst/>
              <a:cxnLst/>
              <a:rect l="0" t="0" r="0" b="0"/>
              <a:pathLst>
                <a:path w="200026" h="252877">
                  <a:moveTo>
                    <a:pt x="0" y="14751"/>
                  </a:moveTo>
                  <a:lnTo>
                    <a:pt x="0" y="14751"/>
                  </a:lnTo>
                  <a:lnTo>
                    <a:pt x="0" y="9694"/>
                  </a:lnTo>
                  <a:lnTo>
                    <a:pt x="1058" y="8205"/>
                  </a:lnTo>
                  <a:lnTo>
                    <a:pt x="2822" y="7212"/>
                  </a:lnTo>
                  <a:lnTo>
                    <a:pt x="5056" y="6550"/>
                  </a:lnTo>
                  <a:lnTo>
                    <a:pt x="13257" y="562"/>
                  </a:lnTo>
                  <a:lnTo>
                    <a:pt x="15188" y="0"/>
                  </a:lnTo>
                  <a:lnTo>
                    <a:pt x="16475" y="684"/>
                  </a:lnTo>
                  <a:lnTo>
                    <a:pt x="21109" y="6702"/>
                  </a:lnTo>
                  <a:lnTo>
                    <a:pt x="27374" y="12232"/>
                  </a:lnTo>
                  <a:lnTo>
                    <a:pt x="42799" y="23412"/>
                  </a:lnTo>
                  <a:lnTo>
                    <a:pt x="81097" y="69677"/>
                  </a:lnTo>
                  <a:lnTo>
                    <a:pt x="115267" y="114618"/>
                  </a:lnTo>
                  <a:lnTo>
                    <a:pt x="144151" y="156144"/>
                  </a:lnTo>
                  <a:lnTo>
                    <a:pt x="173548" y="198418"/>
                  </a:lnTo>
                  <a:lnTo>
                    <a:pt x="185477" y="219454"/>
                  </a:lnTo>
                  <a:lnTo>
                    <a:pt x="200025" y="252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4064"/>
            <p:cNvSpPr/>
            <p:nvPr>
              <p:custDataLst>
                <p:tags r:id="rId196"/>
              </p:custDataLst>
            </p:nvPr>
          </p:nvSpPr>
          <p:spPr>
            <a:xfrm>
              <a:off x="5848350" y="3638943"/>
              <a:ext cx="152401" cy="218683"/>
            </a:xfrm>
            <a:custGeom>
              <a:avLst/>
              <a:gdLst/>
              <a:ahLst/>
              <a:cxnLst/>
              <a:rect l="0" t="0" r="0" b="0"/>
              <a:pathLst>
                <a:path w="152401" h="218683">
                  <a:moveTo>
                    <a:pt x="152400" y="9132"/>
                  </a:moveTo>
                  <a:lnTo>
                    <a:pt x="152400" y="9132"/>
                  </a:lnTo>
                  <a:lnTo>
                    <a:pt x="152400" y="4075"/>
                  </a:lnTo>
                  <a:lnTo>
                    <a:pt x="151342" y="2586"/>
                  </a:lnTo>
                  <a:lnTo>
                    <a:pt x="149578" y="1593"/>
                  </a:lnTo>
                  <a:lnTo>
                    <a:pt x="144199" y="0"/>
                  </a:lnTo>
                  <a:lnTo>
                    <a:pt x="127927" y="15951"/>
                  </a:lnTo>
                  <a:lnTo>
                    <a:pt x="98423" y="60335"/>
                  </a:lnTo>
                  <a:lnTo>
                    <a:pt x="69432" y="99797"/>
                  </a:lnTo>
                  <a:lnTo>
                    <a:pt x="48406" y="145027"/>
                  </a:lnTo>
                  <a:lnTo>
                    <a:pt x="18283" y="188344"/>
                  </a:lnTo>
                  <a:lnTo>
                    <a:pt x="0" y="218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6" name="SMARTInkShape-4065"/>
          <p:cNvSpPr/>
          <p:nvPr>
            <p:custDataLst>
              <p:tags r:id="rId2"/>
            </p:custDataLst>
          </p:nvPr>
        </p:nvSpPr>
        <p:spPr>
          <a:xfrm>
            <a:off x="5400675" y="3620170"/>
            <a:ext cx="247651" cy="256329"/>
          </a:xfrm>
          <a:custGeom>
            <a:avLst/>
            <a:gdLst/>
            <a:ahLst/>
            <a:cxnLst/>
            <a:rect l="0" t="0" r="0" b="0"/>
            <a:pathLst>
              <a:path w="247651" h="256329">
                <a:moveTo>
                  <a:pt x="0" y="56480"/>
                </a:moveTo>
                <a:lnTo>
                  <a:pt x="0" y="56480"/>
                </a:lnTo>
                <a:lnTo>
                  <a:pt x="0" y="51423"/>
                </a:lnTo>
                <a:lnTo>
                  <a:pt x="1058" y="49934"/>
                </a:lnTo>
                <a:lnTo>
                  <a:pt x="2822" y="48941"/>
                </a:lnTo>
                <a:lnTo>
                  <a:pt x="9133" y="47072"/>
                </a:lnTo>
                <a:lnTo>
                  <a:pt x="9409" y="41933"/>
                </a:lnTo>
                <a:lnTo>
                  <a:pt x="12296" y="36610"/>
                </a:lnTo>
                <a:lnTo>
                  <a:pt x="40113" y="6956"/>
                </a:lnTo>
                <a:lnTo>
                  <a:pt x="52752" y="2719"/>
                </a:lnTo>
                <a:lnTo>
                  <a:pt x="81682" y="0"/>
                </a:lnTo>
                <a:lnTo>
                  <a:pt x="94864" y="5272"/>
                </a:lnTo>
                <a:lnTo>
                  <a:pt x="106719" y="14671"/>
                </a:lnTo>
                <a:lnTo>
                  <a:pt x="115517" y="25904"/>
                </a:lnTo>
                <a:lnTo>
                  <a:pt x="117228" y="32921"/>
                </a:lnTo>
                <a:lnTo>
                  <a:pt x="114895" y="66077"/>
                </a:lnTo>
                <a:lnTo>
                  <a:pt x="97951" y="112561"/>
                </a:lnTo>
                <a:lnTo>
                  <a:pt x="71838" y="159443"/>
                </a:lnTo>
                <a:lnTo>
                  <a:pt x="43363" y="205062"/>
                </a:lnTo>
                <a:lnTo>
                  <a:pt x="38322" y="214592"/>
                </a:lnTo>
                <a:lnTo>
                  <a:pt x="14475" y="242773"/>
                </a:lnTo>
                <a:lnTo>
                  <a:pt x="11725" y="249697"/>
                </a:lnTo>
                <a:lnTo>
                  <a:pt x="9933" y="251966"/>
                </a:lnTo>
                <a:lnTo>
                  <a:pt x="5120" y="254488"/>
                </a:lnTo>
                <a:lnTo>
                  <a:pt x="5530" y="255160"/>
                </a:lnTo>
                <a:lnTo>
                  <a:pt x="32021" y="256328"/>
                </a:lnTo>
                <a:lnTo>
                  <a:pt x="73340" y="251396"/>
                </a:lnTo>
                <a:lnTo>
                  <a:pt x="120743" y="248288"/>
                </a:lnTo>
                <a:lnTo>
                  <a:pt x="163246" y="247368"/>
                </a:lnTo>
                <a:lnTo>
                  <a:pt x="202650" y="247095"/>
                </a:lnTo>
                <a:lnTo>
                  <a:pt x="247650" y="2469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9" name="SMARTInkShape-Group819"/>
          <p:cNvGrpSpPr/>
          <p:nvPr/>
        </p:nvGrpSpPr>
        <p:grpSpPr>
          <a:xfrm>
            <a:off x="4810275" y="3677974"/>
            <a:ext cx="190351" cy="217752"/>
            <a:chOff x="4810275" y="3677974"/>
            <a:chExt cx="190351" cy="217752"/>
          </a:xfrm>
        </p:grpSpPr>
        <p:sp>
          <p:nvSpPr>
            <p:cNvPr id="367" name="SMARTInkShape-4066"/>
            <p:cNvSpPr/>
            <p:nvPr>
              <p:custDataLst>
                <p:tags r:id="rId188"/>
              </p:custDataLst>
            </p:nvPr>
          </p:nvSpPr>
          <p:spPr>
            <a:xfrm>
              <a:off x="4810275" y="3771900"/>
              <a:ext cx="190351" cy="18925"/>
            </a:xfrm>
            <a:custGeom>
              <a:avLst/>
              <a:gdLst/>
              <a:ahLst/>
              <a:cxnLst/>
              <a:rect l="0" t="0" r="0" b="0"/>
              <a:pathLst>
                <a:path w="190351" h="18925">
                  <a:moveTo>
                    <a:pt x="18900" y="0"/>
                  </a:moveTo>
                  <a:lnTo>
                    <a:pt x="18900" y="0"/>
                  </a:lnTo>
                  <a:lnTo>
                    <a:pt x="5643" y="0"/>
                  </a:lnTo>
                  <a:lnTo>
                    <a:pt x="3712" y="1058"/>
                  </a:lnTo>
                  <a:lnTo>
                    <a:pt x="2425" y="2822"/>
                  </a:lnTo>
                  <a:lnTo>
                    <a:pt x="358" y="8201"/>
                  </a:lnTo>
                  <a:lnTo>
                    <a:pt x="0" y="14189"/>
                  </a:lnTo>
                  <a:lnTo>
                    <a:pt x="2067" y="15809"/>
                  </a:lnTo>
                  <a:lnTo>
                    <a:pt x="16147" y="18090"/>
                  </a:lnTo>
                  <a:lnTo>
                    <a:pt x="62948" y="18924"/>
                  </a:lnTo>
                  <a:lnTo>
                    <a:pt x="99098" y="13956"/>
                  </a:lnTo>
                  <a:lnTo>
                    <a:pt x="136618" y="10838"/>
                  </a:lnTo>
                  <a:lnTo>
                    <a:pt x="1903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4067"/>
            <p:cNvSpPr/>
            <p:nvPr>
              <p:custDataLst>
                <p:tags r:id="rId189"/>
              </p:custDataLst>
            </p:nvPr>
          </p:nvSpPr>
          <p:spPr>
            <a:xfrm>
              <a:off x="4905375" y="3677974"/>
              <a:ext cx="19051" cy="217752"/>
            </a:xfrm>
            <a:custGeom>
              <a:avLst/>
              <a:gdLst/>
              <a:ahLst/>
              <a:cxnLst/>
              <a:rect l="0" t="0" r="0" b="0"/>
              <a:pathLst>
                <a:path w="19051" h="2177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6" y="4125"/>
                  </a:lnTo>
                  <a:lnTo>
                    <a:pt x="13257" y="22163"/>
                  </a:lnTo>
                  <a:lnTo>
                    <a:pt x="18287" y="68757"/>
                  </a:lnTo>
                  <a:lnTo>
                    <a:pt x="18825" y="104460"/>
                  </a:lnTo>
                  <a:lnTo>
                    <a:pt x="17962" y="146388"/>
                  </a:lnTo>
                  <a:lnTo>
                    <a:pt x="11505" y="183429"/>
                  </a:lnTo>
                  <a:lnTo>
                    <a:pt x="11463" y="202497"/>
                  </a:lnTo>
                  <a:lnTo>
                    <a:pt x="19050" y="217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6" name="SMARTInkShape-Group820"/>
          <p:cNvGrpSpPr/>
          <p:nvPr/>
        </p:nvGrpSpPr>
        <p:grpSpPr>
          <a:xfrm>
            <a:off x="3714750" y="3381375"/>
            <a:ext cx="732102" cy="504826"/>
            <a:chOff x="3714750" y="3381375"/>
            <a:chExt cx="732102" cy="504826"/>
          </a:xfrm>
        </p:grpSpPr>
        <p:sp>
          <p:nvSpPr>
            <p:cNvPr id="370" name="SMARTInkShape-4068"/>
            <p:cNvSpPr/>
            <p:nvPr>
              <p:custDataLst>
                <p:tags r:id="rId182"/>
              </p:custDataLst>
            </p:nvPr>
          </p:nvSpPr>
          <p:spPr>
            <a:xfrm>
              <a:off x="4248150" y="3562350"/>
              <a:ext cx="104776" cy="133351"/>
            </a:xfrm>
            <a:custGeom>
              <a:avLst/>
              <a:gdLst/>
              <a:ahLst/>
              <a:cxnLst/>
              <a:rect l="0" t="0" r="0" b="0"/>
              <a:pathLst>
                <a:path w="104776" h="133351">
                  <a:moveTo>
                    <a:pt x="0" y="0"/>
                  </a:moveTo>
                  <a:lnTo>
                    <a:pt x="0" y="0"/>
                  </a:lnTo>
                  <a:lnTo>
                    <a:pt x="39010" y="46549"/>
                  </a:lnTo>
                  <a:lnTo>
                    <a:pt x="76280" y="93170"/>
                  </a:lnTo>
                  <a:lnTo>
                    <a:pt x="10477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4069"/>
            <p:cNvSpPr/>
            <p:nvPr>
              <p:custDataLst>
                <p:tags r:id="rId183"/>
              </p:custDataLst>
            </p:nvPr>
          </p:nvSpPr>
          <p:spPr>
            <a:xfrm>
              <a:off x="4343693" y="3569145"/>
              <a:ext cx="103159" cy="317056"/>
            </a:xfrm>
            <a:custGeom>
              <a:avLst/>
              <a:gdLst/>
              <a:ahLst/>
              <a:cxnLst/>
              <a:rect l="0" t="0" r="0" b="0"/>
              <a:pathLst>
                <a:path w="103159" h="317056">
                  <a:moveTo>
                    <a:pt x="94957" y="12255"/>
                  </a:moveTo>
                  <a:lnTo>
                    <a:pt x="94957" y="12255"/>
                  </a:lnTo>
                  <a:lnTo>
                    <a:pt x="100014" y="12255"/>
                  </a:lnTo>
                  <a:lnTo>
                    <a:pt x="101503" y="10138"/>
                  </a:lnTo>
                  <a:lnTo>
                    <a:pt x="103158" y="2142"/>
                  </a:lnTo>
                  <a:lnTo>
                    <a:pt x="101483" y="221"/>
                  </a:lnTo>
                  <a:lnTo>
                    <a:pt x="98249" y="0"/>
                  </a:lnTo>
                  <a:lnTo>
                    <a:pt x="90070" y="2575"/>
                  </a:lnTo>
                  <a:lnTo>
                    <a:pt x="67868" y="20884"/>
                  </a:lnTo>
                  <a:lnTo>
                    <a:pt x="34708" y="63188"/>
                  </a:lnTo>
                  <a:lnTo>
                    <a:pt x="21837" y="81086"/>
                  </a:lnTo>
                  <a:lnTo>
                    <a:pt x="7205" y="93562"/>
                  </a:lnTo>
                  <a:lnTo>
                    <a:pt x="695" y="105460"/>
                  </a:lnTo>
                  <a:lnTo>
                    <a:pt x="0" y="111956"/>
                  </a:lnTo>
                  <a:lnTo>
                    <a:pt x="9425" y="151343"/>
                  </a:lnTo>
                  <a:lnTo>
                    <a:pt x="16600" y="192168"/>
                  </a:lnTo>
                  <a:lnTo>
                    <a:pt x="18331" y="236177"/>
                  </a:lnTo>
                  <a:lnTo>
                    <a:pt x="17614" y="275914"/>
                  </a:lnTo>
                  <a:lnTo>
                    <a:pt x="13244" y="293106"/>
                  </a:lnTo>
                  <a:lnTo>
                    <a:pt x="18757" y="317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4070"/>
            <p:cNvSpPr/>
            <p:nvPr>
              <p:custDataLst>
                <p:tags r:id="rId184"/>
              </p:custDataLst>
            </p:nvPr>
          </p:nvSpPr>
          <p:spPr>
            <a:xfrm>
              <a:off x="3714750" y="3534168"/>
              <a:ext cx="171451" cy="275833"/>
            </a:xfrm>
            <a:custGeom>
              <a:avLst/>
              <a:gdLst/>
              <a:ahLst/>
              <a:cxnLst/>
              <a:rect l="0" t="0" r="0" b="0"/>
              <a:pathLst>
                <a:path w="171451" h="275833">
                  <a:moveTo>
                    <a:pt x="0" y="9132"/>
                  </a:moveTo>
                  <a:lnTo>
                    <a:pt x="0" y="9132"/>
                  </a:lnTo>
                  <a:lnTo>
                    <a:pt x="0" y="0"/>
                  </a:lnTo>
                  <a:lnTo>
                    <a:pt x="0" y="4780"/>
                  </a:lnTo>
                  <a:lnTo>
                    <a:pt x="2822" y="10020"/>
                  </a:lnTo>
                  <a:lnTo>
                    <a:pt x="40407" y="52311"/>
                  </a:lnTo>
                  <a:lnTo>
                    <a:pt x="69012" y="91392"/>
                  </a:lnTo>
                  <a:lnTo>
                    <a:pt x="108598" y="138557"/>
                  </a:lnTo>
                  <a:lnTo>
                    <a:pt x="133478" y="179493"/>
                  </a:lnTo>
                  <a:lnTo>
                    <a:pt x="158776" y="223523"/>
                  </a:lnTo>
                  <a:lnTo>
                    <a:pt x="168947" y="256719"/>
                  </a:lnTo>
                  <a:lnTo>
                    <a:pt x="171450" y="275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4071"/>
            <p:cNvSpPr/>
            <p:nvPr>
              <p:custDataLst>
                <p:tags r:id="rId185"/>
              </p:custDataLst>
            </p:nvPr>
          </p:nvSpPr>
          <p:spPr>
            <a:xfrm>
              <a:off x="4038600" y="3401865"/>
              <a:ext cx="28576" cy="141436"/>
            </a:xfrm>
            <a:custGeom>
              <a:avLst/>
              <a:gdLst/>
              <a:ahLst/>
              <a:cxnLst/>
              <a:rect l="0" t="0" r="0" b="0"/>
              <a:pathLst>
                <a:path w="28576" h="141436">
                  <a:moveTo>
                    <a:pt x="0" y="17610"/>
                  </a:moveTo>
                  <a:lnTo>
                    <a:pt x="0" y="17610"/>
                  </a:lnTo>
                  <a:lnTo>
                    <a:pt x="0" y="0"/>
                  </a:lnTo>
                  <a:lnTo>
                    <a:pt x="1058" y="14053"/>
                  </a:lnTo>
                  <a:lnTo>
                    <a:pt x="13257" y="58547"/>
                  </a:lnTo>
                  <a:lnTo>
                    <a:pt x="17906" y="100956"/>
                  </a:lnTo>
                  <a:lnTo>
                    <a:pt x="19769" y="122856"/>
                  </a:lnTo>
                  <a:lnTo>
                    <a:pt x="28575" y="14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4072"/>
            <p:cNvSpPr/>
            <p:nvPr>
              <p:custDataLst>
                <p:tags r:id="rId186"/>
              </p:custDataLst>
            </p:nvPr>
          </p:nvSpPr>
          <p:spPr>
            <a:xfrm>
              <a:off x="3752850" y="3534168"/>
              <a:ext cx="133351" cy="285358"/>
            </a:xfrm>
            <a:custGeom>
              <a:avLst/>
              <a:gdLst/>
              <a:ahLst/>
              <a:cxnLst/>
              <a:rect l="0" t="0" r="0" b="0"/>
              <a:pathLst>
                <a:path w="133351" h="285358">
                  <a:moveTo>
                    <a:pt x="133350" y="9132"/>
                  </a:moveTo>
                  <a:lnTo>
                    <a:pt x="133350" y="9132"/>
                  </a:lnTo>
                  <a:lnTo>
                    <a:pt x="128293" y="4075"/>
                  </a:lnTo>
                  <a:lnTo>
                    <a:pt x="122989" y="1593"/>
                  </a:lnTo>
                  <a:lnTo>
                    <a:pt x="116017" y="0"/>
                  </a:lnTo>
                  <a:lnTo>
                    <a:pt x="106796" y="40786"/>
                  </a:lnTo>
                  <a:lnTo>
                    <a:pt x="95022" y="80923"/>
                  </a:lnTo>
                  <a:lnTo>
                    <a:pt x="79345" y="123048"/>
                  </a:lnTo>
                  <a:lnTo>
                    <a:pt x="63496" y="168001"/>
                  </a:lnTo>
                  <a:lnTo>
                    <a:pt x="44802" y="213563"/>
                  </a:lnTo>
                  <a:lnTo>
                    <a:pt x="21668" y="255771"/>
                  </a:lnTo>
                  <a:lnTo>
                    <a:pt x="0" y="285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4073"/>
            <p:cNvSpPr/>
            <p:nvPr>
              <p:custDataLst>
                <p:tags r:id="rId187"/>
              </p:custDataLst>
            </p:nvPr>
          </p:nvSpPr>
          <p:spPr>
            <a:xfrm>
              <a:off x="3935542" y="3381375"/>
              <a:ext cx="198309" cy="38101"/>
            </a:xfrm>
            <a:custGeom>
              <a:avLst/>
              <a:gdLst/>
              <a:ahLst/>
              <a:cxnLst/>
              <a:rect l="0" t="0" r="0" b="0"/>
              <a:pathLst>
                <a:path w="198309" h="38101">
                  <a:moveTo>
                    <a:pt x="17333" y="38100"/>
                  </a:moveTo>
                  <a:lnTo>
                    <a:pt x="17333" y="38100"/>
                  </a:lnTo>
                  <a:lnTo>
                    <a:pt x="12276" y="33043"/>
                  </a:lnTo>
                  <a:lnTo>
                    <a:pt x="9728" y="32612"/>
                  </a:lnTo>
                  <a:lnTo>
                    <a:pt x="6972" y="33383"/>
                  </a:lnTo>
                  <a:lnTo>
                    <a:pt x="4076" y="34956"/>
                  </a:lnTo>
                  <a:lnTo>
                    <a:pt x="2145" y="34945"/>
                  </a:lnTo>
                  <a:lnTo>
                    <a:pt x="858" y="33880"/>
                  </a:lnTo>
                  <a:lnTo>
                    <a:pt x="0" y="32112"/>
                  </a:lnTo>
                  <a:lnTo>
                    <a:pt x="1544" y="29875"/>
                  </a:lnTo>
                  <a:lnTo>
                    <a:pt x="8904" y="24566"/>
                  </a:lnTo>
                  <a:lnTo>
                    <a:pt x="46085" y="13594"/>
                  </a:lnTo>
                  <a:lnTo>
                    <a:pt x="81826" y="9672"/>
                  </a:lnTo>
                  <a:lnTo>
                    <a:pt x="126184" y="2224"/>
                  </a:lnTo>
                  <a:lnTo>
                    <a:pt x="166070" y="440"/>
                  </a:lnTo>
                  <a:lnTo>
                    <a:pt x="1983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SMARTInkShape-Group821"/>
          <p:cNvGrpSpPr/>
          <p:nvPr/>
        </p:nvGrpSpPr>
        <p:grpSpPr>
          <a:xfrm>
            <a:off x="3004490" y="3555106"/>
            <a:ext cx="519761" cy="291951"/>
            <a:chOff x="3004490" y="3555106"/>
            <a:chExt cx="519761" cy="291951"/>
          </a:xfrm>
        </p:grpSpPr>
        <p:sp>
          <p:nvSpPr>
            <p:cNvPr id="377" name="SMARTInkShape-4074"/>
            <p:cNvSpPr/>
            <p:nvPr>
              <p:custDataLst>
                <p:tags r:id="rId180"/>
              </p:custDataLst>
            </p:nvPr>
          </p:nvSpPr>
          <p:spPr>
            <a:xfrm>
              <a:off x="3004490" y="3733800"/>
              <a:ext cx="148286" cy="17727"/>
            </a:xfrm>
            <a:custGeom>
              <a:avLst/>
              <a:gdLst/>
              <a:ahLst/>
              <a:cxnLst/>
              <a:rect l="0" t="0" r="0" b="0"/>
              <a:pathLst>
                <a:path w="148286" h="17727">
                  <a:moveTo>
                    <a:pt x="14935" y="0"/>
                  </a:moveTo>
                  <a:lnTo>
                    <a:pt x="14935" y="0"/>
                  </a:lnTo>
                  <a:lnTo>
                    <a:pt x="5802" y="9132"/>
                  </a:lnTo>
                  <a:lnTo>
                    <a:pt x="0" y="9447"/>
                  </a:lnTo>
                  <a:lnTo>
                    <a:pt x="42487" y="9524"/>
                  </a:lnTo>
                  <a:lnTo>
                    <a:pt x="88217" y="9525"/>
                  </a:lnTo>
                  <a:lnTo>
                    <a:pt x="111555" y="10583"/>
                  </a:lnTo>
                  <a:lnTo>
                    <a:pt x="139816" y="17726"/>
                  </a:lnTo>
                  <a:lnTo>
                    <a:pt x="142639" y="17109"/>
                  </a:lnTo>
                  <a:lnTo>
                    <a:pt x="14828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4075"/>
            <p:cNvSpPr/>
            <p:nvPr>
              <p:custDataLst>
                <p:tags r:id="rId181"/>
              </p:custDataLst>
            </p:nvPr>
          </p:nvSpPr>
          <p:spPr>
            <a:xfrm>
              <a:off x="3267192" y="3555106"/>
              <a:ext cx="257059" cy="291951"/>
            </a:xfrm>
            <a:custGeom>
              <a:avLst/>
              <a:gdLst/>
              <a:ahLst/>
              <a:cxnLst/>
              <a:rect l="0" t="0" r="0" b="0"/>
              <a:pathLst>
                <a:path w="257059" h="291951">
                  <a:moveTo>
                    <a:pt x="9408" y="73919"/>
                  </a:moveTo>
                  <a:lnTo>
                    <a:pt x="9408" y="73919"/>
                  </a:lnTo>
                  <a:lnTo>
                    <a:pt x="1207" y="65718"/>
                  </a:lnTo>
                  <a:lnTo>
                    <a:pt x="0" y="43052"/>
                  </a:lnTo>
                  <a:lnTo>
                    <a:pt x="2077" y="39582"/>
                  </a:lnTo>
                  <a:lnTo>
                    <a:pt x="44667" y="5416"/>
                  </a:lnTo>
                  <a:lnTo>
                    <a:pt x="73595" y="0"/>
                  </a:lnTo>
                  <a:lnTo>
                    <a:pt x="91205" y="4377"/>
                  </a:lnTo>
                  <a:lnTo>
                    <a:pt x="119757" y="24434"/>
                  </a:lnTo>
                  <a:lnTo>
                    <a:pt x="127244" y="42048"/>
                  </a:lnTo>
                  <a:lnTo>
                    <a:pt x="129513" y="63987"/>
                  </a:lnTo>
                  <a:lnTo>
                    <a:pt x="124840" y="100139"/>
                  </a:lnTo>
                  <a:lnTo>
                    <a:pt x="113780" y="144637"/>
                  </a:lnTo>
                  <a:lnTo>
                    <a:pt x="91709" y="187693"/>
                  </a:lnTo>
                  <a:lnTo>
                    <a:pt x="66730" y="230911"/>
                  </a:lnTo>
                  <a:lnTo>
                    <a:pt x="53892" y="255213"/>
                  </a:lnTo>
                  <a:lnTo>
                    <a:pt x="33270" y="281107"/>
                  </a:lnTo>
                  <a:lnTo>
                    <a:pt x="31667" y="285069"/>
                  </a:lnTo>
                  <a:lnTo>
                    <a:pt x="32714" y="287711"/>
                  </a:lnTo>
                  <a:lnTo>
                    <a:pt x="35528" y="289472"/>
                  </a:lnTo>
                  <a:lnTo>
                    <a:pt x="49603" y="291950"/>
                  </a:lnTo>
                  <a:lnTo>
                    <a:pt x="63256" y="291472"/>
                  </a:lnTo>
                  <a:lnTo>
                    <a:pt x="106514" y="285363"/>
                  </a:lnTo>
                  <a:lnTo>
                    <a:pt x="145712" y="283843"/>
                  </a:lnTo>
                  <a:lnTo>
                    <a:pt x="187987" y="282485"/>
                  </a:lnTo>
                  <a:lnTo>
                    <a:pt x="216132" y="278003"/>
                  </a:lnTo>
                  <a:lnTo>
                    <a:pt x="257058" y="283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2" name="SMARTInkShape-Group822"/>
          <p:cNvGrpSpPr/>
          <p:nvPr/>
        </p:nvGrpSpPr>
        <p:grpSpPr>
          <a:xfrm>
            <a:off x="2344474" y="3648075"/>
            <a:ext cx="189177" cy="127780"/>
            <a:chOff x="2344474" y="3648075"/>
            <a:chExt cx="189177" cy="127780"/>
          </a:xfrm>
        </p:grpSpPr>
        <p:sp>
          <p:nvSpPr>
            <p:cNvPr id="380" name="SMARTInkShape-4076"/>
            <p:cNvSpPr/>
            <p:nvPr>
              <p:custDataLst>
                <p:tags r:id="rId178"/>
              </p:custDataLst>
            </p:nvPr>
          </p:nvSpPr>
          <p:spPr>
            <a:xfrm>
              <a:off x="2362200" y="364807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9525"/>
                  </a:moveTo>
                  <a:lnTo>
                    <a:pt x="0" y="9525"/>
                  </a:lnTo>
                  <a:lnTo>
                    <a:pt x="10113" y="4468"/>
                  </a:lnTo>
                  <a:lnTo>
                    <a:pt x="48957" y="589"/>
                  </a:lnTo>
                  <a:lnTo>
                    <a:pt x="91045" y="117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4077"/>
            <p:cNvSpPr/>
            <p:nvPr>
              <p:custDataLst>
                <p:tags r:id="rId179"/>
              </p:custDataLst>
            </p:nvPr>
          </p:nvSpPr>
          <p:spPr>
            <a:xfrm>
              <a:off x="2344474" y="3752850"/>
              <a:ext cx="189177" cy="23005"/>
            </a:xfrm>
            <a:custGeom>
              <a:avLst/>
              <a:gdLst/>
              <a:ahLst/>
              <a:cxnLst/>
              <a:rect l="0" t="0" r="0" b="0"/>
              <a:pathLst>
                <a:path w="189177" h="23005">
                  <a:moveTo>
                    <a:pt x="8201" y="0"/>
                  </a:moveTo>
                  <a:lnTo>
                    <a:pt x="8201" y="0"/>
                  </a:lnTo>
                  <a:lnTo>
                    <a:pt x="3145" y="5057"/>
                  </a:lnTo>
                  <a:lnTo>
                    <a:pt x="662" y="10361"/>
                  </a:lnTo>
                  <a:lnTo>
                    <a:pt x="0" y="13257"/>
                  </a:lnTo>
                  <a:lnTo>
                    <a:pt x="1675" y="16247"/>
                  </a:lnTo>
                  <a:lnTo>
                    <a:pt x="9181" y="22390"/>
                  </a:lnTo>
                  <a:lnTo>
                    <a:pt x="22395" y="23004"/>
                  </a:lnTo>
                  <a:lnTo>
                    <a:pt x="61805" y="19831"/>
                  </a:lnTo>
                  <a:lnTo>
                    <a:pt x="103809" y="18146"/>
                  </a:lnTo>
                  <a:lnTo>
                    <a:pt x="146130" y="11542"/>
                  </a:lnTo>
                  <a:lnTo>
                    <a:pt x="1891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SMARTInkShape-Group823"/>
          <p:cNvGrpSpPr/>
          <p:nvPr/>
        </p:nvGrpSpPr>
        <p:grpSpPr>
          <a:xfrm>
            <a:off x="445611" y="3181350"/>
            <a:ext cx="1468915" cy="1120892"/>
            <a:chOff x="445611" y="3181350"/>
            <a:chExt cx="1468915" cy="1120892"/>
          </a:xfrm>
        </p:grpSpPr>
        <p:sp>
          <p:nvSpPr>
            <p:cNvPr id="383" name="SMARTInkShape-4078"/>
            <p:cNvSpPr/>
            <p:nvPr>
              <p:custDataLst>
                <p:tags r:id="rId168"/>
              </p:custDataLst>
            </p:nvPr>
          </p:nvSpPr>
          <p:spPr>
            <a:xfrm>
              <a:off x="1438275" y="3192199"/>
              <a:ext cx="28576" cy="141552"/>
            </a:xfrm>
            <a:custGeom>
              <a:avLst/>
              <a:gdLst/>
              <a:ahLst/>
              <a:cxnLst/>
              <a:rect l="0" t="0" r="0" b="0"/>
              <a:pathLst>
                <a:path w="28576" h="1415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125"/>
                  </a:lnTo>
                  <a:lnTo>
                    <a:pt x="13257" y="44471"/>
                  </a:lnTo>
                  <a:lnTo>
                    <a:pt x="17906" y="89527"/>
                  </a:lnTo>
                  <a:lnTo>
                    <a:pt x="20008" y="126932"/>
                  </a:lnTo>
                  <a:lnTo>
                    <a:pt x="28575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4079"/>
            <p:cNvSpPr/>
            <p:nvPr>
              <p:custDataLst>
                <p:tags r:id="rId169"/>
              </p:custDataLst>
            </p:nvPr>
          </p:nvSpPr>
          <p:spPr>
            <a:xfrm>
              <a:off x="1119843" y="3277560"/>
              <a:ext cx="156116" cy="226257"/>
            </a:xfrm>
            <a:custGeom>
              <a:avLst/>
              <a:gdLst/>
              <a:ahLst/>
              <a:cxnLst/>
              <a:rect l="0" t="0" r="0" b="0"/>
              <a:pathLst>
                <a:path w="156116" h="226257">
                  <a:moveTo>
                    <a:pt x="146982" y="18090"/>
                  </a:moveTo>
                  <a:lnTo>
                    <a:pt x="146982" y="18090"/>
                  </a:lnTo>
                  <a:lnTo>
                    <a:pt x="155183" y="9889"/>
                  </a:lnTo>
                  <a:lnTo>
                    <a:pt x="156115" y="3901"/>
                  </a:lnTo>
                  <a:lnTo>
                    <a:pt x="154129" y="2281"/>
                  </a:lnTo>
                  <a:lnTo>
                    <a:pt x="141221" y="0"/>
                  </a:lnTo>
                  <a:lnTo>
                    <a:pt x="121874" y="383"/>
                  </a:lnTo>
                  <a:lnTo>
                    <a:pt x="76504" y="12335"/>
                  </a:lnTo>
                  <a:lnTo>
                    <a:pt x="37260" y="37155"/>
                  </a:lnTo>
                  <a:lnTo>
                    <a:pt x="30131" y="46319"/>
                  </a:lnTo>
                  <a:lnTo>
                    <a:pt x="28865" y="50667"/>
                  </a:lnTo>
                  <a:lnTo>
                    <a:pt x="29079" y="54625"/>
                  </a:lnTo>
                  <a:lnTo>
                    <a:pt x="32139" y="61845"/>
                  </a:lnTo>
                  <a:lnTo>
                    <a:pt x="37027" y="68581"/>
                  </a:lnTo>
                  <a:lnTo>
                    <a:pt x="83892" y="91456"/>
                  </a:lnTo>
                  <a:lnTo>
                    <a:pt x="85872" y="92400"/>
                  </a:lnTo>
                  <a:lnTo>
                    <a:pt x="87192" y="94088"/>
                  </a:lnTo>
                  <a:lnTo>
                    <a:pt x="88659" y="98787"/>
                  </a:lnTo>
                  <a:lnTo>
                    <a:pt x="83666" y="107224"/>
                  </a:lnTo>
                  <a:lnTo>
                    <a:pt x="79371" y="112438"/>
                  </a:lnTo>
                  <a:lnTo>
                    <a:pt x="36820" y="140264"/>
                  </a:lnTo>
                  <a:lnTo>
                    <a:pt x="18252" y="157895"/>
                  </a:lnTo>
                  <a:lnTo>
                    <a:pt x="1122" y="186797"/>
                  </a:lnTo>
                  <a:lnTo>
                    <a:pt x="0" y="193003"/>
                  </a:lnTo>
                  <a:lnTo>
                    <a:pt x="1576" y="205543"/>
                  </a:lnTo>
                  <a:lnTo>
                    <a:pt x="4536" y="209734"/>
                  </a:lnTo>
                  <a:lnTo>
                    <a:pt x="8627" y="212527"/>
                  </a:lnTo>
                  <a:lnTo>
                    <a:pt x="50143" y="225163"/>
                  </a:lnTo>
                  <a:lnTo>
                    <a:pt x="91935" y="226256"/>
                  </a:lnTo>
                  <a:lnTo>
                    <a:pt x="123146" y="219939"/>
                  </a:lnTo>
                  <a:lnTo>
                    <a:pt x="146982" y="20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4080"/>
            <p:cNvSpPr/>
            <p:nvPr>
              <p:custDataLst>
                <p:tags r:id="rId170"/>
              </p:custDataLst>
            </p:nvPr>
          </p:nvSpPr>
          <p:spPr>
            <a:xfrm>
              <a:off x="822215" y="3221558"/>
              <a:ext cx="149336" cy="321743"/>
            </a:xfrm>
            <a:custGeom>
              <a:avLst/>
              <a:gdLst/>
              <a:ahLst/>
              <a:cxnLst/>
              <a:rect l="0" t="0" r="0" b="0"/>
              <a:pathLst>
                <a:path w="149336" h="321743">
                  <a:moveTo>
                    <a:pt x="139810" y="26467"/>
                  </a:moveTo>
                  <a:lnTo>
                    <a:pt x="139810" y="26467"/>
                  </a:lnTo>
                  <a:lnTo>
                    <a:pt x="144867" y="16354"/>
                  </a:lnTo>
                  <a:lnTo>
                    <a:pt x="145298" y="12317"/>
                  </a:lnTo>
                  <a:lnTo>
                    <a:pt x="140742" y="0"/>
                  </a:lnTo>
                  <a:lnTo>
                    <a:pt x="134580" y="1651"/>
                  </a:lnTo>
                  <a:lnTo>
                    <a:pt x="124785" y="6971"/>
                  </a:lnTo>
                  <a:lnTo>
                    <a:pt x="101251" y="30456"/>
                  </a:lnTo>
                  <a:lnTo>
                    <a:pt x="71109" y="73606"/>
                  </a:lnTo>
                  <a:lnTo>
                    <a:pt x="59534" y="89751"/>
                  </a:lnTo>
                  <a:lnTo>
                    <a:pt x="41118" y="127533"/>
                  </a:lnTo>
                  <a:lnTo>
                    <a:pt x="23314" y="164950"/>
                  </a:lnTo>
                  <a:lnTo>
                    <a:pt x="7281" y="209397"/>
                  </a:lnTo>
                  <a:lnTo>
                    <a:pt x="0" y="246121"/>
                  </a:lnTo>
                  <a:lnTo>
                    <a:pt x="414" y="269082"/>
                  </a:lnTo>
                  <a:lnTo>
                    <a:pt x="7653" y="286343"/>
                  </a:lnTo>
                  <a:lnTo>
                    <a:pt x="28686" y="307961"/>
                  </a:lnTo>
                  <a:lnTo>
                    <a:pt x="43149" y="315617"/>
                  </a:lnTo>
                  <a:lnTo>
                    <a:pt x="68836" y="319927"/>
                  </a:lnTo>
                  <a:lnTo>
                    <a:pt x="106081" y="321204"/>
                  </a:lnTo>
                  <a:lnTo>
                    <a:pt x="149335" y="321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4081"/>
            <p:cNvSpPr/>
            <p:nvPr>
              <p:custDataLst>
                <p:tags r:id="rId171"/>
              </p:custDataLst>
            </p:nvPr>
          </p:nvSpPr>
          <p:spPr>
            <a:xfrm>
              <a:off x="445611" y="3268097"/>
              <a:ext cx="258848" cy="344520"/>
            </a:xfrm>
            <a:custGeom>
              <a:avLst/>
              <a:gdLst/>
              <a:ahLst/>
              <a:cxnLst/>
              <a:rect l="0" t="0" r="0" b="0"/>
              <a:pathLst>
                <a:path w="258848" h="344520">
                  <a:moveTo>
                    <a:pt x="249714" y="237103"/>
                  </a:moveTo>
                  <a:lnTo>
                    <a:pt x="249714" y="237103"/>
                  </a:lnTo>
                  <a:lnTo>
                    <a:pt x="249714" y="232046"/>
                  </a:lnTo>
                  <a:lnTo>
                    <a:pt x="250772" y="230557"/>
                  </a:lnTo>
                  <a:lnTo>
                    <a:pt x="252536" y="229564"/>
                  </a:lnTo>
                  <a:lnTo>
                    <a:pt x="254771" y="228902"/>
                  </a:lnTo>
                  <a:lnTo>
                    <a:pt x="256260" y="227402"/>
                  </a:lnTo>
                  <a:lnTo>
                    <a:pt x="257915" y="222914"/>
                  </a:lnTo>
                  <a:lnTo>
                    <a:pt x="258847" y="209380"/>
                  </a:lnTo>
                  <a:lnTo>
                    <a:pt x="254066" y="191965"/>
                  </a:lnTo>
                  <a:lnTo>
                    <a:pt x="245947" y="178456"/>
                  </a:lnTo>
                  <a:lnTo>
                    <a:pt x="227176" y="158922"/>
                  </a:lnTo>
                  <a:lnTo>
                    <a:pt x="198703" y="147315"/>
                  </a:lnTo>
                  <a:lnTo>
                    <a:pt x="181534" y="147103"/>
                  </a:lnTo>
                  <a:lnTo>
                    <a:pt x="141762" y="152932"/>
                  </a:lnTo>
                  <a:lnTo>
                    <a:pt x="115423" y="167478"/>
                  </a:lnTo>
                  <a:lnTo>
                    <a:pt x="73671" y="199281"/>
                  </a:lnTo>
                  <a:lnTo>
                    <a:pt x="53385" y="220957"/>
                  </a:lnTo>
                  <a:lnTo>
                    <a:pt x="46040" y="235572"/>
                  </a:lnTo>
                  <a:lnTo>
                    <a:pt x="41325" y="267257"/>
                  </a:lnTo>
                  <a:lnTo>
                    <a:pt x="45564" y="299778"/>
                  </a:lnTo>
                  <a:lnTo>
                    <a:pt x="53500" y="318228"/>
                  </a:lnTo>
                  <a:lnTo>
                    <a:pt x="58580" y="326111"/>
                  </a:lnTo>
                  <a:lnTo>
                    <a:pt x="72690" y="337693"/>
                  </a:lnTo>
                  <a:lnTo>
                    <a:pt x="80898" y="342263"/>
                  </a:lnTo>
                  <a:lnTo>
                    <a:pt x="98485" y="344519"/>
                  </a:lnTo>
                  <a:lnTo>
                    <a:pt x="116884" y="340935"/>
                  </a:lnTo>
                  <a:lnTo>
                    <a:pt x="144035" y="327017"/>
                  </a:lnTo>
                  <a:lnTo>
                    <a:pt x="159001" y="315517"/>
                  </a:lnTo>
                  <a:lnTo>
                    <a:pt x="174270" y="292087"/>
                  </a:lnTo>
                  <a:lnTo>
                    <a:pt x="187853" y="249179"/>
                  </a:lnTo>
                  <a:lnTo>
                    <a:pt x="194456" y="209032"/>
                  </a:lnTo>
                  <a:lnTo>
                    <a:pt x="200581" y="170528"/>
                  </a:lnTo>
                  <a:lnTo>
                    <a:pt x="201642" y="131770"/>
                  </a:lnTo>
                  <a:lnTo>
                    <a:pt x="196900" y="101941"/>
                  </a:lnTo>
                  <a:lnTo>
                    <a:pt x="178212" y="59807"/>
                  </a:lnTo>
                  <a:lnTo>
                    <a:pt x="160324" y="36992"/>
                  </a:lnTo>
                  <a:lnTo>
                    <a:pt x="117183" y="6740"/>
                  </a:lnTo>
                  <a:lnTo>
                    <a:pt x="106850" y="2428"/>
                  </a:lnTo>
                  <a:lnTo>
                    <a:pt x="79914" y="0"/>
                  </a:lnTo>
                  <a:lnTo>
                    <a:pt x="50178" y="4337"/>
                  </a:lnTo>
                  <a:lnTo>
                    <a:pt x="14040" y="21395"/>
                  </a:lnTo>
                  <a:lnTo>
                    <a:pt x="556" y="30785"/>
                  </a:lnTo>
                  <a:lnTo>
                    <a:pt x="0" y="36058"/>
                  </a:lnTo>
                  <a:lnTo>
                    <a:pt x="11589" y="656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4082"/>
            <p:cNvSpPr/>
            <p:nvPr>
              <p:custDataLst>
                <p:tags r:id="rId172"/>
              </p:custDataLst>
            </p:nvPr>
          </p:nvSpPr>
          <p:spPr>
            <a:xfrm>
              <a:off x="1338420" y="3181350"/>
              <a:ext cx="223681" cy="28576"/>
            </a:xfrm>
            <a:custGeom>
              <a:avLst/>
              <a:gdLst/>
              <a:ahLst/>
              <a:cxnLst/>
              <a:rect l="0" t="0" r="0" b="0"/>
              <a:pathLst>
                <a:path w="223681" h="28576">
                  <a:moveTo>
                    <a:pt x="14130" y="28575"/>
                  </a:moveTo>
                  <a:lnTo>
                    <a:pt x="14130" y="28575"/>
                  </a:lnTo>
                  <a:lnTo>
                    <a:pt x="0" y="28575"/>
                  </a:lnTo>
                  <a:lnTo>
                    <a:pt x="1853" y="28575"/>
                  </a:lnTo>
                  <a:lnTo>
                    <a:pt x="32790" y="15318"/>
                  </a:lnTo>
                  <a:lnTo>
                    <a:pt x="71752" y="11241"/>
                  </a:lnTo>
                  <a:lnTo>
                    <a:pt x="118175" y="8806"/>
                  </a:lnTo>
                  <a:lnTo>
                    <a:pt x="154554" y="3079"/>
                  </a:lnTo>
                  <a:lnTo>
                    <a:pt x="2236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4083"/>
            <p:cNvSpPr/>
            <p:nvPr>
              <p:custDataLst>
                <p:tags r:id="rId173"/>
              </p:custDataLst>
            </p:nvPr>
          </p:nvSpPr>
          <p:spPr>
            <a:xfrm>
              <a:off x="1564900" y="3314700"/>
              <a:ext cx="168651" cy="168450"/>
            </a:xfrm>
            <a:custGeom>
              <a:avLst/>
              <a:gdLst/>
              <a:ahLst/>
              <a:cxnLst/>
              <a:rect l="0" t="0" r="0" b="0"/>
              <a:pathLst>
                <a:path w="168651" h="168450">
                  <a:moveTo>
                    <a:pt x="149600" y="0"/>
                  </a:moveTo>
                  <a:lnTo>
                    <a:pt x="149600" y="0"/>
                  </a:lnTo>
                  <a:lnTo>
                    <a:pt x="104942" y="1058"/>
                  </a:lnTo>
                  <a:lnTo>
                    <a:pt x="79434" y="13183"/>
                  </a:lnTo>
                  <a:lnTo>
                    <a:pt x="49192" y="30591"/>
                  </a:lnTo>
                  <a:lnTo>
                    <a:pt x="44561" y="35211"/>
                  </a:lnTo>
                  <a:lnTo>
                    <a:pt x="39416" y="45988"/>
                  </a:lnTo>
                  <a:lnTo>
                    <a:pt x="39102" y="50767"/>
                  </a:lnTo>
                  <a:lnTo>
                    <a:pt x="41576" y="58899"/>
                  </a:lnTo>
                  <a:lnTo>
                    <a:pt x="43717" y="61491"/>
                  </a:lnTo>
                  <a:lnTo>
                    <a:pt x="66369" y="73824"/>
                  </a:lnTo>
                  <a:lnTo>
                    <a:pt x="70275" y="79730"/>
                  </a:lnTo>
                  <a:lnTo>
                    <a:pt x="72474" y="89005"/>
                  </a:lnTo>
                  <a:lnTo>
                    <a:pt x="67344" y="98119"/>
                  </a:lnTo>
                  <a:lnTo>
                    <a:pt x="58008" y="108167"/>
                  </a:lnTo>
                  <a:lnTo>
                    <a:pt x="39794" y="119774"/>
                  </a:lnTo>
                  <a:lnTo>
                    <a:pt x="16876" y="130974"/>
                  </a:lnTo>
                  <a:lnTo>
                    <a:pt x="6651" y="141466"/>
                  </a:lnTo>
                  <a:lnTo>
                    <a:pt x="1400" y="150363"/>
                  </a:lnTo>
                  <a:lnTo>
                    <a:pt x="0" y="154217"/>
                  </a:lnTo>
                  <a:lnTo>
                    <a:pt x="125" y="157845"/>
                  </a:lnTo>
                  <a:lnTo>
                    <a:pt x="3086" y="164697"/>
                  </a:lnTo>
                  <a:lnTo>
                    <a:pt x="19219" y="168449"/>
                  </a:lnTo>
                  <a:lnTo>
                    <a:pt x="55230" y="167739"/>
                  </a:lnTo>
                  <a:lnTo>
                    <a:pt x="92711" y="160825"/>
                  </a:lnTo>
                  <a:lnTo>
                    <a:pt x="122160" y="152074"/>
                  </a:lnTo>
                  <a:lnTo>
                    <a:pt x="16865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4084"/>
            <p:cNvSpPr/>
            <p:nvPr>
              <p:custDataLst>
                <p:tags r:id="rId174"/>
              </p:custDataLst>
            </p:nvPr>
          </p:nvSpPr>
          <p:spPr>
            <a:xfrm>
              <a:off x="1800225" y="3267075"/>
              <a:ext cx="64266" cy="285751"/>
            </a:xfrm>
            <a:custGeom>
              <a:avLst/>
              <a:gdLst/>
              <a:ahLst/>
              <a:cxnLst/>
              <a:rect l="0" t="0" r="0" b="0"/>
              <a:pathLst>
                <a:path w="64266" h="285751">
                  <a:moveTo>
                    <a:pt x="0" y="0"/>
                  </a:moveTo>
                  <a:lnTo>
                    <a:pt x="0" y="0"/>
                  </a:lnTo>
                  <a:lnTo>
                    <a:pt x="23851" y="25968"/>
                  </a:lnTo>
                  <a:lnTo>
                    <a:pt x="49133" y="65535"/>
                  </a:lnTo>
                  <a:lnTo>
                    <a:pt x="62112" y="108940"/>
                  </a:lnTo>
                  <a:lnTo>
                    <a:pt x="64265" y="137171"/>
                  </a:lnTo>
                  <a:lnTo>
                    <a:pt x="58670" y="176580"/>
                  </a:lnTo>
                  <a:lnTo>
                    <a:pt x="49251" y="213422"/>
                  </a:lnTo>
                  <a:lnTo>
                    <a:pt x="21603" y="25789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4085"/>
            <p:cNvSpPr/>
            <p:nvPr>
              <p:custDataLst>
                <p:tags r:id="rId175"/>
              </p:custDataLst>
            </p:nvPr>
          </p:nvSpPr>
          <p:spPr>
            <a:xfrm>
              <a:off x="495300" y="3676650"/>
              <a:ext cx="1419226" cy="47626"/>
            </a:xfrm>
            <a:custGeom>
              <a:avLst/>
              <a:gdLst/>
              <a:ahLst/>
              <a:cxnLst/>
              <a:rect l="0" t="0" r="0" b="0"/>
              <a:pathLst>
                <a:path w="1419226" h="47626">
                  <a:moveTo>
                    <a:pt x="0" y="47625"/>
                  </a:moveTo>
                  <a:lnTo>
                    <a:pt x="0" y="47625"/>
                  </a:lnTo>
                  <a:lnTo>
                    <a:pt x="42842" y="47625"/>
                  </a:lnTo>
                  <a:lnTo>
                    <a:pt x="84780" y="47625"/>
                  </a:lnTo>
                  <a:lnTo>
                    <a:pt x="118466" y="47625"/>
                  </a:lnTo>
                  <a:lnTo>
                    <a:pt x="158485" y="47625"/>
                  </a:lnTo>
                  <a:lnTo>
                    <a:pt x="193910" y="47625"/>
                  </a:lnTo>
                  <a:lnTo>
                    <a:pt x="227293" y="44803"/>
                  </a:lnTo>
                  <a:lnTo>
                    <a:pt x="261886" y="41079"/>
                  </a:lnTo>
                  <a:lnTo>
                    <a:pt x="301955" y="39424"/>
                  </a:lnTo>
                  <a:lnTo>
                    <a:pt x="344458" y="35866"/>
                  </a:lnTo>
                  <a:lnTo>
                    <a:pt x="389101" y="31816"/>
                  </a:lnTo>
                  <a:lnTo>
                    <a:pt x="412859" y="30735"/>
                  </a:lnTo>
                  <a:lnTo>
                    <a:pt x="437164" y="30015"/>
                  </a:lnTo>
                  <a:lnTo>
                    <a:pt x="462893" y="28477"/>
                  </a:lnTo>
                  <a:lnTo>
                    <a:pt x="489570" y="26393"/>
                  </a:lnTo>
                  <a:lnTo>
                    <a:pt x="516880" y="23945"/>
                  </a:lnTo>
                  <a:lnTo>
                    <a:pt x="544612" y="22313"/>
                  </a:lnTo>
                  <a:lnTo>
                    <a:pt x="572624" y="21225"/>
                  </a:lnTo>
                  <a:lnTo>
                    <a:pt x="600825" y="20501"/>
                  </a:lnTo>
                  <a:lnTo>
                    <a:pt x="629150" y="20017"/>
                  </a:lnTo>
                  <a:lnTo>
                    <a:pt x="657558" y="19695"/>
                  </a:lnTo>
                  <a:lnTo>
                    <a:pt x="686022" y="19480"/>
                  </a:lnTo>
                  <a:lnTo>
                    <a:pt x="715582" y="19336"/>
                  </a:lnTo>
                  <a:lnTo>
                    <a:pt x="745871" y="19241"/>
                  </a:lnTo>
                  <a:lnTo>
                    <a:pt x="776647" y="19178"/>
                  </a:lnTo>
                  <a:lnTo>
                    <a:pt x="806690" y="18076"/>
                  </a:lnTo>
                  <a:lnTo>
                    <a:pt x="836243" y="16285"/>
                  </a:lnTo>
                  <a:lnTo>
                    <a:pt x="865470" y="14031"/>
                  </a:lnTo>
                  <a:lnTo>
                    <a:pt x="894480" y="12529"/>
                  </a:lnTo>
                  <a:lnTo>
                    <a:pt x="923345" y="11528"/>
                  </a:lnTo>
                  <a:lnTo>
                    <a:pt x="952113" y="10860"/>
                  </a:lnTo>
                  <a:lnTo>
                    <a:pt x="980817" y="10415"/>
                  </a:lnTo>
                  <a:lnTo>
                    <a:pt x="1009478" y="10118"/>
                  </a:lnTo>
                  <a:lnTo>
                    <a:pt x="1038111" y="9921"/>
                  </a:lnTo>
                  <a:lnTo>
                    <a:pt x="1065665" y="9789"/>
                  </a:lnTo>
                  <a:lnTo>
                    <a:pt x="1092502" y="9701"/>
                  </a:lnTo>
                  <a:lnTo>
                    <a:pt x="1118860" y="9642"/>
                  </a:lnTo>
                  <a:lnTo>
                    <a:pt x="1165079" y="9577"/>
                  </a:lnTo>
                  <a:lnTo>
                    <a:pt x="1206788" y="9548"/>
                  </a:lnTo>
                  <a:lnTo>
                    <a:pt x="1246492" y="9535"/>
                  </a:lnTo>
                  <a:lnTo>
                    <a:pt x="1282483" y="6707"/>
                  </a:lnTo>
                  <a:lnTo>
                    <a:pt x="1329673" y="1987"/>
                  </a:lnTo>
                  <a:lnTo>
                    <a:pt x="1367644" y="589"/>
                  </a:lnTo>
                  <a:lnTo>
                    <a:pt x="14192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4086"/>
            <p:cNvSpPr/>
            <p:nvPr>
              <p:custDataLst>
                <p:tags r:id="rId176"/>
              </p:custDataLst>
            </p:nvPr>
          </p:nvSpPr>
          <p:spPr>
            <a:xfrm>
              <a:off x="974044" y="3860514"/>
              <a:ext cx="183970" cy="302276"/>
            </a:xfrm>
            <a:custGeom>
              <a:avLst/>
              <a:gdLst/>
              <a:ahLst/>
              <a:cxnLst/>
              <a:rect l="0" t="0" r="0" b="0"/>
              <a:pathLst>
                <a:path w="183970" h="302276">
                  <a:moveTo>
                    <a:pt x="178481" y="206661"/>
                  </a:moveTo>
                  <a:lnTo>
                    <a:pt x="178481" y="206661"/>
                  </a:lnTo>
                  <a:lnTo>
                    <a:pt x="183537" y="201605"/>
                  </a:lnTo>
                  <a:lnTo>
                    <a:pt x="183969" y="200115"/>
                  </a:lnTo>
                  <a:lnTo>
                    <a:pt x="183198" y="199122"/>
                  </a:lnTo>
                  <a:lnTo>
                    <a:pt x="179519" y="196960"/>
                  </a:lnTo>
                  <a:lnTo>
                    <a:pt x="174356" y="192472"/>
                  </a:lnTo>
                  <a:lnTo>
                    <a:pt x="171356" y="186949"/>
                  </a:lnTo>
                  <a:lnTo>
                    <a:pt x="168964" y="180967"/>
                  </a:lnTo>
                  <a:lnTo>
                    <a:pt x="164374" y="174780"/>
                  </a:lnTo>
                  <a:lnTo>
                    <a:pt x="145726" y="165347"/>
                  </a:lnTo>
                  <a:lnTo>
                    <a:pt x="125149" y="160906"/>
                  </a:lnTo>
                  <a:lnTo>
                    <a:pt x="95534" y="164647"/>
                  </a:lnTo>
                  <a:lnTo>
                    <a:pt x="48319" y="185946"/>
                  </a:lnTo>
                  <a:lnTo>
                    <a:pt x="27026" y="199465"/>
                  </a:lnTo>
                  <a:lnTo>
                    <a:pt x="20361" y="205038"/>
                  </a:lnTo>
                  <a:lnTo>
                    <a:pt x="10133" y="222520"/>
                  </a:lnTo>
                  <a:lnTo>
                    <a:pt x="0" y="253068"/>
                  </a:lnTo>
                  <a:lnTo>
                    <a:pt x="4259" y="267503"/>
                  </a:lnTo>
                  <a:lnTo>
                    <a:pt x="14266" y="283444"/>
                  </a:lnTo>
                  <a:lnTo>
                    <a:pt x="29297" y="297584"/>
                  </a:lnTo>
                  <a:lnTo>
                    <a:pt x="37750" y="301143"/>
                  </a:lnTo>
                  <a:lnTo>
                    <a:pt x="55609" y="302275"/>
                  </a:lnTo>
                  <a:lnTo>
                    <a:pt x="83513" y="296962"/>
                  </a:lnTo>
                  <a:lnTo>
                    <a:pt x="119270" y="272594"/>
                  </a:lnTo>
                  <a:lnTo>
                    <a:pt x="130293" y="263128"/>
                  </a:lnTo>
                  <a:lnTo>
                    <a:pt x="151480" y="221186"/>
                  </a:lnTo>
                  <a:lnTo>
                    <a:pt x="157861" y="180759"/>
                  </a:lnTo>
                  <a:lnTo>
                    <a:pt x="156616" y="152815"/>
                  </a:lnTo>
                  <a:lnTo>
                    <a:pt x="146132" y="109451"/>
                  </a:lnTo>
                  <a:lnTo>
                    <a:pt x="135873" y="62458"/>
                  </a:lnTo>
                  <a:lnTo>
                    <a:pt x="124619" y="39913"/>
                  </a:lnTo>
                  <a:lnTo>
                    <a:pt x="92523" y="6380"/>
                  </a:lnTo>
                  <a:lnTo>
                    <a:pt x="78894" y="1231"/>
                  </a:lnTo>
                  <a:lnTo>
                    <a:pt x="62253" y="0"/>
                  </a:lnTo>
                  <a:lnTo>
                    <a:pt x="44274" y="2982"/>
                  </a:lnTo>
                  <a:lnTo>
                    <a:pt x="38210" y="6316"/>
                  </a:lnTo>
                  <a:lnTo>
                    <a:pt x="26081" y="25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4087"/>
            <p:cNvSpPr/>
            <p:nvPr>
              <p:custDataLst>
                <p:tags r:id="rId177"/>
              </p:custDataLst>
            </p:nvPr>
          </p:nvSpPr>
          <p:spPr>
            <a:xfrm>
              <a:off x="1304960" y="3826359"/>
              <a:ext cx="156365" cy="475883"/>
            </a:xfrm>
            <a:custGeom>
              <a:avLst/>
              <a:gdLst/>
              <a:ahLst/>
              <a:cxnLst/>
              <a:rect l="0" t="0" r="0" b="0"/>
              <a:pathLst>
                <a:path w="156365" h="475883">
                  <a:moveTo>
                    <a:pt x="9490" y="212241"/>
                  </a:moveTo>
                  <a:lnTo>
                    <a:pt x="9490" y="212241"/>
                  </a:lnTo>
                  <a:lnTo>
                    <a:pt x="4433" y="207185"/>
                  </a:lnTo>
                  <a:lnTo>
                    <a:pt x="1951" y="201880"/>
                  </a:lnTo>
                  <a:lnTo>
                    <a:pt x="1289" y="198984"/>
                  </a:lnTo>
                  <a:lnTo>
                    <a:pt x="848" y="198111"/>
                  </a:lnTo>
                  <a:lnTo>
                    <a:pt x="553" y="198588"/>
                  </a:lnTo>
                  <a:lnTo>
                    <a:pt x="0" y="239103"/>
                  </a:lnTo>
                  <a:lnTo>
                    <a:pt x="6518" y="285123"/>
                  </a:lnTo>
                  <a:lnTo>
                    <a:pt x="8903" y="331530"/>
                  </a:lnTo>
                  <a:lnTo>
                    <a:pt x="9316" y="372822"/>
                  </a:lnTo>
                  <a:lnTo>
                    <a:pt x="9456" y="414588"/>
                  </a:lnTo>
                  <a:lnTo>
                    <a:pt x="9483" y="456312"/>
                  </a:lnTo>
                  <a:lnTo>
                    <a:pt x="9488" y="475882"/>
                  </a:lnTo>
                  <a:lnTo>
                    <a:pt x="9490" y="436309"/>
                  </a:lnTo>
                  <a:lnTo>
                    <a:pt x="9490" y="399164"/>
                  </a:lnTo>
                  <a:lnTo>
                    <a:pt x="9490" y="365520"/>
                  </a:lnTo>
                  <a:lnTo>
                    <a:pt x="9490" y="329049"/>
                  </a:lnTo>
                  <a:lnTo>
                    <a:pt x="10548" y="284716"/>
                  </a:lnTo>
                  <a:lnTo>
                    <a:pt x="16036" y="244769"/>
                  </a:lnTo>
                  <a:lnTo>
                    <a:pt x="18132" y="206122"/>
                  </a:lnTo>
                  <a:lnTo>
                    <a:pt x="19812" y="168917"/>
                  </a:lnTo>
                  <a:lnTo>
                    <a:pt x="26502" y="127366"/>
                  </a:lnTo>
                  <a:lnTo>
                    <a:pt x="30758" y="92548"/>
                  </a:lnTo>
                  <a:lnTo>
                    <a:pt x="38722" y="54363"/>
                  </a:lnTo>
                  <a:lnTo>
                    <a:pt x="50895" y="18072"/>
                  </a:lnTo>
                  <a:lnTo>
                    <a:pt x="59995" y="6705"/>
                  </a:lnTo>
                  <a:lnTo>
                    <a:pt x="65385" y="2192"/>
                  </a:lnTo>
                  <a:lnTo>
                    <a:pt x="70037" y="242"/>
                  </a:lnTo>
                  <a:lnTo>
                    <a:pt x="74196" y="0"/>
                  </a:lnTo>
                  <a:lnTo>
                    <a:pt x="78027" y="897"/>
                  </a:lnTo>
                  <a:lnTo>
                    <a:pt x="93533" y="22385"/>
                  </a:lnTo>
                  <a:lnTo>
                    <a:pt x="101419" y="50507"/>
                  </a:lnTo>
                  <a:lnTo>
                    <a:pt x="103026" y="88454"/>
                  </a:lnTo>
                  <a:lnTo>
                    <a:pt x="91396" y="130990"/>
                  </a:lnTo>
                  <a:lnTo>
                    <a:pt x="86191" y="152487"/>
                  </a:lnTo>
                  <a:lnTo>
                    <a:pt x="87082" y="153355"/>
                  </a:lnTo>
                  <a:lnTo>
                    <a:pt x="108512" y="162543"/>
                  </a:lnTo>
                  <a:lnTo>
                    <a:pt x="131682" y="182518"/>
                  </a:lnTo>
                  <a:lnTo>
                    <a:pt x="137881" y="191270"/>
                  </a:lnTo>
                  <a:lnTo>
                    <a:pt x="155807" y="233618"/>
                  </a:lnTo>
                  <a:lnTo>
                    <a:pt x="156364" y="248552"/>
                  </a:lnTo>
                  <a:lnTo>
                    <a:pt x="148099" y="275388"/>
                  </a:lnTo>
                  <a:lnTo>
                    <a:pt x="136711" y="285462"/>
                  </a:lnTo>
                  <a:lnTo>
                    <a:pt x="129229" y="289630"/>
                  </a:lnTo>
                  <a:lnTo>
                    <a:pt x="112449" y="291439"/>
                  </a:lnTo>
                  <a:lnTo>
                    <a:pt x="103529" y="290439"/>
                  </a:lnTo>
                  <a:lnTo>
                    <a:pt x="96525" y="287657"/>
                  </a:lnTo>
                  <a:lnTo>
                    <a:pt x="76165" y="2693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4" name="SMARTInkShape-4088"/>
          <p:cNvSpPr/>
          <p:nvPr>
            <p:custDataLst>
              <p:tags r:id="rId3"/>
            </p:custDataLst>
          </p:nvPr>
        </p:nvSpPr>
        <p:spPr>
          <a:xfrm>
            <a:off x="1276350" y="2971930"/>
            <a:ext cx="5581651" cy="142746"/>
          </a:xfrm>
          <a:custGeom>
            <a:avLst/>
            <a:gdLst/>
            <a:ahLst/>
            <a:cxnLst/>
            <a:rect l="0" t="0" r="0" b="0"/>
            <a:pathLst>
              <a:path w="5581651" h="142746">
                <a:moveTo>
                  <a:pt x="0" y="85595"/>
                </a:moveTo>
                <a:lnTo>
                  <a:pt x="0" y="85595"/>
                </a:lnTo>
                <a:lnTo>
                  <a:pt x="5057" y="80539"/>
                </a:lnTo>
                <a:lnTo>
                  <a:pt x="13183" y="78056"/>
                </a:lnTo>
                <a:lnTo>
                  <a:pt x="50817" y="76462"/>
                </a:lnTo>
                <a:lnTo>
                  <a:pt x="98232" y="76148"/>
                </a:lnTo>
                <a:lnTo>
                  <a:pt x="133970" y="76105"/>
                </a:lnTo>
                <a:lnTo>
                  <a:pt x="168903" y="73263"/>
                </a:lnTo>
                <a:lnTo>
                  <a:pt x="203127" y="69531"/>
                </a:lnTo>
                <a:lnTo>
                  <a:pt x="239504" y="67872"/>
                </a:lnTo>
                <a:lnTo>
                  <a:pt x="276838" y="67135"/>
                </a:lnTo>
                <a:lnTo>
                  <a:pt x="316714" y="65749"/>
                </a:lnTo>
                <a:lnTo>
                  <a:pt x="362659" y="61605"/>
                </a:lnTo>
                <a:lnTo>
                  <a:pt x="387823" y="60077"/>
                </a:lnTo>
                <a:lnTo>
                  <a:pt x="414123" y="59058"/>
                </a:lnTo>
                <a:lnTo>
                  <a:pt x="441182" y="58378"/>
                </a:lnTo>
                <a:lnTo>
                  <a:pt x="470863" y="56867"/>
                </a:lnTo>
                <a:lnTo>
                  <a:pt x="502292" y="54802"/>
                </a:lnTo>
                <a:lnTo>
                  <a:pt x="534887" y="52367"/>
                </a:lnTo>
                <a:lnTo>
                  <a:pt x="568258" y="50742"/>
                </a:lnTo>
                <a:lnTo>
                  <a:pt x="602147" y="49660"/>
                </a:lnTo>
                <a:lnTo>
                  <a:pt x="636381" y="48939"/>
                </a:lnTo>
                <a:lnTo>
                  <a:pt x="672962" y="47399"/>
                </a:lnTo>
                <a:lnTo>
                  <a:pt x="711108" y="45314"/>
                </a:lnTo>
                <a:lnTo>
                  <a:pt x="750297" y="42866"/>
                </a:lnTo>
                <a:lnTo>
                  <a:pt x="790181" y="40175"/>
                </a:lnTo>
                <a:lnTo>
                  <a:pt x="830529" y="37324"/>
                </a:lnTo>
                <a:lnTo>
                  <a:pt x="871186" y="34365"/>
                </a:lnTo>
                <a:lnTo>
                  <a:pt x="914166" y="32391"/>
                </a:lnTo>
                <a:lnTo>
                  <a:pt x="958694" y="31076"/>
                </a:lnTo>
                <a:lnTo>
                  <a:pt x="1004254" y="30199"/>
                </a:lnTo>
                <a:lnTo>
                  <a:pt x="1051561" y="28556"/>
                </a:lnTo>
                <a:lnTo>
                  <a:pt x="1100032" y="26402"/>
                </a:lnTo>
                <a:lnTo>
                  <a:pt x="1149280" y="23908"/>
                </a:lnTo>
                <a:lnTo>
                  <a:pt x="1200103" y="21187"/>
                </a:lnTo>
                <a:lnTo>
                  <a:pt x="1251977" y="18315"/>
                </a:lnTo>
                <a:lnTo>
                  <a:pt x="1304551" y="15341"/>
                </a:lnTo>
                <a:lnTo>
                  <a:pt x="1358651" y="13359"/>
                </a:lnTo>
                <a:lnTo>
                  <a:pt x="1413767" y="12038"/>
                </a:lnTo>
                <a:lnTo>
                  <a:pt x="1469562" y="11157"/>
                </a:lnTo>
                <a:lnTo>
                  <a:pt x="1525808" y="9511"/>
                </a:lnTo>
                <a:lnTo>
                  <a:pt x="1582355" y="7356"/>
                </a:lnTo>
                <a:lnTo>
                  <a:pt x="1639104" y="4861"/>
                </a:lnTo>
                <a:lnTo>
                  <a:pt x="1698102" y="3197"/>
                </a:lnTo>
                <a:lnTo>
                  <a:pt x="1758601" y="2088"/>
                </a:lnTo>
                <a:lnTo>
                  <a:pt x="1820101" y="1349"/>
                </a:lnTo>
                <a:lnTo>
                  <a:pt x="1883326" y="856"/>
                </a:lnTo>
                <a:lnTo>
                  <a:pt x="1947700" y="527"/>
                </a:lnTo>
                <a:lnTo>
                  <a:pt x="2012842" y="308"/>
                </a:lnTo>
                <a:lnTo>
                  <a:pt x="2080611" y="162"/>
                </a:lnTo>
                <a:lnTo>
                  <a:pt x="2150133" y="65"/>
                </a:lnTo>
                <a:lnTo>
                  <a:pt x="2220821" y="0"/>
                </a:lnTo>
                <a:lnTo>
                  <a:pt x="2290173" y="1015"/>
                </a:lnTo>
                <a:lnTo>
                  <a:pt x="2358632" y="2750"/>
                </a:lnTo>
                <a:lnTo>
                  <a:pt x="2426496" y="4965"/>
                </a:lnTo>
                <a:lnTo>
                  <a:pt x="2497139" y="6441"/>
                </a:lnTo>
                <a:lnTo>
                  <a:pt x="2569635" y="7426"/>
                </a:lnTo>
                <a:lnTo>
                  <a:pt x="2643365" y="8082"/>
                </a:lnTo>
                <a:lnTo>
                  <a:pt x="2716860" y="9579"/>
                </a:lnTo>
                <a:lnTo>
                  <a:pt x="2790198" y="11634"/>
                </a:lnTo>
                <a:lnTo>
                  <a:pt x="2863432" y="14062"/>
                </a:lnTo>
                <a:lnTo>
                  <a:pt x="2936597" y="16740"/>
                </a:lnTo>
                <a:lnTo>
                  <a:pt x="3009714" y="19583"/>
                </a:lnTo>
                <a:lnTo>
                  <a:pt x="3082801" y="22537"/>
                </a:lnTo>
                <a:lnTo>
                  <a:pt x="3156926" y="25565"/>
                </a:lnTo>
                <a:lnTo>
                  <a:pt x="3231742" y="28641"/>
                </a:lnTo>
                <a:lnTo>
                  <a:pt x="3307020" y="31751"/>
                </a:lnTo>
                <a:lnTo>
                  <a:pt x="3378372" y="35940"/>
                </a:lnTo>
                <a:lnTo>
                  <a:pt x="3447106" y="40850"/>
                </a:lnTo>
                <a:lnTo>
                  <a:pt x="3514096" y="46240"/>
                </a:lnTo>
                <a:lnTo>
                  <a:pt x="3583097" y="50892"/>
                </a:lnTo>
                <a:lnTo>
                  <a:pt x="3653440" y="55051"/>
                </a:lnTo>
                <a:lnTo>
                  <a:pt x="3724677" y="58882"/>
                </a:lnTo>
                <a:lnTo>
                  <a:pt x="3792276" y="62495"/>
                </a:lnTo>
                <a:lnTo>
                  <a:pt x="3857450" y="65962"/>
                </a:lnTo>
                <a:lnTo>
                  <a:pt x="3921009" y="69331"/>
                </a:lnTo>
                <a:lnTo>
                  <a:pt x="3987723" y="72636"/>
                </a:lnTo>
                <a:lnTo>
                  <a:pt x="4056540" y="75897"/>
                </a:lnTo>
                <a:lnTo>
                  <a:pt x="4126760" y="79130"/>
                </a:lnTo>
                <a:lnTo>
                  <a:pt x="4192623" y="83402"/>
                </a:lnTo>
                <a:lnTo>
                  <a:pt x="4255582" y="88366"/>
                </a:lnTo>
                <a:lnTo>
                  <a:pt x="4316605" y="93792"/>
                </a:lnTo>
                <a:lnTo>
                  <a:pt x="4377395" y="98468"/>
                </a:lnTo>
                <a:lnTo>
                  <a:pt x="4438030" y="102644"/>
                </a:lnTo>
                <a:lnTo>
                  <a:pt x="4498561" y="106486"/>
                </a:lnTo>
                <a:lnTo>
                  <a:pt x="4559024" y="110106"/>
                </a:lnTo>
                <a:lnTo>
                  <a:pt x="4619441" y="113577"/>
                </a:lnTo>
                <a:lnTo>
                  <a:pt x="4679827" y="116949"/>
                </a:lnTo>
                <a:lnTo>
                  <a:pt x="4737018" y="120256"/>
                </a:lnTo>
                <a:lnTo>
                  <a:pt x="4792078" y="123519"/>
                </a:lnTo>
                <a:lnTo>
                  <a:pt x="4845721" y="126753"/>
                </a:lnTo>
                <a:lnTo>
                  <a:pt x="4899470" y="127850"/>
                </a:lnTo>
                <a:lnTo>
                  <a:pt x="4953298" y="127523"/>
                </a:lnTo>
                <a:lnTo>
                  <a:pt x="5007173" y="126247"/>
                </a:lnTo>
                <a:lnTo>
                  <a:pt x="5057907" y="126455"/>
                </a:lnTo>
                <a:lnTo>
                  <a:pt x="5106546" y="127652"/>
                </a:lnTo>
                <a:lnTo>
                  <a:pt x="5153790" y="129508"/>
                </a:lnTo>
                <a:lnTo>
                  <a:pt x="5201160" y="130745"/>
                </a:lnTo>
                <a:lnTo>
                  <a:pt x="5248615" y="131570"/>
                </a:lnTo>
                <a:lnTo>
                  <a:pt x="5296127" y="132120"/>
                </a:lnTo>
                <a:lnTo>
                  <a:pt x="5338385" y="133545"/>
                </a:lnTo>
                <a:lnTo>
                  <a:pt x="5377139" y="135554"/>
                </a:lnTo>
                <a:lnTo>
                  <a:pt x="5413559" y="137951"/>
                </a:lnTo>
                <a:lnTo>
                  <a:pt x="5448423" y="139549"/>
                </a:lnTo>
                <a:lnTo>
                  <a:pt x="5482249" y="140614"/>
                </a:lnTo>
                <a:lnTo>
                  <a:pt x="5515384" y="141324"/>
                </a:lnTo>
                <a:lnTo>
                  <a:pt x="5581650" y="1427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5" name="SMARTInkShape-Group825"/>
          <p:cNvGrpSpPr/>
          <p:nvPr/>
        </p:nvGrpSpPr>
        <p:grpSpPr>
          <a:xfrm>
            <a:off x="5534025" y="2209800"/>
            <a:ext cx="1478017" cy="629570"/>
            <a:chOff x="5534025" y="2209800"/>
            <a:chExt cx="1478017" cy="629570"/>
          </a:xfrm>
        </p:grpSpPr>
        <p:sp>
          <p:nvSpPr>
            <p:cNvPr id="395" name="SMARTInkShape-4089"/>
            <p:cNvSpPr/>
            <p:nvPr>
              <p:custDataLst>
                <p:tags r:id="rId158"/>
              </p:custDataLst>
            </p:nvPr>
          </p:nvSpPr>
          <p:spPr>
            <a:xfrm>
              <a:off x="5781675" y="2228850"/>
              <a:ext cx="19051" cy="161926"/>
            </a:xfrm>
            <a:custGeom>
              <a:avLst/>
              <a:gdLst/>
              <a:ahLst/>
              <a:cxnLst/>
              <a:rect l="0" t="0" r="0" b="0"/>
              <a:pathLst>
                <a:path w="19051" h="161926">
                  <a:moveTo>
                    <a:pt x="0" y="0"/>
                  </a:moveTo>
                  <a:lnTo>
                    <a:pt x="0" y="0"/>
                  </a:lnTo>
                  <a:lnTo>
                    <a:pt x="0" y="9133"/>
                  </a:lnTo>
                  <a:lnTo>
                    <a:pt x="6545" y="25715"/>
                  </a:lnTo>
                  <a:lnTo>
                    <a:pt x="14189" y="67552"/>
                  </a:lnTo>
                  <a:lnTo>
                    <a:pt x="18623" y="110645"/>
                  </a:lnTo>
                  <a:lnTo>
                    <a:pt x="1905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4090"/>
            <p:cNvSpPr/>
            <p:nvPr>
              <p:custDataLst>
                <p:tags r:id="rId159"/>
              </p:custDataLst>
            </p:nvPr>
          </p:nvSpPr>
          <p:spPr>
            <a:xfrm>
              <a:off x="5534025" y="2356486"/>
              <a:ext cx="204145" cy="464516"/>
            </a:xfrm>
            <a:custGeom>
              <a:avLst/>
              <a:gdLst/>
              <a:ahLst/>
              <a:cxnLst/>
              <a:rect l="0" t="0" r="0" b="0"/>
              <a:pathLst>
                <a:path w="204145" h="464516">
                  <a:moveTo>
                    <a:pt x="0" y="158114"/>
                  </a:moveTo>
                  <a:lnTo>
                    <a:pt x="0" y="158114"/>
                  </a:lnTo>
                  <a:lnTo>
                    <a:pt x="13257" y="189686"/>
                  </a:lnTo>
                  <a:lnTo>
                    <a:pt x="18963" y="226439"/>
                  </a:lnTo>
                  <a:lnTo>
                    <a:pt x="26363" y="267722"/>
                  </a:lnTo>
                  <a:lnTo>
                    <a:pt x="33194" y="307000"/>
                  </a:lnTo>
                  <a:lnTo>
                    <a:pt x="37131" y="354466"/>
                  </a:lnTo>
                  <a:lnTo>
                    <a:pt x="37909" y="395513"/>
                  </a:lnTo>
                  <a:lnTo>
                    <a:pt x="38062" y="439252"/>
                  </a:lnTo>
                  <a:lnTo>
                    <a:pt x="38095" y="464515"/>
                  </a:lnTo>
                  <a:lnTo>
                    <a:pt x="35278" y="418787"/>
                  </a:lnTo>
                  <a:lnTo>
                    <a:pt x="30561" y="372581"/>
                  </a:lnTo>
                  <a:lnTo>
                    <a:pt x="28399" y="337041"/>
                  </a:lnTo>
                  <a:lnTo>
                    <a:pt x="23911" y="300079"/>
                  </a:lnTo>
                  <a:lnTo>
                    <a:pt x="20491" y="258739"/>
                  </a:lnTo>
                  <a:lnTo>
                    <a:pt x="19477" y="221325"/>
                  </a:lnTo>
                  <a:lnTo>
                    <a:pt x="20193" y="176244"/>
                  </a:lnTo>
                  <a:lnTo>
                    <a:pt x="25621" y="135852"/>
                  </a:lnTo>
                  <a:lnTo>
                    <a:pt x="30815" y="89863"/>
                  </a:lnTo>
                  <a:lnTo>
                    <a:pt x="39257" y="48428"/>
                  </a:lnTo>
                  <a:lnTo>
                    <a:pt x="58632" y="17091"/>
                  </a:lnTo>
                  <a:lnTo>
                    <a:pt x="69450" y="5479"/>
                  </a:lnTo>
                  <a:lnTo>
                    <a:pt x="77786" y="318"/>
                  </a:lnTo>
                  <a:lnTo>
                    <a:pt x="81491" y="0"/>
                  </a:lnTo>
                  <a:lnTo>
                    <a:pt x="88430" y="2469"/>
                  </a:lnTo>
                  <a:lnTo>
                    <a:pt x="95041" y="9916"/>
                  </a:lnTo>
                  <a:lnTo>
                    <a:pt x="100449" y="20282"/>
                  </a:lnTo>
                  <a:lnTo>
                    <a:pt x="102853" y="31944"/>
                  </a:lnTo>
                  <a:lnTo>
                    <a:pt x="99806" y="67691"/>
                  </a:lnTo>
                  <a:lnTo>
                    <a:pt x="101462" y="72431"/>
                  </a:lnTo>
                  <a:lnTo>
                    <a:pt x="100480" y="83344"/>
                  </a:lnTo>
                  <a:lnTo>
                    <a:pt x="87355" y="116335"/>
                  </a:lnTo>
                  <a:lnTo>
                    <a:pt x="87869" y="118619"/>
                  </a:lnTo>
                  <a:lnTo>
                    <a:pt x="91264" y="123980"/>
                  </a:lnTo>
                  <a:lnTo>
                    <a:pt x="134056" y="152006"/>
                  </a:lnTo>
                  <a:lnTo>
                    <a:pt x="178008" y="184531"/>
                  </a:lnTo>
                  <a:lnTo>
                    <a:pt x="196459" y="203338"/>
                  </a:lnTo>
                  <a:lnTo>
                    <a:pt x="203026" y="213844"/>
                  </a:lnTo>
                  <a:lnTo>
                    <a:pt x="204144" y="219609"/>
                  </a:lnTo>
                  <a:lnTo>
                    <a:pt x="202560" y="231659"/>
                  </a:lnTo>
                  <a:lnTo>
                    <a:pt x="195719" y="245286"/>
                  </a:lnTo>
                  <a:lnTo>
                    <a:pt x="177381" y="264860"/>
                  </a:lnTo>
                  <a:lnTo>
                    <a:pt x="169500" y="269057"/>
                  </a:lnTo>
                  <a:lnTo>
                    <a:pt x="122817" y="272119"/>
                  </a:lnTo>
                  <a:lnTo>
                    <a:pt x="107149" y="266638"/>
                  </a:lnTo>
                  <a:lnTo>
                    <a:pt x="95247" y="258206"/>
                  </a:lnTo>
                  <a:lnTo>
                    <a:pt x="85725" y="243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4091"/>
            <p:cNvSpPr/>
            <p:nvPr>
              <p:custDataLst>
                <p:tags r:id="rId160"/>
              </p:custDataLst>
            </p:nvPr>
          </p:nvSpPr>
          <p:spPr>
            <a:xfrm>
              <a:off x="5667375" y="2209800"/>
              <a:ext cx="171451" cy="47626"/>
            </a:xfrm>
            <a:custGeom>
              <a:avLst/>
              <a:gdLst/>
              <a:ahLst/>
              <a:cxnLst/>
              <a:rect l="0" t="0" r="0" b="0"/>
              <a:pathLst>
                <a:path w="171451" h="47626">
                  <a:moveTo>
                    <a:pt x="0" y="47625"/>
                  </a:moveTo>
                  <a:lnTo>
                    <a:pt x="0" y="47625"/>
                  </a:lnTo>
                  <a:lnTo>
                    <a:pt x="5056" y="37512"/>
                  </a:lnTo>
                  <a:lnTo>
                    <a:pt x="16005" y="29725"/>
                  </a:lnTo>
                  <a:lnTo>
                    <a:pt x="56945" y="13910"/>
                  </a:lnTo>
                  <a:lnTo>
                    <a:pt x="96687" y="1010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4092"/>
            <p:cNvSpPr/>
            <p:nvPr>
              <p:custDataLst>
                <p:tags r:id="rId161"/>
              </p:custDataLst>
            </p:nvPr>
          </p:nvSpPr>
          <p:spPr>
            <a:xfrm>
              <a:off x="5981700" y="2428875"/>
              <a:ext cx="152401" cy="180976"/>
            </a:xfrm>
            <a:custGeom>
              <a:avLst/>
              <a:gdLst/>
              <a:ahLst/>
              <a:cxnLst/>
              <a:rect l="0" t="0" r="0" b="0"/>
              <a:pathLst>
                <a:path w="152401" h="1809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6247" y="8663"/>
                  </a:lnTo>
                  <a:lnTo>
                    <a:pt x="54547" y="54189"/>
                  </a:lnTo>
                  <a:lnTo>
                    <a:pt x="88622" y="96114"/>
                  </a:lnTo>
                  <a:lnTo>
                    <a:pt x="106692" y="118436"/>
                  </a:lnTo>
                  <a:lnTo>
                    <a:pt x="117690" y="134576"/>
                  </a:lnTo>
                  <a:lnTo>
                    <a:pt x="15240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4093"/>
            <p:cNvSpPr/>
            <p:nvPr>
              <p:custDataLst>
                <p:tags r:id="rId162"/>
              </p:custDataLst>
            </p:nvPr>
          </p:nvSpPr>
          <p:spPr>
            <a:xfrm>
              <a:off x="6010275" y="2419350"/>
              <a:ext cx="114301" cy="200026"/>
            </a:xfrm>
            <a:custGeom>
              <a:avLst/>
              <a:gdLst/>
              <a:ahLst/>
              <a:cxnLst/>
              <a:rect l="0" t="0" r="0" b="0"/>
              <a:pathLst>
                <a:path w="114301" h="200026">
                  <a:moveTo>
                    <a:pt x="114300" y="0"/>
                  </a:moveTo>
                  <a:lnTo>
                    <a:pt x="114300" y="0"/>
                  </a:lnTo>
                  <a:lnTo>
                    <a:pt x="109244" y="0"/>
                  </a:lnTo>
                  <a:lnTo>
                    <a:pt x="108812" y="1058"/>
                  </a:lnTo>
                  <a:lnTo>
                    <a:pt x="111156" y="5056"/>
                  </a:lnTo>
                  <a:lnTo>
                    <a:pt x="110080" y="16006"/>
                  </a:lnTo>
                  <a:lnTo>
                    <a:pt x="105016" y="31455"/>
                  </a:lnTo>
                  <a:lnTo>
                    <a:pt x="78570" y="76579"/>
                  </a:lnTo>
                  <a:lnTo>
                    <a:pt x="49406" y="120125"/>
                  </a:lnTo>
                  <a:lnTo>
                    <a:pt x="18065" y="164031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4094"/>
            <p:cNvSpPr/>
            <p:nvPr>
              <p:custDataLst>
                <p:tags r:id="rId163"/>
              </p:custDataLst>
            </p:nvPr>
          </p:nvSpPr>
          <p:spPr>
            <a:xfrm>
              <a:off x="6257948" y="2276475"/>
              <a:ext cx="9503" cy="180976"/>
            </a:xfrm>
            <a:custGeom>
              <a:avLst/>
              <a:gdLst/>
              <a:ahLst/>
              <a:cxnLst/>
              <a:rect l="0" t="0" r="0" b="0"/>
              <a:pathLst>
                <a:path w="9503" h="180976">
                  <a:moveTo>
                    <a:pt x="9502" y="0"/>
                  </a:moveTo>
                  <a:lnTo>
                    <a:pt x="9502" y="0"/>
                  </a:lnTo>
                  <a:lnTo>
                    <a:pt x="4446" y="0"/>
                  </a:lnTo>
                  <a:lnTo>
                    <a:pt x="2957" y="2117"/>
                  </a:lnTo>
                  <a:lnTo>
                    <a:pt x="860" y="16267"/>
                  </a:lnTo>
                  <a:lnTo>
                    <a:pt x="93" y="63094"/>
                  </a:lnTo>
                  <a:lnTo>
                    <a:pt x="0" y="110614"/>
                  </a:lnTo>
                  <a:lnTo>
                    <a:pt x="9502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4095"/>
            <p:cNvSpPr/>
            <p:nvPr>
              <p:custDataLst>
                <p:tags r:id="rId164"/>
              </p:custDataLst>
            </p:nvPr>
          </p:nvSpPr>
          <p:spPr>
            <a:xfrm>
              <a:off x="6144949" y="2257425"/>
              <a:ext cx="198702" cy="47626"/>
            </a:xfrm>
            <a:custGeom>
              <a:avLst/>
              <a:gdLst/>
              <a:ahLst/>
              <a:cxnLst/>
              <a:rect l="0" t="0" r="0" b="0"/>
              <a:pathLst>
                <a:path w="198702" h="47626">
                  <a:moveTo>
                    <a:pt x="8201" y="47625"/>
                  </a:moveTo>
                  <a:lnTo>
                    <a:pt x="8201" y="47625"/>
                  </a:lnTo>
                  <a:lnTo>
                    <a:pt x="0" y="39424"/>
                  </a:lnTo>
                  <a:lnTo>
                    <a:pt x="617" y="37924"/>
                  </a:lnTo>
                  <a:lnTo>
                    <a:pt x="4125" y="33436"/>
                  </a:lnTo>
                  <a:lnTo>
                    <a:pt x="31267" y="21931"/>
                  </a:lnTo>
                  <a:lnTo>
                    <a:pt x="65365" y="13671"/>
                  </a:lnTo>
                  <a:lnTo>
                    <a:pt x="112469" y="7521"/>
                  </a:lnTo>
                  <a:lnTo>
                    <a:pt x="128626" y="3343"/>
                  </a:lnTo>
                  <a:lnTo>
                    <a:pt x="1987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4096"/>
            <p:cNvSpPr/>
            <p:nvPr>
              <p:custDataLst>
                <p:tags r:id="rId165"/>
              </p:custDataLst>
            </p:nvPr>
          </p:nvSpPr>
          <p:spPr>
            <a:xfrm>
              <a:off x="6467475" y="2442437"/>
              <a:ext cx="180976" cy="190066"/>
            </a:xfrm>
            <a:custGeom>
              <a:avLst/>
              <a:gdLst/>
              <a:ahLst/>
              <a:cxnLst/>
              <a:rect l="0" t="0" r="0" b="0"/>
              <a:pathLst>
                <a:path w="180976" h="190066">
                  <a:moveTo>
                    <a:pt x="0" y="5488"/>
                  </a:moveTo>
                  <a:lnTo>
                    <a:pt x="0" y="5488"/>
                  </a:lnTo>
                  <a:lnTo>
                    <a:pt x="0" y="432"/>
                  </a:lnTo>
                  <a:lnTo>
                    <a:pt x="1058" y="0"/>
                  </a:lnTo>
                  <a:lnTo>
                    <a:pt x="5056" y="2343"/>
                  </a:lnTo>
                  <a:lnTo>
                    <a:pt x="6545" y="4450"/>
                  </a:lnTo>
                  <a:lnTo>
                    <a:pt x="8201" y="9613"/>
                  </a:lnTo>
                  <a:lnTo>
                    <a:pt x="50583" y="55853"/>
                  </a:lnTo>
                  <a:lnTo>
                    <a:pt x="76157" y="93440"/>
                  </a:lnTo>
                  <a:lnTo>
                    <a:pt x="117118" y="129508"/>
                  </a:lnTo>
                  <a:lnTo>
                    <a:pt x="140888" y="151243"/>
                  </a:lnTo>
                  <a:lnTo>
                    <a:pt x="161337" y="172147"/>
                  </a:lnTo>
                  <a:lnTo>
                    <a:pt x="172246" y="181159"/>
                  </a:lnTo>
                  <a:lnTo>
                    <a:pt x="178389" y="190065"/>
                  </a:lnTo>
                  <a:lnTo>
                    <a:pt x="180975" y="186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4097"/>
            <p:cNvSpPr/>
            <p:nvPr>
              <p:custDataLst>
                <p:tags r:id="rId166"/>
              </p:custDataLst>
            </p:nvPr>
          </p:nvSpPr>
          <p:spPr>
            <a:xfrm>
              <a:off x="6524625" y="2404769"/>
              <a:ext cx="104776" cy="262232"/>
            </a:xfrm>
            <a:custGeom>
              <a:avLst/>
              <a:gdLst/>
              <a:ahLst/>
              <a:cxnLst/>
              <a:rect l="0" t="0" r="0" b="0"/>
              <a:pathLst>
                <a:path w="104776" h="262232">
                  <a:moveTo>
                    <a:pt x="104775" y="5056"/>
                  </a:moveTo>
                  <a:lnTo>
                    <a:pt x="104775" y="5056"/>
                  </a:lnTo>
                  <a:lnTo>
                    <a:pt x="104775" y="0"/>
                  </a:lnTo>
                  <a:lnTo>
                    <a:pt x="104775" y="6968"/>
                  </a:lnTo>
                  <a:lnTo>
                    <a:pt x="101953" y="14020"/>
                  </a:lnTo>
                  <a:lnTo>
                    <a:pt x="94414" y="29584"/>
                  </a:lnTo>
                  <a:lnTo>
                    <a:pt x="80844" y="69481"/>
                  </a:lnTo>
                  <a:lnTo>
                    <a:pt x="60937" y="113572"/>
                  </a:lnTo>
                  <a:lnTo>
                    <a:pt x="44924" y="158822"/>
                  </a:lnTo>
                  <a:lnTo>
                    <a:pt x="23123" y="205927"/>
                  </a:lnTo>
                  <a:lnTo>
                    <a:pt x="4312" y="250581"/>
                  </a:lnTo>
                  <a:lnTo>
                    <a:pt x="0" y="262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4098"/>
            <p:cNvSpPr/>
            <p:nvPr>
              <p:custDataLst>
                <p:tags r:id="rId167"/>
              </p:custDataLst>
            </p:nvPr>
          </p:nvSpPr>
          <p:spPr>
            <a:xfrm>
              <a:off x="6823959" y="2395818"/>
              <a:ext cx="188083" cy="443552"/>
            </a:xfrm>
            <a:custGeom>
              <a:avLst/>
              <a:gdLst/>
              <a:ahLst/>
              <a:cxnLst/>
              <a:rect l="0" t="0" r="0" b="0"/>
              <a:pathLst>
                <a:path w="188083" h="443552">
                  <a:moveTo>
                    <a:pt x="24516" y="137832"/>
                  </a:moveTo>
                  <a:lnTo>
                    <a:pt x="24516" y="137832"/>
                  </a:lnTo>
                  <a:lnTo>
                    <a:pt x="19460" y="132776"/>
                  </a:lnTo>
                  <a:lnTo>
                    <a:pt x="14155" y="130293"/>
                  </a:lnTo>
                  <a:lnTo>
                    <a:pt x="11259" y="129631"/>
                  </a:lnTo>
                  <a:lnTo>
                    <a:pt x="9328" y="130248"/>
                  </a:lnTo>
                  <a:lnTo>
                    <a:pt x="8041" y="131718"/>
                  </a:lnTo>
                  <a:lnTo>
                    <a:pt x="7183" y="133756"/>
                  </a:lnTo>
                  <a:lnTo>
                    <a:pt x="5692" y="174023"/>
                  </a:lnTo>
                  <a:lnTo>
                    <a:pt x="8355" y="213466"/>
                  </a:lnTo>
                  <a:lnTo>
                    <a:pt x="13025" y="254787"/>
                  </a:lnTo>
                  <a:lnTo>
                    <a:pt x="14603" y="300987"/>
                  </a:lnTo>
                  <a:lnTo>
                    <a:pt x="8368" y="345704"/>
                  </a:lnTo>
                  <a:lnTo>
                    <a:pt x="6039" y="389658"/>
                  </a:lnTo>
                  <a:lnTo>
                    <a:pt x="4483" y="426053"/>
                  </a:lnTo>
                  <a:lnTo>
                    <a:pt x="0" y="442423"/>
                  </a:lnTo>
                  <a:lnTo>
                    <a:pt x="764" y="443551"/>
                  </a:lnTo>
                  <a:lnTo>
                    <a:pt x="2331" y="443245"/>
                  </a:lnTo>
                  <a:lnTo>
                    <a:pt x="3376" y="440924"/>
                  </a:lnTo>
                  <a:lnTo>
                    <a:pt x="6340" y="396024"/>
                  </a:lnTo>
                  <a:lnTo>
                    <a:pt x="12969" y="348641"/>
                  </a:lnTo>
                  <a:lnTo>
                    <a:pt x="17214" y="305774"/>
                  </a:lnTo>
                  <a:lnTo>
                    <a:pt x="22353" y="270143"/>
                  </a:lnTo>
                  <a:lnTo>
                    <a:pt x="23875" y="224307"/>
                  </a:lnTo>
                  <a:lnTo>
                    <a:pt x="25290" y="188966"/>
                  </a:lnTo>
                  <a:lnTo>
                    <a:pt x="30978" y="148044"/>
                  </a:lnTo>
                  <a:lnTo>
                    <a:pt x="32679" y="114854"/>
                  </a:lnTo>
                  <a:lnTo>
                    <a:pt x="33637" y="70581"/>
                  </a:lnTo>
                  <a:lnTo>
                    <a:pt x="36683" y="52204"/>
                  </a:lnTo>
                  <a:lnTo>
                    <a:pt x="50264" y="15940"/>
                  </a:lnTo>
                  <a:lnTo>
                    <a:pt x="65837" y="934"/>
                  </a:lnTo>
                  <a:lnTo>
                    <a:pt x="71113" y="0"/>
                  </a:lnTo>
                  <a:lnTo>
                    <a:pt x="111360" y="8739"/>
                  </a:lnTo>
                  <a:lnTo>
                    <a:pt x="126966" y="20132"/>
                  </a:lnTo>
                  <a:lnTo>
                    <a:pt x="134091" y="27616"/>
                  </a:lnTo>
                  <a:lnTo>
                    <a:pt x="142007" y="44397"/>
                  </a:lnTo>
                  <a:lnTo>
                    <a:pt x="144468" y="62439"/>
                  </a:lnTo>
                  <a:lnTo>
                    <a:pt x="137424" y="97069"/>
                  </a:lnTo>
                  <a:lnTo>
                    <a:pt x="130789" y="111248"/>
                  </a:lnTo>
                  <a:lnTo>
                    <a:pt x="115153" y="130073"/>
                  </a:lnTo>
                  <a:lnTo>
                    <a:pt x="94764" y="144872"/>
                  </a:lnTo>
                  <a:lnTo>
                    <a:pt x="94632" y="146759"/>
                  </a:lnTo>
                  <a:lnTo>
                    <a:pt x="97307" y="151677"/>
                  </a:lnTo>
                  <a:lnTo>
                    <a:pt x="141652" y="179370"/>
                  </a:lnTo>
                  <a:lnTo>
                    <a:pt x="159883" y="192003"/>
                  </a:lnTo>
                  <a:lnTo>
                    <a:pt x="184577" y="225882"/>
                  </a:lnTo>
                  <a:lnTo>
                    <a:pt x="187315" y="232516"/>
                  </a:lnTo>
                  <a:lnTo>
                    <a:pt x="188082" y="237996"/>
                  </a:lnTo>
                  <a:lnTo>
                    <a:pt x="187535" y="242708"/>
                  </a:lnTo>
                  <a:lnTo>
                    <a:pt x="181282" y="253588"/>
                  </a:lnTo>
                  <a:lnTo>
                    <a:pt x="176652" y="259453"/>
                  </a:lnTo>
                  <a:lnTo>
                    <a:pt x="163040" y="265969"/>
                  </a:lnTo>
                  <a:lnTo>
                    <a:pt x="146407" y="267806"/>
                  </a:lnTo>
                  <a:lnTo>
                    <a:pt x="100716" y="252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8" name="SMARTInkShape-Group826"/>
          <p:cNvGrpSpPr/>
          <p:nvPr/>
        </p:nvGrpSpPr>
        <p:grpSpPr>
          <a:xfrm>
            <a:off x="5040049" y="2428875"/>
            <a:ext cx="179652" cy="219076"/>
            <a:chOff x="5040049" y="2428875"/>
            <a:chExt cx="179652" cy="219076"/>
          </a:xfrm>
        </p:grpSpPr>
        <p:sp>
          <p:nvSpPr>
            <p:cNvPr id="406" name="SMARTInkShape-4099"/>
            <p:cNvSpPr/>
            <p:nvPr>
              <p:custDataLst>
                <p:tags r:id="rId156"/>
              </p:custDataLst>
            </p:nvPr>
          </p:nvSpPr>
          <p:spPr>
            <a:xfrm>
              <a:off x="5040049" y="2524125"/>
              <a:ext cx="179652" cy="19051"/>
            </a:xfrm>
            <a:custGeom>
              <a:avLst/>
              <a:gdLst/>
              <a:ahLst/>
              <a:cxnLst/>
              <a:rect l="0" t="0" r="0" b="0"/>
              <a:pathLst>
                <a:path w="179652" h="19051">
                  <a:moveTo>
                    <a:pt x="8201" y="19050"/>
                  </a:moveTo>
                  <a:lnTo>
                    <a:pt x="8201" y="19050"/>
                  </a:lnTo>
                  <a:lnTo>
                    <a:pt x="0" y="19050"/>
                  </a:lnTo>
                  <a:lnTo>
                    <a:pt x="17117" y="17992"/>
                  </a:lnTo>
                  <a:lnTo>
                    <a:pt x="62057" y="10849"/>
                  </a:lnTo>
                  <a:lnTo>
                    <a:pt x="98006" y="9917"/>
                  </a:lnTo>
                  <a:lnTo>
                    <a:pt x="135469" y="9641"/>
                  </a:lnTo>
                  <a:lnTo>
                    <a:pt x="1796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4100"/>
            <p:cNvSpPr/>
            <p:nvPr>
              <p:custDataLst>
                <p:tags r:id="rId157"/>
              </p:custDataLst>
            </p:nvPr>
          </p:nvSpPr>
          <p:spPr>
            <a:xfrm>
              <a:off x="5138444" y="2428875"/>
              <a:ext cx="24107" cy="219076"/>
            </a:xfrm>
            <a:custGeom>
              <a:avLst/>
              <a:gdLst/>
              <a:ahLst/>
              <a:cxnLst/>
              <a:rect l="0" t="0" r="0" b="0"/>
              <a:pathLst>
                <a:path w="24107" h="219076">
                  <a:moveTo>
                    <a:pt x="5056" y="0"/>
                  </a:moveTo>
                  <a:lnTo>
                    <a:pt x="5056" y="0"/>
                  </a:lnTo>
                  <a:lnTo>
                    <a:pt x="0" y="10113"/>
                  </a:lnTo>
                  <a:lnTo>
                    <a:pt x="340" y="23544"/>
                  </a:lnTo>
                  <a:lnTo>
                    <a:pt x="4124" y="68151"/>
                  </a:lnTo>
                  <a:lnTo>
                    <a:pt x="9837" y="107446"/>
                  </a:lnTo>
                  <a:lnTo>
                    <a:pt x="18232" y="145901"/>
                  </a:lnTo>
                  <a:lnTo>
                    <a:pt x="22365" y="184106"/>
                  </a:lnTo>
                  <a:lnTo>
                    <a:pt x="24106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SMARTInkShape-Group827"/>
          <p:cNvGrpSpPr/>
          <p:nvPr/>
        </p:nvGrpSpPr>
        <p:grpSpPr>
          <a:xfrm>
            <a:off x="3688992" y="2152650"/>
            <a:ext cx="1121134" cy="593538"/>
            <a:chOff x="3688992" y="2152650"/>
            <a:chExt cx="1121134" cy="593538"/>
          </a:xfrm>
        </p:grpSpPr>
        <p:sp>
          <p:nvSpPr>
            <p:cNvPr id="409" name="SMARTInkShape-4101"/>
            <p:cNvSpPr/>
            <p:nvPr>
              <p:custDataLst>
                <p:tags r:id="rId147"/>
              </p:custDataLst>
            </p:nvPr>
          </p:nvSpPr>
          <p:spPr>
            <a:xfrm>
              <a:off x="4707287" y="2334949"/>
              <a:ext cx="102839" cy="274902"/>
            </a:xfrm>
            <a:custGeom>
              <a:avLst/>
              <a:gdLst/>
              <a:ahLst/>
              <a:cxnLst/>
              <a:rect l="0" t="0" r="0" b="0"/>
              <a:pathLst>
                <a:path w="102839" h="274902">
                  <a:moveTo>
                    <a:pt x="102838" y="8201"/>
                  </a:moveTo>
                  <a:lnTo>
                    <a:pt x="102838" y="8201"/>
                  </a:lnTo>
                  <a:lnTo>
                    <a:pt x="84938" y="662"/>
                  </a:lnTo>
                  <a:lnTo>
                    <a:pt x="81379" y="0"/>
                  </a:lnTo>
                  <a:lnTo>
                    <a:pt x="61202" y="4125"/>
                  </a:lnTo>
                  <a:lnTo>
                    <a:pt x="40172" y="17106"/>
                  </a:lnTo>
                  <a:lnTo>
                    <a:pt x="25591" y="29301"/>
                  </a:lnTo>
                  <a:lnTo>
                    <a:pt x="4600" y="70836"/>
                  </a:lnTo>
                  <a:lnTo>
                    <a:pt x="0" y="90494"/>
                  </a:lnTo>
                  <a:lnTo>
                    <a:pt x="413" y="94814"/>
                  </a:lnTo>
                  <a:lnTo>
                    <a:pt x="1746" y="97693"/>
                  </a:lnTo>
                  <a:lnTo>
                    <a:pt x="6433" y="102314"/>
                  </a:lnTo>
                  <a:lnTo>
                    <a:pt x="12302" y="103114"/>
                  </a:lnTo>
                  <a:lnTo>
                    <a:pt x="13906" y="104284"/>
                  </a:lnTo>
                  <a:lnTo>
                    <a:pt x="14975" y="106124"/>
                  </a:lnTo>
                  <a:lnTo>
                    <a:pt x="15688" y="108408"/>
                  </a:lnTo>
                  <a:lnTo>
                    <a:pt x="17222" y="109930"/>
                  </a:lnTo>
                  <a:lnTo>
                    <a:pt x="21747" y="111622"/>
                  </a:lnTo>
                  <a:lnTo>
                    <a:pt x="23377" y="113132"/>
                  </a:lnTo>
                  <a:lnTo>
                    <a:pt x="31265" y="126115"/>
                  </a:lnTo>
                  <a:lnTo>
                    <a:pt x="38340" y="172693"/>
                  </a:lnTo>
                  <a:lnTo>
                    <a:pt x="44237" y="211320"/>
                  </a:lnTo>
                  <a:lnTo>
                    <a:pt x="48319" y="258153"/>
                  </a:lnTo>
                  <a:lnTo>
                    <a:pt x="55213" y="274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4102"/>
            <p:cNvSpPr/>
            <p:nvPr>
              <p:custDataLst>
                <p:tags r:id="rId148"/>
              </p:custDataLst>
            </p:nvPr>
          </p:nvSpPr>
          <p:spPr>
            <a:xfrm>
              <a:off x="3688992" y="2298159"/>
              <a:ext cx="176121" cy="448029"/>
            </a:xfrm>
            <a:custGeom>
              <a:avLst/>
              <a:gdLst/>
              <a:ahLst/>
              <a:cxnLst/>
              <a:rect l="0" t="0" r="0" b="0"/>
              <a:pathLst>
                <a:path w="176121" h="448029">
                  <a:moveTo>
                    <a:pt x="25758" y="73566"/>
                  </a:moveTo>
                  <a:lnTo>
                    <a:pt x="25758" y="73566"/>
                  </a:lnTo>
                  <a:lnTo>
                    <a:pt x="25758" y="68510"/>
                  </a:lnTo>
                  <a:lnTo>
                    <a:pt x="24700" y="67020"/>
                  </a:lnTo>
                  <a:lnTo>
                    <a:pt x="22936" y="66027"/>
                  </a:lnTo>
                  <a:lnTo>
                    <a:pt x="16626" y="64157"/>
                  </a:lnTo>
                  <a:lnTo>
                    <a:pt x="16350" y="74189"/>
                  </a:lnTo>
                  <a:lnTo>
                    <a:pt x="23787" y="111108"/>
                  </a:lnTo>
                  <a:lnTo>
                    <a:pt x="27996" y="152423"/>
                  </a:lnTo>
                  <a:lnTo>
                    <a:pt x="35946" y="195356"/>
                  </a:lnTo>
                  <a:lnTo>
                    <a:pt x="43057" y="242733"/>
                  </a:lnTo>
                  <a:lnTo>
                    <a:pt x="44289" y="283027"/>
                  </a:lnTo>
                  <a:lnTo>
                    <a:pt x="45764" y="322296"/>
                  </a:lnTo>
                  <a:lnTo>
                    <a:pt x="52995" y="363927"/>
                  </a:lnTo>
                  <a:lnTo>
                    <a:pt x="46618" y="404726"/>
                  </a:lnTo>
                  <a:lnTo>
                    <a:pt x="46671" y="418657"/>
                  </a:lnTo>
                  <a:lnTo>
                    <a:pt x="53521" y="447934"/>
                  </a:lnTo>
                  <a:lnTo>
                    <a:pt x="53792" y="448028"/>
                  </a:lnTo>
                  <a:lnTo>
                    <a:pt x="54301" y="408588"/>
                  </a:lnTo>
                  <a:lnTo>
                    <a:pt x="53268" y="363679"/>
                  </a:lnTo>
                  <a:lnTo>
                    <a:pt x="46793" y="323763"/>
                  </a:lnTo>
                  <a:lnTo>
                    <a:pt x="42574" y="286693"/>
                  </a:lnTo>
                  <a:lnTo>
                    <a:pt x="34621" y="247134"/>
                  </a:lnTo>
                  <a:lnTo>
                    <a:pt x="28639" y="214208"/>
                  </a:lnTo>
                  <a:lnTo>
                    <a:pt x="19321" y="166978"/>
                  </a:lnTo>
                  <a:lnTo>
                    <a:pt x="9857" y="127820"/>
                  </a:lnTo>
                  <a:lnTo>
                    <a:pt x="0" y="88908"/>
                  </a:lnTo>
                  <a:lnTo>
                    <a:pt x="840" y="56239"/>
                  </a:lnTo>
                  <a:lnTo>
                    <a:pt x="10605" y="21813"/>
                  </a:lnTo>
                  <a:lnTo>
                    <a:pt x="19376" y="10701"/>
                  </a:lnTo>
                  <a:lnTo>
                    <a:pt x="30330" y="3292"/>
                  </a:lnTo>
                  <a:lnTo>
                    <a:pt x="42254" y="0"/>
                  </a:lnTo>
                  <a:lnTo>
                    <a:pt x="54609" y="1359"/>
                  </a:lnTo>
                  <a:lnTo>
                    <a:pt x="67156" y="6549"/>
                  </a:lnTo>
                  <a:lnTo>
                    <a:pt x="86119" y="22430"/>
                  </a:lnTo>
                  <a:lnTo>
                    <a:pt x="98799" y="38139"/>
                  </a:lnTo>
                  <a:lnTo>
                    <a:pt x="105846" y="55704"/>
                  </a:lnTo>
                  <a:lnTo>
                    <a:pt x="110370" y="82738"/>
                  </a:lnTo>
                  <a:lnTo>
                    <a:pt x="101990" y="130116"/>
                  </a:lnTo>
                  <a:lnTo>
                    <a:pt x="122685" y="133459"/>
                  </a:lnTo>
                  <a:lnTo>
                    <a:pt x="146739" y="143958"/>
                  </a:lnTo>
                  <a:lnTo>
                    <a:pt x="156433" y="155651"/>
                  </a:lnTo>
                  <a:lnTo>
                    <a:pt x="173572" y="191620"/>
                  </a:lnTo>
                  <a:lnTo>
                    <a:pt x="176120" y="208584"/>
                  </a:lnTo>
                  <a:lnTo>
                    <a:pt x="172497" y="230929"/>
                  </a:lnTo>
                  <a:lnTo>
                    <a:pt x="164721" y="245899"/>
                  </a:lnTo>
                  <a:lnTo>
                    <a:pt x="150658" y="257036"/>
                  </a:lnTo>
                  <a:lnTo>
                    <a:pt x="145008" y="258321"/>
                  </a:lnTo>
                  <a:lnTo>
                    <a:pt x="133086" y="256927"/>
                  </a:lnTo>
                  <a:lnTo>
                    <a:pt x="119530" y="250191"/>
                  </a:lnTo>
                  <a:lnTo>
                    <a:pt x="92433" y="2259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4103"/>
            <p:cNvSpPr/>
            <p:nvPr>
              <p:custDataLst>
                <p:tags r:id="rId149"/>
              </p:custDataLst>
            </p:nvPr>
          </p:nvSpPr>
          <p:spPr>
            <a:xfrm>
              <a:off x="3952875" y="2185262"/>
              <a:ext cx="28576" cy="176939"/>
            </a:xfrm>
            <a:custGeom>
              <a:avLst/>
              <a:gdLst/>
              <a:ahLst/>
              <a:cxnLst/>
              <a:rect l="0" t="0" r="0" b="0"/>
              <a:pathLst>
                <a:path w="28576" h="1769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9613"/>
                  </a:lnTo>
                  <a:lnTo>
                    <a:pt x="15188" y="53736"/>
                  </a:lnTo>
                  <a:lnTo>
                    <a:pt x="23598" y="97815"/>
                  </a:lnTo>
                  <a:lnTo>
                    <a:pt x="27592" y="143749"/>
                  </a:lnTo>
                  <a:lnTo>
                    <a:pt x="28575" y="176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4104"/>
            <p:cNvSpPr/>
            <p:nvPr>
              <p:custDataLst>
                <p:tags r:id="rId150"/>
              </p:custDataLst>
            </p:nvPr>
          </p:nvSpPr>
          <p:spPr>
            <a:xfrm>
              <a:off x="3848100" y="2152650"/>
              <a:ext cx="219076" cy="57151"/>
            </a:xfrm>
            <a:custGeom>
              <a:avLst/>
              <a:gdLst/>
              <a:ahLst/>
              <a:cxnLst/>
              <a:rect l="0" t="0" r="0" b="0"/>
              <a:pathLst>
                <a:path w="219076" h="57151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2822" y="46789"/>
                  </a:lnTo>
                  <a:lnTo>
                    <a:pt x="5057" y="43892"/>
                  </a:lnTo>
                  <a:lnTo>
                    <a:pt x="16006" y="40674"/>
                  </a:lnTo>
                  <a:lnTo>
                    <a:pt x="56945" y="31893"/>
                  </a:lnTo>
                  <a:lnTo>
                    <a:pt x="101743" y="29012"/>
                  </a:lnTo>
                  <a:lnTo>
                    <a:pt x="147284" y="18271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4105"/>
            <p:cNvSpPr/>
            <p:nvPr>
              <p:custDataLst>
                <p:tags r:id="rId151"/>
              </p:custDataLst>
            </p:nvPr>
          </p:nvSpPr>
          <p:spPr>
            <a:xfrm>
              <a:off x="4171950" y="2362200"/>
              <a:ext cx="152401" cy="171451"/>
            </a:xfrm>
            <a:custGeom>
              <a:avLst/>
              <a:gdLst/>
              <a:ahLst/>
              <a:cxnLst/>
              <a:rect l="0" t="0" r="0" b="0"/>
              <a:pathLst>
                <a:path w="152401" h="171451">
                  <a:moveTo>
                    <a:pt x="0" y="0"/>
                  </a:moveTo>
                  <a:lnTo>
                    <a:pt x="0" y="0"/>
                  </a:lnTo>
                  <a:lnTo>
                    <a:pt x="7605" y="8663"/>
                  </a:lnTo>
                  <a:lnTo>
                    <a:pt x="36856" y="51044"/>
                  </a:lnTo>
                  <a:lnTo>
                    <a:pt x="80546" y="98254"/>
                  </a:lnTo>
                  <a:lnTo>
                    <a:pt x="106692" y="120969"/>
                  </a:lnTo>
                  <a:lnTo>
                    <a:pt x="138892" y="163244"/>
                  </a:lnTo>
                  <a:lnTo>
                    <a:pt x="1524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4106"/>
            <p:cNvSpPr/>
            <p:nvPr>
              <p:custDataLst>
                <p:tags r:id="rId152"/>
              </p:custDataLst>
            </p:nvPr>
          </p:nvSpPr>
          <p:spPr>
            <a:xfrm>
              <a:off x="4181475" y="2334949"/>
              <a:ext cx="123826" cy="217752"/>
            </a:xfrm>
            <a:custGeom>
              <a:avLst/>
              <a:gdLst/>
              <a:ahLst/>
              <a:cxnLst/>
              <a:rect l="0" t="0" r="0" b="0"/>
              <a:pathLst>
                <a:path w="123826" h="217752">
                  <a:moveTo>
                    <a:pt x="123825" y="8201"/>
                  </a:moveTo>
                  <a:lnTo>
                    <a:pt x="123825" y="8201"/>
                  </a:lnTo>
                  <a:lnTo>
                    <a:pt x="123825" y="3145"/>
                  </a:lnTo>
                  <a:lnTo>
                    <a:pt x="122767" y="1655"/>
                  </a:lnTo>
                  <a:lnTo>
                    <a:pt x="121003" y="662"/>
                  </a:lnTo>
                  <a:lnTo>
                    <a:pt x="118768" y="0"/>
                  </a:lnTo>
                  <a:lnTo>
                    <a:pt x="117279" y="617"/>
                  </a:lnTo>
                  <a:lnTo>
                    <a:pt x="116286" y="2087"/>
                  </a:lnTo>
                  <a:lnTo>
                    <a:pt x="105899" y="23663"/>
                  </a:lnTo>
                  <a:lnTo>
                    <a:pt x="83743" y="66133"/>
                  </a:lnTo>
                  <a:lnTo>
                    <a:pt x="63540" y="110151"/>
                  </a:lnTo>
                  <a:lnTo>
                    <a:pt x="44874" y="155173"/>
                  </a:lnTo>
                  <a:lnTo>
                    <a:pt x="23914" y="188879"/>
                  </a:lnTo>
                  <a:lnTo>
                    <a:pt x="20153" y="200686"/>
                  </a:lnTo>
                  <a:lnTo>
                    <a:pt x="14955" y="209461"/>
                  </a:lnTo>
                  <a:lnTo>
                    <a:pt x="0" y="217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4107"/>
            <p:cNvSpPr/>
            <p:nvPr>
              <p:custDataLst>
                <p:tags r:id="rId153"/>
              </p:custDataLst>
            </p:nvPr>
          </p:nvSpPr>
          <p:spPr>
            <a:xfrm>
              <a:off x="4429125" y="2172092"/>
              <a:ext cx="19051" cy="161534"/>
            </a:xfrm>
            <a:custGeom>
              <a:avLst/>
              <a:gdLst/>
              <a:ahLst/>
              <a:cxnLst/>
              <a:rect l="0" t="0" r="0" b="0"/>
              <a:pathLst>
                <a:path w="19051" h="16153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13257" y="36270"/>
                  </a:lnTo>
                  <a:lnTo>
                    <a:pt x="17333" y="75970"/>
                  </a:lnTo>
                  <a:lnTo>
                    <a:pt x="18824" y="119469"/>
                  </a:lnTo>
                  <a:lnTo>
                    <a:pt x="19050" y="161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4108"/>
            <p:cNvSpPr/>
            <p:nvPr>
              <p:custDataLst>
                <p:tags r:id="rId154"/>
              </p:custDataLst>
            </p:nvPr>
          </p:nvSpPr>
          <p:spPr>
            <a:xfrm>
              <a:off x="4314825" y="2152650"/>
              <a:ext cx="219076" cy="1"/>
            </a:xfrm>
            <a:custGeom>
              <a:avLst/>
              <a:gdLst/>
              <a:ahLst/>
              <a:cxnLst/>
              <a:rect l="0" t="0" r="0" b="0"/>
              <a:pathLst>
                <a:path w="219076" h="1">
                  <a:moveTo>
                    <a:pt x="0" y="0"/>
                  </a:moveTo>
                  <a:lnTo>
                    <a:pt x="0" y="0"/>
                  </a:lnTo>
                  <a:lnTo>
                    <a:pt x="36628" y="0"/>
                  </a:lnTo>
                  <a:lnTo>
                    <a:pt x="83514" y="0"/>
                  </a:lnTo>
                  <a:lnTo>
                    <a:pt x="127896" y="0"/>
                  </a:lnTo>
                  <a:lnTo>
                    <a:pt x="167785" y="0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4109"/>
            <p:cNvSpPr/>
            <p:nvPr>
              <p:custDataLst>
                <p:tags r:id="rId155"/>
              </p:custDataLst>
            </p:nvPr>
          </p:nvSpPr>
          <p:spPr>
            <a:xfrm>
              <a:off x="4619625" y="2352675"/>
              <a:ext cx="95251" cy="85726"/>
            </a:xfrm>
            <a:custGeom>
              <a:avLst/>
              <a:gdLst/>
              <a:ahLst/>
              <a:cxnLst/>
              <a:rect l="0" t="0" r="0" b="0"/>
              <a:pathLst>
                <a:path w="95251" h="85726">
                  <a:moveTo>
                    <a:pt x="0" y="0"/>
                  </a:moveTo>
                  <a:lnTo>
                    <a:pt x="0" y="0"/>
                  </a:lnTo>
                  <a:lnTo>
                    <a:pt x="41757" y="41757"/>
                  </a:lnTo>
                  <a:lnTo>
                    <a:pt x="78359" y="77301"/>
                  </a:lnTo>
                  <a:lnTo>
                    <a:pt x="952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9" name="SMARTInkShape-4110"/>
          <p:cNvSpPr/>
          <p:nvPr>
            <p:custDataLst>
              <p:tags r:id="rId4"/>
            </p:custDataLst>
          </p:nvPr>
        </p:nvSpPr>
        <p:spPr>
          <a:xfrm>
            <a:off x="3267075" y="2343196"/>
            <a:ext cx="285751" cy="256298"/>
          </a:xfrm>
          <a:custGeom>
            <a:avLst/>
            <a:gdLst/>
            <a:ahLst/>
            <a:cxnLst/>
            <a:rect l="0" t="0" r="0" b="0"/>
            <a:pathLst>
              <a:path w="285751" h="256298">
                <a:moveTo>
                  <a:pt x="0" y="28529"/>
                </a:moveTo>
                <a:lnTo>
                  <a:pt x="0" y="28529"/>
                </a:lnTo>
                <a:lnTo>
                  <a:pt x="0" y="23473"/>
                </a:lnTo>
                <a:lnTo>
                  <a:pt x="1058" y="21983"/>
                </a:lnTo>
                <a:lnTo>
                  <a:pt x="2822" y="20990"/>
                </a:lnTo>
                <a:lnTo>
                  <a:pt x="5057" y="20328"/>
                </a:lnTo>
                <a:lnTo>
                  <a:pt x="6546" y="18828"/>
                </a:lnTo>
                <a:lnTo>
                  <a:pt x="11759" y="8818"/>
                </a:lnTo>
                <a:lnTo>
                  <a:pt x="14189" y="5863"/>
                </a:lnTo>
                <a:lnTo>
                  <a:pt x="19712" y="2580"/>
                </a:lnTo>
                <a:lnTo>
                  <a:pt x="31881" y="473"/>
                </a:lnTo>
                <a:lnTo>
                  <a:pt x="67214" y="0"/>
                </a:lnTo>
                <a:lnTo>
                  <a:pt x="83650" y="5024"/>
                </a:lnTo>
                <a:lnTo>
                  <a:pt x="101926" y="18272"/>
                </a:lnTo>
                <a:lnTo>
                  <a:pt x="108800" y="29615"/>
                </a:lnTo>
                <a:lnTo>
                  <a:pt x="112671" y="53545"/>
                </a:lnTo>
                <a:lnTo>
                  <a:pt x="111459" y="75631"/>
                </a:lnTo>
                <a:lnTo>
                  <a:pt x="97803" y="121659"/>
                </a:lnTo>
                <a:lnTo>
                  <a:pt x="70147" y="162854"/>
                </a:lnTo>
                <a:lnTo>
                  <a:pt x="54661" y="190058"/>
                </a:lnTo>
                <a:lnTo>
                  <a:pt x="30651" y="222217"/>
                </a:lnTo>
                <a:lnTo>
                  <a:pt x="25264" y="237379"/>
                </a:lnTo>
                <a:lnTo>
                  <a:pt x="27930" y="254319"/>
                </a:lnTo>
                <a:lnTo>
                  <a:pt x="53666" y="256297"/>
                </a:lnTo>
                <a:lnTo>
                  <a:pt x="101108" y="250419"/>
                </a:lnTo>
                <a:lnTo>
                  <a:pt x="147795" y="245338"/>
                </a:lnTo>
                <a:lnTo>
                  <a:pt x="191958" y="240230"/>
                </a:lnTo>
                <a:lnTo>
                  <a:pt x="239118" y="238504"/>
                </a:lnTo>
                <a:lnTo>
                  <a:pt x="285750" y="2380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SMARTInkShape-4111"/>
          <p:cNvSpPr/>
          <p:nvPr>
            <p:custDataLst>
              <p:tags r:id="rId5"/>
            </p:custDataLst>
          </p:nvPr>
        </p:nvSpPr>
        <p:spPr>
          <a:xfrm>
            <a:off x="2762758" y="2486025"/>
            <a:ext cx="189993" cy="19051"/>
          </a:xfrm>
          <a:custGeom>
            <a:avLst/>
            <a:gdLst/>
            <a:ahLst/>
            <a:cxnLst/>
            <a:rect l="0" t="0" r="0" b="0"/>
            <a:pathLst>
              <a:path w="189993" h="19051">
                <a:moveTo>
                  <a:pt x="18542" y="0"/>
                </a:moveTo>
                <a:lnTo>
                  <a:pt x="18542" y="0"/>
                </a:lnTo>
                <a:lnTo>
                  <a:pt x="13486" y="5056"/>
                </a:lnTo>
                <a:lnTo>
                  <a:pt x="8181" y="7539"/>
                </a:lnTo>
                <a:lnTo>
                  <a:pt x="0" y="9409"/>
                </a:lnTo>
                <a:lnTo>
                  <a:pt x="4699" y="14547"/>
                </a:lnTo>
                <a:lnTo>
                  <a:pt x="22907" y="17716"/>
                </a:lnTo>
                <a:lnTo>
                  <a:pt x="69564" y="11335"/>
                </a:lnTo>
                <a:lnTo>
                  <a:pt x="110477" y="9763"/>
                </a:lnTo>
                <a:lnTo>
                  <a:pt x="138797" y="10654"/>
                </a:lnTo>
                <a:lnTo>
                  <a:pt x="189992" y="190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7" name="SMARTInkShape-Group830"/>
          <p:cNvGrpSpPr/>
          <p:nvPr/>
        </p:nvGrpSpPr>
        <p:grpSpPr>
          <a:xfrm>
            <a:off x="1752600" y="2085975"/>
            <a:ext cx="733426" cy="472499"/>
            <a:chOff x="1752600" y="2085975"/>
            <a:chExt cx="733426" cy="472499"/>
          </a:xfrm>
        </p:grpSpPr>
        <p:sp>
          <p:nvSpPr>
            <p:cNvPr id="421" name="SMARTInkShape-4112"/>
            <p:cNvSpPr/>
            <p:nvPr>
              <p:custDataLst>
                <p:tags r:id="rId141"/>
              </p:custDataLst>
            </p:nvPr>
          </p:nvSpPr>
          <p:spPr>
            <a:xfrm>
              <a:off x="1752600" y="2219325"/>
              <a:ext cx="180976" cy="160280"/>
            </a:xfrm>
            <a:custGeom>
              <a:avLst/>
              <a:gdLst/>
              <a:ahLst/>
              <a:cxnLst/>
              <a:rect l="0" t="0" r="0" b="0"/>
              <a:pathLst>
                <a:path w="180976" h="160280">
                  <a:moveTo>
                    <a:pt x="0" y="0"/>
                  </a:moveTo>
                  <a:lnTo>
                    <a:pt x="0" y="0"/>
                  </a:lnTo>
                  <a:lnTo>
                    <a:pt x="0" y="14189"/>
                  </a:lnTo>
                  <a:lnTo>
                    <a:pt x="2822" y="19711"/>
                  </a:lnTo>
                  <a:lnTo>
                    <a:pt x="39010" y="62721"/>
                  </a:lnTo>
                  <a:lnTo>
                    <a:pt x="51204" y="73384"/>
                  </a:lnTo>
                  <a:lnTo>
                    <a:pt x="76280" y="100456"/>
                  </a:lnTo>
                  <a:lnTo>
                    <a:pt x="117129" y="133807"/>
                  </a:lnTo>
                  <a:lnTo>
                    <a:pt x="138069" y="146891"/>
                  </a:lnTo>
                  <a:lnTo>
                    <a:pt x="167963" y="160279"/>
                  </a:lnTo>
                  <a:lnTo>
                    <a:pt x="170184" y="159769"/>
                  </a:lnTo>
                  <a:lnTo>
                    <a:pt x="180975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4113"/>
            <p:cNvSpPr/>
            <p:nvPr>
              <p:custDataLst>
                <p:tags r:id="rId142"/>
              </p:custDataLst>
            </p:nvPr>
          </p:nvSpPr>
          <p:spPr>
            <a:xfrm>
              <a:off x="1972067" y="2085975"/>
              <a:ext cx="171059" cy="47626"/>
            </a:xfrm>
            <a:custGeom>
              <a:avLst/>
              <a:gdLst/>
              <a:ahLst/>
              <a:cxnLst/>
              <a:rect l="0" t="0" r="0" b="0"/>
              <a:pathLst>
                <a:path w="171059" h="47626">
                  <a:moveTo>
                    <a:pt x="9133" y="47625"/>
                  </a:moveTo>
                  <a:lnTo>
                    <a:pt x="9133" y="47625"/>
                  </a:lnTo>
                  <a:lnTo>
                    <a:pt x="4077" y="47625"/>
                  </a:lnTo>
                  <a:lnTo>
                    <a:pt x="2587" y="46567"/>
                  </a:lnTo>
                  <a:lnTo>
                    <a:pt x="1594" y="44803"/>
                  </a:lnTo>
                  <a:lnTo>
                    <a:pt x="0" y="39424"/>
                  </a:lnTo>
                  <a:lnTo>
                    <a:pt x="41041" y="35329"/>
                  </a:lnTo>
                  <a:lnTo>
                    <a:pt x="88176" y="23914"/>
                  </a:lnTo>
                  <a:lnTo>
                    <a:pt x="129475" y="14420"/>
                  </a:lnTo>
                  <a:lnTo>
                    <a:pt x="1710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4114"/>
            <p:cNvSpPr/>
            <p:nvPr>
              <p:custDataLst>
                <p:tags r:id="rId143"/>
              </p:custDataLst>
            </p:nvPr>
          </p:nvSpPr>
          <p:spPr>
            <a:xfrm>
              <a:off x="1890382" y="2257576"/>
              <a:ext cx="81294" cy="300292"/>
            </a:xfrm>
            <a:custGeom>
              <a:avLst/>
              <a:gdLst/>
              <a:ahLst/>
              <a:cxnLst/>
              <a:rect l="0" t="0" r="0" b="0"/>
              <a:pathLst>
                <a:path w="81294" h="300292">
                  <a:moveTo>
                    <a:pt x="81293" y="18899"/>
                  </a:moveTo>
                  <a:lnTo>
                    <a:pt x="81293" y="18899"/>
                  </a:lnTo>
                  <a:lnTo>
                    <a:pt x="81293" y="357"/>
                  </a:lnTo>
                  <a:lnTo>
                    <a:pt x="76237" y="0"/>
                  </a:lnTo>
                  <a:lnTo>
                    <a:pt x="70932" y="2738"/>
                  </a:lnTo>
                  <a:lnTo>
                    <a:pt x="68035" y="4950"/>
                  </a:lnTo>
                  <a:lnTo>
                    <a:pt x="34947" y="50895"/>
                  </a:lnTo>
                  <a:lnTo>
                    <a:pt x="9587" y="88402"/>
                  </a:lnTo>
                  <a:lnTo>
                    <a:pt x="7090" y="96708"/>
                  </a:lnTo>
                  <a:lnTo>
                    <a:pt x="5366" y="99347"/>
                  </a:lnTo>
                  <a:lnTo>
                    <a:pt x="3158" y="101106"/>
                  </a:lnTo>
                  <a:lnTo>
                    <a:pt x="628" y="102279"/>
                  </a:lnTo>
                  <a:lnTo>
                    <a:pt x="0" y="104119"/>
                  </a:lnTo>
                  <a:lnTo>
                    <a:pt x="639" y="106404"/>
                  </a:lnTo>
                  <a:lnTo>
                    <a:pt x="3113" y="111765"/>
                  </a:lnTo>
                  <a:lnTo>
                    <a:pt x="5565" y="120733"/>
                  </a:lnTo>
                  <a:lnTo>
                    <a:pt x="20230" y="141686"/>
                  </a:lnTo>
                  <a:lnTo>
                    <a:pt x="23628" y="186998"/>
                  </a:lnTo>
                  <a:lnTo>
                    <a:pt x="24075" y="232816"/>
                  </a:lnTo>
                  <a:lnTo>
                    <a:pt x="24137" y="279593"/>
                  </a:lnTo>
                  <a:lnTo>
                    <a:pt x="24142" y="300291"/>
                  </a:lnTo>
                  <a:lnTo>
                    <a:pt x="24143" y="295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4115"/>
            <p:cNvSpPr/>
            <p:nvPr>
              <p:custDataLst>
                <p:tags r:id="rId144"/>
              </p:custDataLst>
            </p:nvPr>
          </p:nvSpPr>
          <p:spPr>
            <a:xfrm>
              <a:off x="2066925" y="2135040"/>
              <a:ext cx="28576" cy="110195"/>
            </a:xfrm>
            <a:custGeom>
              <a:avLst/>
              <a:gdLst/>
              <a:ahLst/>
              <a:cxnLst/>
              <a:rect l="0" t="0" r="0" b="0"/>
              <a:pathLst>
                <a:path w="28576" h="110195">
                  <a:moveTo>
                    <a:pt x="0" y="17610"/>
                  </a:moveTo>
                  <a:lnTo>
                    <a:pt x="0" y="17610"/>
                  </a:lnTo>
                  <a:lnTo>
                    <a:pt x="0" y="0"/>
                  </a:lnTo>
                  <a:lnTo>
                    <a:pt x="0" y="4043"/>
                  </a:lnTo>
                  <a:lnTo>
                    <a:pt x="8201" y="34245"/>
                  </a:lnTo>
                  <a:lnTo>
                    <a:pt x="12173" y="80413"/>
                  </a:lnTo>
                  <a:lnTo>
                    <a:pt x="19203" y="106863"/>
                  </a:lnTo>
                  <a:lnTo>
                    <a:pt x="21268" y="108862"/>
                  </a:lnTo>
                  <a:lnTo>
                    <a:pt x="23704" y="110194"/>
                  </a:lnTo>
                  <a:lnTo>
                    <a:pt x="25328" y="110025"/>
                  </a:lnTo>
                  <a:lnTo>
                    <a:pt x="28575" y="103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4116"/>
            <p:cNvSpPr/>
            <p:nvPr>
              <p:custDataLst>
                <p:tags r:id="rId145"/>
              </p:custDataLst>
            </p:nvPr>
          </p:nvSpPr>
          <p:spPr>
            <a:xfrm>
              <a:off x="2286392" y="2276475"/>
              <a:ext cx="104384" cy="114301"/>
            </a:xfrm>
            <a:custGeom>
              <a:avLst/>
              <a:gdLst/>
              <a:ahLst/>
              <a:cxnLst/>
              <a:rect l="0" t="0" r="0" b="0"/>
              <a:pathLst>
                <a:path w="104384" h="114301">
                  <a:moveTo>
                    <a:pt x="9133" y="0"/>
                  </a:moveTo>
                  <a:lnTo>
                    <a:pt x="9133" y="0"/>
                  </a:lnTo>
                  <a:lnTo>
                    <a:pt x="932" y="0"/>
                  </a:lnTo>
                  <a:lnTo>
                    <a:pt x="491" y="1058"/>
                  </a:lnTo>
                  <a:lnTo>
                    <a:pt x="0" y="5056"/>
                  </a:lnTo>
                  <a:lnTo>
                    <a:pt x="2605" y="10361"/>
                  </a:lnTo>
                  <a:lnTo>
                    <a:pt x="38622" y="57420"/>
                  </a:lnTo>
                  <a:lnTo>
                    <a:pt x="83123" y="102548"/>
                  </a:lnTo>
                  <a:lnTo>
                    <a:pt x="90701" y="109077"/>
                  </a:lnTo>
                  <a:lnTo>
                    <a:pt x="104383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4117"/>
            <p:cNvSpPr/>
            <p:nvPr>
              <p:custDataLst>
                <p:tags r:id="rId146"/>
              </p:custDataLst>
            </p:nvPr>
          </p:nvSpPr>
          <p:spPr>
            <a:xfrm>
              <a:off x="2400466" y="2295525"/>
              <a:ext cx="85560" cy="262949"/>
            </a:xfrm>
            <a:custGeom>
              <a:avLst/>
              <a:gdLst/>
              <a:ahLst/>
              <a:cxnLst/>
              <a:rect l="0" t="0" r="0" b="0"/>
              <a:pathLst>
                <a:path w="85560" h="262949">
                  <a:moveTo>
                    <a:pt x="85559" y="0"/>
                  </a:moveTo>
                  <a:lnTo>
                    <a:pt x="85559" y="0"/>
                  </a:lnTo>
                  <a:lnTo>
                    <a:pt x="80503" y="0"/>
                  </a:lnTo>
                  <a:lnTo>
                    <a:pt x="75198" y="2822"/>
                  </a:lnTo>
                  <a:lnTo>
                    <a:pt x="28991" y="47058"/>
                  </a:lnTo>
                  <a:lnTo>
                    <a:pt x="1726" y="74309"/>
                  </a:lnTo>
                  <a:lnTo>
                    <a:pt x="674" y="78181"/>
                  </a:lnTo>
                  <a:lnTo>
                    <a:pt x="0" y="89291"/>
                  </a:lnTo>
                  <a:lnTo>
                    <a:pt x="16316" y="136435"/>
                  </a:lnTo>
                  <a:lnTo>
                    <a:pt x="25092" y="182440"/>
                  </a:lnTo>
                  <a:lnTo>
                    <a:pt x="27754" y="223872"/>
                  </a:lnTo>
                  <a:lnTo>
                    <a:pt x="27059" y="239199"/>
                  </a:lnTo>
                  <a:lnTo>
                    <a:pt x="20170" y="262661"/>
                  </a:lnTo>
                  <a:lnTo>
                    <a:pt x="20799" y="262948"/>
                  </a:lnTo>
                  <a:lnTo>
                    <a:pt x="28409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8" name="SMARTInkShape-4118"/>
          <p:cNvSpPr/>
          <p:nvPr>
            <p:custDataLst>
              <p:tags r:id="rId6"/>
            </p:custDataLst>
          </p:nvPr>
        </p:nvSpPr>
        <p:spPr>
          <a:xfrm>
            <a:off x="5195924" y="1666899"/>
            <a:ext cx="804827" cy="52531"/>
          </a:xfrm>
          <a:custGeom>
            <a:avLst/>
            <a:gdLst/>
            <a:ahLst/>
            <a:cxnLst/>
            <a:rect l="0" t="0" r="0" b="0"/>
            <a:pathLst>
              <a:path w="804827" h="52531">
                <a:moveTo>
                  <a:pt x="99976" y="28551"/>
                </a:moveTo>
                <a:lnTo>
                  <a:pt x="99976" y="28551"/>
                </a:lnTo>
                <a:lnTo>
                  <a:pt x="63012" y="35097"/>
                </a:lnTo>
                <a:lnTo>
                  <a:pt x="19493" y="37487"/>
                </a:lnTo>
                <a:lnTo>
                  <a:pt x="0" y="37960"/>
                </a:lnTo>
                <a:lnTo>
                  <a:pt x="45508" y="33009"/>
                </a:lnTo>
                <a:lnTo>
                  <a:pt x="83955" y="29872"/>
                </a:lnTo>
                <a:lnTo>
                  <a:pt x="127215" y="28942"/>
                </a:lnTo>
                <a:lnTo>
                  <a:pt x="173546" y="23610"/>
                </a:lnTo>
                <a:lnTo>
                  <a:pt x="210637" y="18241"/>
                </a:lnTo>
                <a:lnTo>
                  <a:pt x="251818" y="13386"/>
                </a:lnTo>
                <a:lnTo>
                  <a:pt x="294814" y="11227"/>
                </a:lnTo>
                <a:lnTo>
                  <a:pt x="338618" y="10268"/>
                </a:lnTo>
                <a:lnTo>
                  <a:pt x="382781" y="8784"/>
                </a:lnTo>
                <a:lnTo>
                  <a:pt x="427102" y="4596"/>
                </a:lnTo>
                <a:lnTo>
                  <a:pt x="471496" y="2030"/>
                </a:lnTo>
                <a:lnTo>
                  <a:pt x="514863" y="889"/>
                </a:lnTo>
                <a:lnTo>
                  <a:pt x="555303" y="382"/>
                </a:lnTo>
                <a:lnTo>
                  <a:pt x="594443" y="156"/>
                </a:lnTo>
                <a:lnTo>
                  <a:pt x="630889" y="56"/>
                </a:lnTo>
                <a:lnTo>
                  <a:pt x="675208" y="0"/>
                </a:lnTo>
                <a:lnTo>
                  <a:pt x="722465" y="2803"/>
                </a:lnTo>
                <a:lnTo>
                  <a:pt x="747752" y="8178"/>
                </a:lnTo>
                <a:lnTo>
                  <a:pt x="746668" y="8619"/>
                </a:lnTo>
                <a:lnTo>
                  <a:pt x="706045" y="12149"/>
                </a:lnTo>
                <a:lnTo>
                  <a:pt x="670966" y="15969"/>
                </a:lnTo>
                <a:lnTo>
                  <a:pt x="637734" y="17668"/>
                </a:lnTo>
                <a:lnTo>
                  <a:pt x="602505" y="18422"/>
                </a:lnTo>
                <a:lnTo>
                  <a:pt x="565680" y="18758"/>
                </a:lnTo>
                <a:lnTo>
                  <a:pt x="528147" y="18907"/>
                </a:lnTo>
                <a:lnTo>
                  <a:pt x="487478" y="21795"/>
                </a:lnTo>
                <a:lnTo>
                  <a:pt x="445765" y="25548"/>
                </a:lnTo>
                <a:lnTo>
                  <a:pt x="406060" y="27216"/>
                </a:lnTo>
                <a:lnTo>
                  <a:pt x="367247" y="30780"/>
                </a:lnTo>
                <a:lnTo>
                  <a:pt x="328829" y="34833"/>
                </a:lnTo>
                <a:lnTo>
                  <a:pt x="290589" y="36635"/>
                </a:lnTo>
                <a:lnTo>
                  <a:pt x="243473" y="42706"/>
                </a:lnTo>
                <a:lnTo>
                  <a:pt x="202700" y="46151"/>
                </a:lnTo>
                <a:lnTo>
                  <a:pt x="155232" y="48373"/>
                </a:lnTo>
                <a:lnTo>
                  <a:pt x="149513" y="50232"/>
                </a:lnTo>
                <a:lnTo>
                  <a:pt x="145700" y="52530"/>
                </a:lnTo>
                <a:lnTo>
                  <a:pt x="158398" y="52261"/>
                </a:lnTo>
                <a:lnTo>
                  <a:pt x="195603" y="48982"/>
                </a:lnTo>
                <a:lnTo>
                  <a:pt x="239082" y="48010"/>
                </a:lnTo>
                <a:lnTo>
                  <a:pt x="273984" y="47783"/>
                </a:lnTo>
                <a:lnTo>
                  <a:pt x="310663" y="47682"/>
                </a:lnTo>
                <a:lnTo>
                  <a:pt x="350954" y="44815"/>
                </a:lnTo>
                <a:lnTo>
                  <a:pt x="394613" y="42129"/>
                </a:lnTo>
                <a:lnTo>
                  <a:pt x="418109" y="42895"/>
                </a:lnTo>
                <a:lnTo>
                  <a:pt x="442239" y="44464"/>
                </a:lnTo>
                <a:lnTo>
                  <a:pt x="488807" y="46207"/>
                </a:lnTo>
                <a:lnTo>
                  <a:pt x="535256" y="46981"/>
                </a:lnTo>
                <a:lnTo>
                  <a:pt x="559496" y="47188"/>
                </a:lnTo>
                <a:lnTo>
                  <a:pt x="584122" y="47326"/>
                </a:lnTo>
                <a:lnTo>
                  <a:pt x="631241" y="47479"/>
                </a:lnTo>
                <a:lnTo>
                  <a:pt x="675819" y="47547"/>
                </a:lnTo>
                <a:lnTo>
                  <a:pt x="716798" y="47577"/>
                </a:lnTo>
                <a:lnTo>
                  <a:pt x="753355" y="47590"/>
                </a:lnTo>
                <a:lnTo>
                  <a:pt x="804826" y="4760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SMARTInkShape-4119"/>
          <p:cNvSpPr/>
          <p:nvPr>
            <p:custDataLst>
              <p:tags r:id="rId7"/>
            </p:custDataLst>
          </p:nvPr>
        </p:nvSpPr>
        <p:spPr>
          <a:xfrm>
            <a:off x="3257988" y="1685925"/>
            <a:ext cx="790138" cy="74258"/>
          </a:xfrm>
          <a:custGeom>
            <a:avLst/>
            <a:gdLst/>
            <a:ahLst/>
            <a:cxnLst/>
            <a:rect l="0" t="0" r="0" b="0"/>
            <a:pathLst>
              <a:path w="790138" h="74258">
                <a:moveTo>
                  <a:pt x="47187" y="47625"/>
                </a:moveTo>
                <a:lnTo>
                  <a:pt x="47187" y="47625"/>
                </a:lnTo>
                <a:lnTo>
                  <a:pt x="42130" y="47625"/>
                </a:lnTo>
                <a:lnTo>
                  <a:pt x="36826" y="50447"/>
                </a:lnTo>
                <a:lnTo>
                  <a:pt x="29854" y="55826"/>
                </a:lnTo>
                <a:lnTo>
                  <a:pt x="20872" y="56888"/>
                </a:lnTo>
                <a:lnTo>
                  <a:pt x="10848" y="57116"/>
                </a:lnTo>
                <a:lnTo>
                  <a:pt x="0" y="66282"/>
                </a:lnTo>
                <a:lnTo>
                  <a:pt x="7801" y="66641"/>
                </a:lnTo>
                <a:lnTo>
                  <a:pt x="13763" y="71721"/>
                </a:lnTo>
                <a:lnTo>
                  <a:pt x="22101" y="74210"/>
                </a:lnTo>
                <a:lnTo>
                  <a:pt x="33921" y="74257"/>
                </a:lnTo>
                <a:lnTo>
                  <a:pt x="76524" y="67882"/>
                </a:lnTo>
                <a:lnTo>
                  <a:pt x="116129" y="65855"/>
                </a:lnTo>
                <a:lnTo>
                  <a:pt x="157690" y="60200"/>
                </a:lnTo>
                <a:lnTo>
                  <a:pt x="203519" y="56995"/>
                </a:lnTo>
                <a:lnTo>
                  <a:pt x="234848" y="52495"/>
                </a:lnTo>
                <a:lnTo>
                  <a:pt x="272056" y="46967"/>
                </a:lnTo>
                <a:lnTo>
                  <a:pt x="312229" y="42041"/>
                </a:lnTo>
                <a:lnTo>
                  <a:pt x="351250" y="39851"/>
                </a:lnTo>
                <a:lnTo>
                  <a:pt x="389760" y="36056"/>
                </a:lnTo>
                <a:lnTo>
                  <a:pt x="429100" y="31900"/>
                </a:lnTo>
                <a:lnTo>
                  <a:pt x="471279" y="30053"/>
                </a:lnTo>
                <a:lnTo>
                  <a:pt x="511897" y="29232"/>
                </a:lnTo>
                <a:lnTo>
                  <a:pt x="550058" y="28867"/>
                </a:lnTo>
                <a:lnTo>
                  <a:pt x="584658" y="28705"/>
                </a:lnTo>
                <a:lnTo>
                  <a:pt x="628830" y="28613"/>
                </a:lnTo>
                <a:lnTo>
                  <a:pt x="668729" y="28586"/>
                </a:lnTo>
                <a:lnTo>
                  <a:pt x="712165" y="28577"/>
                </a:lnTo>
                <a:lnTo>
                  <a:pt x="741759" y="28575"/>
                </a:lnTo>
                <a:lnTo>
                  <a:pt x="699684" y="28575"/>
                </a:lnTo>
                <a:lnTo>
                  <a:pt x="656164" y="28575"/>
                </a:lnTo>
                <a:lnTo>
                  <a:pt x="610960" y="28575"/>
                </a:lnTo>
                <a:lnTo>
                  <a:pt x="572771" y="28575"/>
                </a:lnTo>
                <a:lnTo>
                  <a:pt x="529470" y="28575"/>
                </a:lnTo>
                <a:lnTo>
                  <a:pt x="488300" y="28575"/>
                </a:lnTo>
                <a:lnTo>
                  <a:pt x="443059" y="28575"/>
                </a:lnTo>
                <a:lnTo>
                  <a:pt x="396140" y="28575"/>
                </a:lnTo>
                <a:lnTo>
                  <a:pt x="349782" y="28575"/>
                </a:lnTo>
                <a:lnTo>
                  <a:pt x="308765" y="28575"/>
                </a:lnTo>
                <a:lnTo>
                  <a:pt x="269801" y="29633"/>
                </a:lnTo>
                <a:lnTo>
                  <a:pt x="232503" y="35121"/>
                </a:lnTo>
                <a:lnTo>
                  <a:pt x="190920" y="37511"/>
                </a:lnTo>
                <a:lnTo>
                  <a:pt x="143348" y="38048"/>
                </a:lnTo>
                <a:lnTo>
                  <a:pt x="115532" y="38099"/>
                </a:lnTo>
                <a:lnTo>
                  <a:pt x="132323" y="37042"/>
                </a:lnTo>
                <a:lnTo>
                  <a:pt x="177245" y="29899"/>
                </a:lnTo>
                <a:lnTo>
                  <a:pt x="213193" y="23911"/>
                </a:lnTo>
                <a:lnTo>
                  <a:pt x="260769" y="20490"/>
                </a:lnTo>
                <a:lnTo>
                  <a:pt x="296629" y="19690"/>
                </a:lnTo>
                <a:lnTo>
                  <a:pt x="334792" y="18276"/>
                </a:lnTo>
                <a:lnTo>
                  <a:pt x="376448" y="14120"/>
                </a:lnTo>
                <a:lnTo>
                  <a:pt x="419655" y="11567"/>
                </a:lnTo>
                <a:lnTo>
                  <a:pt x="463553" y="10433"/>
                </a:lnTo>
                <a:lnTo>
                  <a:pt x="507758" y="9928"/>
                </a:lnTo>
                <a:lnTo>
                  <a:pt x="549277" y="6882"/>
                </a:lnTo>
                <a:lnTo>
                  <a:pt x="588897" y="4117"/>
                </a:lnTo>
                <a:lnTo>
                  <a:pt x="627672" y="6416"/>
                </a:lnTo>
                <a:lnTo>
                  <a:pt x="663250" y="8143"/>
                </a:lnTo>
                <a:lnTo>
                  <a:pt x="710207" y="9116"/>
                </a:lnTo>
                <a:lnTo>
                  <a:pt x="79013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8" name="SMARTInkShape-Group833"/>
          <p:cNvGrpSpPr/>
          <p:nvPr/>
        </p:nvGrpSpPr>
        <p:grpSpPr>
          <a:xfrm>
            <a:off x="9363583" y="2676525"/>
            <a:ext cx="2300847" cy="588478"/>
            <a:chOff x="9363583" y="2676525"/>
            <a:chExt cx="2300847" cy="588478"/>
          </a:xfrm>
        </p:grpSpPr>
        <p:sp>
          <p:nvSpPr>
            <p:cNvPr id="430" name="SMARTInkShape-4120"/>
            <p:cNvSpPr/>
            <p:nvPr>
              <p:custDataLst>
                <p:tags r:id="rId123"/>
              </p:custDataLst>
            </p:nvPr>
          </p:nvSpPr>
          <p:spPr>
            <a:xfrm>
              <a:off x="10096500" y="2871945"/>
              <a:ext cx="95251" cy="109381"/>
            </a:xfrm>
            <a:custGeom>
              <a:avLst/>
              <a:gdLst/>
              <a:ahLst/>
              <a:cxnLst/>
              <a:rect l="0" t="0" r="0" b="0"/>
              <a:pathLst>
                <a:path w="95251" h="109381">
                  <a:moveTo>
                    <a:pt x="0" y="14130"/>
                  </a:moveTo>
                  <a:lnTo>
                    <a:pt x="0" y="14130"/>
                  </a:lnTo>
                  <a:lnTo>
                    <a:pt x="0" y="9074"/>
                  </a:lnTo>
                  <a:lnTo>
                    <a:pt x="2824" y="3769"/>
                  </a:lnTo>
                  <a:lnTo>
                    <a:pt x="5057" y="873"/>
                  </a:lnTo>
                  <a:lnTo>
                    <a:pt x="7606" y="0"/>
                  </a:lnTo>
                  <a:lnTo>
                    <a:pt x="10361" y="477"/>
                  </a:lnTo>
                  <a:lnTo>
                    <a:pt x="13257" y="1853"/>
                  </a:lnTo>
                  <a:lnTo>
                    <a:pt x="51204" y="46638"/>
                  </a:lnTo>
                  <a:lnTo>
                    <a:pt x="86819" y="91537"/>
                  </a:lnTo>
                  <a:lnTo>
                    <a:pt x="95250" y="1093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4121"/>
            <p:cNvSpPr/>
            <p:nvPr>
              <p:custDataLst>
                <p:tags r:id="rId124"/>
              </p:custDataLst>
            </p:nvPr>
          </p:nvSpPr>
          <p:spPr>
            <a:xfrm>
              <a:off x="10944225" y="2914801"/>
              <a:ext cx="114301" cy="247500"/>
            </a:xfrm>
            <a:custGeom>
              <a:avLst/>
              <a:gdLst/>
              <a:ahLst/>
              <a:cxnLst/>
              <a:rect l="0" t="0" r="0" b="0"/>
              <a:pathLst>
                <a:path w="114301" h="247500">
                  <a:moveTo>
                    <a:pt x="114300" y="18899"/>
                  </a:moveTo>
                  <a:lnTo>
                    <a:pt x="114300" y="18899"/>
                  </a:lnTo>
                  <a:lnTo>
                    <a:pt x="105637" y="11295"/>
                  </a:lnTo>
                  <a:lnTo>
                    <a:pt x="91508" y="3711"/>
                  </a:lnTo>
                  <a:lnTo>
                    <a:pt x="79090" y="993"/>
                  </a:lnTo>
                  <a:lnTo>
                    <a:pt x="60458" y="0"/>
                  </a:lnTo>
                  <a:lnTo>
                    <a:pt x="59355" y="2067"/>
                  </a:lnTo>
                  <a:lnTo>
                    <a:pt x="49036" y="49690"/>
                  </a:lnTo>
                  <a:lnTo>
                    <a:pt x="37450" y="92569"/>
                  </a:lnTo>
                  <a:lnTo>
                    <a:pt x="23198" y="134120"/>
                  </a:lnTo>
                  <a:lnTo>
                    <a:pt x="14539" y="180945"/>
                  </a:lnTo>
                  <a:lnTo>
                    <a:pt x="3272" y="228105"/>
                  </a:lnTo>
                  <a:lnTo>
                    <a:pt x="0" y="247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4122"/>
            <p:cNvSpPr/>
            <p:nvPr>
              <p:custDataLst>
                <p:tags r:id="rId125"/>
              </p:custDataLst>
            </p:nvPr>
          </p:nvSpPr>
          <p:spPr>
            <a:xfrm>
              <a:off x="10820400" y="2919570"/>
              <a:ext cx="114301" cy="109381"/>
            </a:xfrm>
            <a:custGeom>
              <a:avLst/>
              <a:gdLst/>
              <a:ahLst/>
              <a:cxnLst/>
              <a:rect l="0" t="0" r="0" b="0"/>
              <a:pathLst>
                <a:path w="114301" h="109381">
                  <a:moveTo>
                    <a:pt x="0" y="14130"/>
                  </a:moveTo>
                  <a:lnTo>
                    <a:pt x="0" y="14130"/>
                  </a:lnTo>
                  <a:lnTo>
                    <a:pt x="0" y="9074"/>
                  </a:lnTo>
                  <a:lnTo>
                    <a:pt x="2824" y="3769"/>
                  </a:lnTo>
                  <a:lnTo>
                    <a:pt x="5057" y="873"/>
                  </a:lnTo>
                  <a:lnTo>
                    <a:pt x="7606" y="0"/>
                  </a:lnTo>
                  <a:lnTo>
                    <a:pt x="10361" y="477"/>
                  </a:lnTo>
                  <a:lnTo>
                    <a:pt x="32503" y="13903"/>
                  </a:lnTo>
                  <a:lnTo>
                    <a:pt x="72813" y="57515"/>
                  </a:lnTo>
                  <a:lnTo>
                    <a:pt x="114300" y="1093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4123"/>
            <p:cNvSpPr/>
            <p:nvPr>
              <p:custDataLst>
                <p:tags r:id="rId126"/>
              </p:custDataLst>
            </p:nvPr>
          </p:nvSpPr>
          <p:spPr>
            <a:xfrm>
              <a:off x="10499591" y="3105150"/>
              <a:ext cx="111260" cy="17335"/>
            </a:xfrm>
            <a:custGeom>
              <a:avLst/>
              <a:gdLst/>
              <a:ahLst/>
              <a:cxnLst/>
              <a:rect l="0" t="0" r="0" b="0"/>
              <a:pathLst>
                <a:path w="111260" h="17335">
                  <a:moveTo>
                    <a:pt x="25534" y="0"/>
                  </a:moveTo>
                  <a:lnTo>
                    <a:pt x="25534" y="0"/>
                  </a:lnTo>
                  <a:lnTo>
                    <a:pt x="20477" y="0"/>
                  </a:lnTo>
                  <a:lnTo>
                    <a:pt x="7220" y="5056"/>
                  </a:lnTo>
                  <a:lnTo>
                    <a:pt x="3799" y="7604"/>
                  </a:lnTo>
                  <a:lnTo>
                    <a:pt x="0" y="13257"/>
                  </a:lnTo>
                  <a:lnTo>
                    <a:pt x="2161" y="15188"/>
                  </a:lnTo>
                  <a:lnTo>
                    <a:pt x="13029" y="17334"/>
                  </a:lnTo>
                  <a:lnTo>
                    <a:pt x="59153" y="10699"/>
                  </a:lnTo>
                  <a:lnTo>
                    <a:pt x="1112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4124"/>
            <p:cNvSpPr/>
            <p:nvPr>
              <p:custDataLst>
                <p:tags r:id="rId127"/>
              </p:custDataLst>
            </p:nvPr>
          </p:nvSpPr>
          <p:spPr>
            <a:xfrm>
              <a:off x="10487025" y="3028950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0"/>
                  </a:moveTo>
                  <a:lnTo>
                    <a:pt x="0" y="0"/>
                  </a:lnTo>
                  <a:lnTo>
                    <a:pt x="39660" y="1058"/>
                  </a:lnTo>
                  <a:lnTo>
                    <a:pt x="857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4125"/>
            <p:cNvSpPr/>
            <p:nvPr>
              <p:custDataLst>
                <p:tags r:id="rId128"/>
              </p:custDataLst>
            </p:nvPr>
          </p:nvSpPr>
          <p:spPr>
            <a:xfrm>
              <a:off x="10191906" y="2877874"/>
              <a:ext cx="104620" cy="265377"/>
            </a:xfrm>
            <a:custGeom>
              <a:avLst/>
              <a:gdLst/>
              <a:ahLst/>
              <a:cxnLst/>
              <a:rect l="0" t="0" r="0" b="0"/>
              <a:pathLst>
                <a:path w="104620" h="265377">
                  <a:moveTo>
                    <a:pt x="104619" y="8201"/>
                  </a:moveTo>
                  <a:lnTo>
                    <a:pt x="104619" y="8201"/>
                  </a:lnTo>
                  <a:lnTo>
                    <a:pt x="99562" y="3145"/>
                  </a:lnTo>
                  <a:lnTo>
                    <a:pt x="94258" y="662"/>
                  </a:lnTo>
                  <a:lnTo>
                    <a:pt x="91362" y="0"/>
                  </a:lnTo>
                  <a:lnTo>
                    <a:pt x="64959" y="6542"/>
                  </a:lnTo>
                  <a:lnTo>
                    <a:pt x="20957" y="24209"/>
                  </a:lnTo>
                  <a:lnTo>
                    <a:pt x="5838" y="39969"/>
                  </a:lnTo>
                  <a:lnTo>
                    <a:pt x="2508" y="46309"/>
                  </a:lnTo>
                  <a:lnTo>
                    <a:pt x="195" y="62177"/>
                  </a:lnTo>
                  <a:lnTo>
                    <a:pt x="0" y="68527"/>
                  </a:lnTo>
                  <a:lnTo>
                    <a:pt x="2736" y="74876"/>
                  </a:lnTo>
                  <a:lnTo>
                    <a:pt x="6420" y="81226"/>
                  </a:lnTo>
                  <a:lnTo>
                    <a:pt x="17455" y="124940"/>
                  </a:lnTo>
                  <a:lnTo>
                    <a:pt x="12064" y="162141"/>
                  </a:lnTo>
                  <a:lnTo>
                    <a:pt x="9902" y="209157"/>
                  </a:lnTo>
                  <a:lnTo>
                    <a:pt x="9369" y="265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4126"/>
            <p:cNvSpPr/>
            <p:nvPr>
              <p:custDataLst>
                <p:tags r:id="rId129"/>
              </p:custDataLst>
            </p:nvPr>
          </p:nvSpPr>
          <p:spPr>
            <a:xfrm>
              <a:off x="9363583" y="2836251"/>
              <a:ext cx="136986" cy="353193"/>
            </a:xfrm>
            <a:custGeom>
              <a:avLst/>
              <a:gdLst/>
              <a:ahLst/>
              <a:cxnLst/>
              <a:rect l="0" t="0" r="0" b="0"/>
              <a:pathLst>
                <a:path w="136986" h="353193">
                  <a:moveTo>
                    <a:pt x="18542" y="154599"/>
                  </a:moveTo>
                  <a:lnTo>
                    <a:pt x="18542" y="154599"/>
                  </a:lnTo>
                  <a:lnTo>
                    <a:pt x="25088" y="169807"/>
                  </a:lnTo>
                  <a:lnTo>
                    <a:pt x="27676" y="209493"/>
                  </a:lnTo>
                  <a:lnTo>
                    <a:pt x="27989" y="250462"/>
                  </a:lnTo>
                  <a:lnTo>
                    <a:pt x="28045" y="285896"/>
                  </a:lnTo>
                  <a:lnTo>
                    <a:pt x="25240" y="330151"/>
                  </a:lnTo>
                  <a:lnTo>
                    <a:pt x="18933" y="353192"/>
                  </a:lnTo>
                  <a:lnTo>
                    <a:pt x="18576" y="309669"/>
                  </a:lnTo>
                  <a:lnTo>
                    <a:pt x="13497" y="274159"/>
                  </a:lnTo>
                  <a:lnTo>
                    <a:pt x="5288" y="231769"/>
                  </a:lnTo>
                  <a:lnTo>
                    <a:pt x="1209" y="195808"/>
                  </a:lnTo>
                  <a:lnTo>
                    <a:pt x="0" y="154932"/>
                  </a:lnTo>
                  <a:lnTo>
                    <a:pt x="652" y="113351"/>
                  </a:lnTo>
                  <a:lnTo>
                    <a:pt x="7126" y="73468"/>
                  </a:lnTo>
                  <a:lnTo>
                    <a:pt x="18794" y="27174"/>
                  </a:lnTo>
                  <a:lnTo>
                    <a:pt x="26062" y="12240"/>
                  </a:lnTo>
                  <a:lnTo>
                    <a:pt x="36349" y="2076"/>
                  </a:lnTo>
                  <a:lnTo>
                    <a:pt x="42055" y="0"/>
                  </a:lnTo>
                  <a:lnTo>
                    <a:pt x="54040" y="516"/>
                  </a:lnTo>
                  <a:lnTo>
                    <a:pt x="66422" y="7096"/>
                  </a:lnTo>
                  <a:lnTo>
                    <a:pt x="72687" y="11813"/>
                  </a:lnTo>
                  <a:lnTo>
                    <a:pt x="82471" y="25522"/>
                  </a:lnTo>
                  <a:lnTo>
                    <a:pt x="89289" y="42198"/>
                  </a:lnTo>
                  <a:lnTo>
                    <a:pt x="92318" y="60193"/>
                  </a:lnTo>
                  <a:lnTo>
                    <a:pt x="90842" y="75952"/>
                  </a:lnTo>
                  <a:lnTo>
                    <a:pt x="86660" y="88953"/>
                  </a:lnTo>
                  <a:lnTo>
                    <a:pt x="78172" y="105923"/>
                  </a:lnTo>
                  <a:lnTo>
                    <a:pt x="75838" y="115880"/>
                  </a:lnTo>
                  <a:lnTo>
                    <a:pt x="96434" y="119239"/>
                  </a:lnTo>
                  <a:lnTo>
                    <a:pt x="111470" y="126836"/>
                  </a:lnTo>
                  <a:lnTo>
                    <a:pt x="119110" y="133793"/>
                  </a:lnTo>
                  <a:lnTo>
                    <a:pt x="135881" y="156498"/>
                  </a:lnTo>
                  <a:lnTo>
                    <a:pt x="136985" y="161157"/>
                  </a:lnTo>
                  <a:lnTo>
                    <a:pt x="133481" y="178885"/>
                  </a:lnTo>
                  <a:lnTo>
                    <a:pt x="122815" y="207139"/>
                  </a:lnTo>
                  <a:lnTo>
                    <a:pt x="119808" y="211850"/>
                  </a:lnTo>
                  <a:lnTo>
                    <a:pt x="115686" y="214991"/>
                  </a:lnTo>
                  <a:lnTo>
                    <a:pt x="105462" y="218482"/>
                  </a:lnTo>
                  <a:lnTo>
                    <a:pt x="66167" y="21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4127"/>
            <p:cNvSpPr/>
            <p:nvPr>
              <p:custDataLst>
                <p:tags r:id="rId130"/>
              </p:custDataLst>
            </p:nvPr>
          </p:nvSpPr>
          <p:spPr>
            <a:xfrm>
              <a:off x="9525000" y="2705100"/>
              <a:ext cx="38101" cy="123826"/>
            </a:xfrm>
            <a:custGeom>
              <a:avLst/>
              <a:gdLst/>
              <a:ahLst/>
              <a:cxnLst/>
              <a:rect l="0" t="0" r="0" b="0"/>
              <a:pathLst>
                <a:path w="38101" h="12382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8644" y="1058"/>
                  </a:lnTo>
                  <a:lnTo>
                    <a:pt x="12173" y="13183"/>
                  </a:lnTo>
                  <a:lnTo>
                    <a:pt x="15995" y="24910"/>
                  </a:lnTo>
                  <a:lnTo>
                    <a:pt x="23704" y="67447"/>
                  </a:lnTo>
                  <a:lnTo>
                    <a:pt x="30755" y="108757"/>
                  </a:lnTo>
                  <a:lnTo>
                    <a:pt x="3810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4128"/>
            <p:cNvSpPr/>
            <p:nvPr>
              <p:custDataLst>
                <p:tags r:id="rId131"/>
              </p:custDataLst>
            </p:nvPr>
          </p:nvSpPr>
          <p:spPr>
            <a:xfrm>
              <a:off x="9431074" y="2676525"/>
              <a:ext cx="189177" cy="47626"/>
            </a:xfrm>
            <a:custGeom>
              <a:avLst/>
              <a:gdLst/>
              <a:ahLst/>
              <a:cxnLst/>
              <a:rect l="0" t="0" r="0" b="0"/>
              <a:pathLst>
                <a:path w="189177" h="47626">
                  <a:moveTo>
                    <a:pt x="8201" y="47625"/>
                  </a:moveTo>
                  <a:lnTo>
                    <a:pt x="8201" y="47625"/>
                  </a:lnTo>
                  <a:lnTo>
                    <a:pt x="0" y="39424"/>
                  </a:lnTo>
                  <a:lnTo>
                    <a:pt x="9181" y="33436"/>
                  </a:lnTo>
                  <a:lnTo>
                    <a:pt x="53328" y="26393"/>
                  </a:lnTo>
                  <a:lnTo>
                    <a:pt x="96020" y="15443"/>
                  </a:lnTo>
                  <a:lnTo>
                    <a:pt x="138986" y="9636"/>
                  </a:lnTo>
                  <a:lnTo>
                    <a:pt x="1891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4129"/>
            <p:cNvSpPr/>
            <p:nvPr>
              <p:custDataLst>
                <p:tags r:id="rId132"/>
              </p:custDataLst>
            </p:nvPr>
          </p:nvSpPr>
          <p:spPr>
            <a:xfrm>
              <a:off x="9686925" y="2876550"/>
              <a:ext cx="161926" cy="200026"/>
            </a:xfrm>
            <a:custGeom>
              <a:avLst/>
              <a:gdLst/>
              <a:ahLst/>
              <a:cxnLst/>
              <a:rect l="0" t="0" r="0" b="0"/>
              <a:pathLst>
                <a:path w="161926" h="2000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5057" y="8201"/>
                  </a:lnTo>
                  <a:lnTo>
                    <a:pt x="13257" y="14189"/>
                  </a:lnTo>
                  <a:lnTo>
                    <a:pt x="45057" y="58396"/>
                  </a:lnTo>
                  <a:lnTo>
                    <a:pt x="77546" y="104297"/>
                  </a:lnTo>
                  <a:lnTo>
                    <a:pt x="106466" y="148138"/>
                  </a:lnTo>
                  <a:lnTo>
                    <a:pt x="140128" y="187229"/>
                  </a:lnTo>
                  <a:lnTo>
                    <a:pt x="149768" y="194338"/>
                  </a:lnTo>
                  <a:lnTo>
                    <a:pt x="161925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4130"/>
            <p:cNvSpPr/>
            <p:nvPr>
              <p:custDataLst>
                <p:tags r:id="rId133"/>
              </p:custDataLst>
            </p:nvPr>
          </p:nvSpPr>
          <p:spPr>
            <a:xfrm>
              <a:off x="11491215" y="2861542"/>
              <a:ext cx="173215" cy="403461"/>
            </a:xfrm>
            <a:custGeom>
              <a:avLst/>
              <a:gdLst/>
              <a:ahLst/>
              <a:cxnLst/>
              <a:rect l="0" t="0" r="0" b="0"/>
              <a:pathLst>
                <a:path w="173215" h="403461">
                  <a:moveTo>
                    <a:pt x="34035" y="215033"/>
                  </a:moveTo>
                  <a:lnTo>
                    <a:pt x="34035" y="215033"/>
                  </a:lnTo>
                  <a:lnTo>
                    <a:pt x="34035" y="220089"/>
                  </a:lnTo>
                  <a:lnTo>
                    <a:pt x="20944" y="239943"/>
                  </a:lnTo>
                  <a:lnTo>
                    <a:pt x="10713" y="287536"/>
                  </a:lnTo>
                  <a:lnTo>
                    <a:pt x="6499" y="328603"/>
                  </a:lnTo>
                  <a:lnTo>
                    <a:pt x="5665" y="370111"/>
                  </a:lnTo>
                  <a:lnTo>
                    <a:pt x="4493" y="389790"/>
                  </a:lnTo>
                  <a:lnTo>
                    <a:pt x="2700" y="395038"/>
                  </a:lnTo>
                  <a:lnTo>
                    <a:pt x="446" y="398536"/>
                  </a:lnTo>
                  <a:lnTo>
                    <a:pt x="0" y="400869"/>
                  </a:lnTo>
                  <a:lnTo>
                    <a:pt x="762" y="402423"/>
                  </a:lnTo>
                  <a:lnTo>
                    <a:pt x="2328" y="403460"/>
                  </a:lnTo>
                  <a:lnTo>
                    <a:pt x="9589" y="379636"/>
                  </a:lnTo>
                  <a:lnTo>
                    <a:pt x="14978" y="332841"/>
                  </a:lnTo>
                  <a:lnTo>
                    <a:pt x="25136" y="289104"/>
                  </a:lnTo>
                  <a:lnTo>
                    <a:pt x="32277" y="245069"/>
                  </a:lnTo>
                  <a:lnTo>
                    <a:pt x="41293" y="199250"/>
                  </a:lnTo>
                  <a:lnTo>
                    <a:pt x="53264" y="155706"/>
                  </a:lnTo>
                  <a:lnTo>
                    <a:pt x="65485" y="113494"/>
                  </a:lnTo>
                  <a:lnTo>
                    <a:pt x="79690" y="69236"/>
                  </a:lnTo>
                  <a:lnTo>
                    <a:pt x="98335" y="23482"/>
                  </a:lnTo>
                  <a:lnTo>
                    <a:pt x="108827" y="9602"/>
                  </a:lnTo>
                  <a:lnTo>
                    <a:pt x="123367" y="2022"/>
                  </a:lnTo>
                  <a:lnTo>
                    <a:pt x="131689" y="0"/>
                  </a:lnTo>
                  <a:lnTo>
                    <a:pt x="138296" y="1828"/>
                  </a:lnTo>
                  <a:lnTo>
                    <a:pt x="143759" y="6222"/>
                  </a:lnTo>
                  <a:lnTo>
                    <a:pt x="148459" y="12325"/>
                  </a:lnTo>
                  <a:lnTo>
                    <a:pt x="153681" y="27574"/>
                  </a:lnTo>
                  <a:lnTo>
                    <a:pt x="154943" y="44934"/>
                  </a:lnTo>
                  <a:lnTo>
                    <a:pt x="149705" y="70442"/>
                  </a:lnTo>
                  <a:lnTo>
                    <a:pt x="129180" y="113444"/>
                  </a:lnTo>
                  <a:lnTo>
                    <a:pt x="119727" y="134133"/>
                  </a:lnTo>
                  <a:lnTo>
                    <a:pt x="114454" y="143094"/>
                  </a:lnTo>
                  <a:lnTo>
                    <a:pt x="112110" y="150605"/>
                  </a:lnTo>
                  <a:lnTo>
                    <a:pt x="112544" y="154089"/>
                  </a:lnTo>
                  <a:lnTo>
                    <a:pt x="115846" y="160783"/>
                  </a:lnTo>
                  <a:lnTo>
                    <a:pt x="158203" y="196809"/>
                  </a:lnTo>
                  <a:lnTo>
                    <a:pt x="168595" y="209050"/>
                  </a:lnTo>
                  <a:lnTo>
                    <a:pt x="173214" y="221546"/>
                  </a:lnTo>
                  <a:lnTo>
                    <a:pt x="172330" y="227842"/>
                  </a:lnTo>
                  <a:lnTo>
                    <a:pt x="165701" y="240481"/>
                  </a:lnTo>
                  <a:lnTo>
                    <a:pt x="145014" y="259498"/>
                  </a:lnTo>
                  <a:lnTo>
                    <a:pt x="128888" y="268425"/>
                  </a:lnTo>
                  <a:lnTo>
                    <a:pt x="62610" y="281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4131"/>
            <p:cNvSpPr/>
            <p:nvPr>
              <p:custDataLst>
                <p:tags r:id="rId134"/>
              </p:custDataLst>
            </p:nvPr>
          </p:nvSpPr>
          <p:spPr>
            <a:xfrm>
              <a:off x="11346610" y="2947262"/>
              <a:ext cx="64341" cy="205514"/>
            </a:xfrm>
            <a:custGeom>
              <a:avLst/>
              <a:gdLst/>
              <a:ahLst/>
              <a:cxnLst/>
              <a:rect l="0" t="0" r="0" b="0"/>
              <a:pathLst>
                <a:path w="64341" h="205514">
                  <a:moveTo>
                    <a:pt x="64340" y="5488"/>
                  </a:moveTo>
                  <a:lnTo>
                    <a:pt x="64340" y="5488"/>
                  </a:lnTo>
                  <a:lnTo>
                    <a:pt x="59283" y="432"/>
                  </a:lnTo>
                  <a:lnTo>
                    <a:pt x="56734" y="0"/>
                  </a:lnTo>
                  <a:lnTo>
                    <a:pt x="53979" y="771"/>
                  </a:lnTo>
                  <a:lnTo>
                    <a:pt x="51083" y="2343"/>
                  </a:lnTo>
                  <a:lnTo>
                    <a:pt x="32284" y="34226"/>
                  </a:lnTo>
                  <a:lnTo>
                    <a:pt x="13918" y="81709"/>
                  </a:lnTo>
                  <a:lnTo>
                    <a:pt x="1972" y="114305"/>
                  </a:lnTo>
                  <a:lnTo>
                    <a:pt x="0" y="147326"/>
                  </a:lnTo>
                  <a:lnTo>
                    <a:pt x="7190" y="205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4132"/>
            <p:cNvSpPr/>
            <p:nvPr>
              <p:custDataLst>
                <p:tags r:id="rId135"/>
              </p:custDataLst>
            </p:nvPr>
          </p:nvSpPr>
          <p:spPr>
            <a:xfrm>
              <a:off x="11292567" y="2964107"/>
              <a:ext cx="137434" cy="121994"/>
            </a:xfrm>
            <a:custGeom>
              <a:avLst/>
              <a:gdLst/>
              <a:ahLst/>
              <a:cxnLst/>
              <a:rect l="0" t="0" r="0" b="0"/>
              <a:pathLst>
                <a:path w="137434" h="121994">
                  <a:moveTo>
                    <a:pt x="32658" y="26743"/>
                  </a:moveTo>
                  <a:lnTo>
                    <a:pt x="32658" y="26743"/>
                  </a:lnTo>
                  <a:lnTo>
                    <a:pt x="11200" y="13486"/>
                  </a:lnTo>
                  <a:lnTo>
                    <a:pt x="1134" y="4353"/>
                  </a:lnTo>
                  <a:lnTo>
                    <a:pt x="0" y="2291"/>
                  </a:lnTo>
                  <a:lnTo>
                    <a:pt x="303" y="917"/>
                  </a:lnTo>
                  <a:lnTo>
                    <a:pt x="1563" y="0"/>
                  </a:lnTo>
                  <a:lnTo>
                    <a:pt x="18507" y="8824"/>
                  </a:lnTo>
                  <a:lnTo>
                    <a:pt x="64324" y="49220"/>
                  </a:lnTo>
                  <a:lnTo>
                    <a:pt x="107988" y="86032"/>
                  </a:lnTo>
                  <a:lnTo>
                    <a:pt x="122594" y="99578"/>
                  </a:lnTo>
                  <a:lnTo>
                    <a:pt x="137433" y="121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4133"/>
            <p:cNvSpPr/>
            <p:nvPr>
              <p:custDataLst>
                <p:tags r:id="rId136"/>
              </p:custDataLst>
            </p:nvPr>
          </p:nvSpPr>
          <p:spPr>
            <a:xfrm>
              <a:off x="11109855" y="2790825"/>
              <a:ext cx="196321" cy="28576"/>
            </a:xfrm>
            <a:custGeom>
              <a:avLst/>
              <a:gdLst/>
              <a:ahLst/>
              <a:cxnLst/>
              <a:rect l="0" t="0" r="0" b="0"/>
              <a:pathLst>
                <a:path w="196321" h="28576">
                  <a:moveTo>
                    <a:pt x="24870" y="28575"/>
                  </a:moveTo>
                  <a:lnTo>
                    <a:pt x="24870" y="28575"/>
                  </a:lnTo>
                  <a:lnTo>
                    <a:pt x="267" y="12173"/>
                  </a:lnTo>
                  <a:lnTo>
                    <a:pt x="0" y="10232"/>
                  </a:lnTo>
                  <a:lnTo>
                    <a:pt x="2528" y="5253"/>
                  </a:lnTo>
                  <a:lnTo>
                    <a:pt x="12824" y="2335"/>
                  </a:lnTo>
                  <a:lnTo>
                    <a:pt x="59855" y="307"/>
                  </a:lnTo>
                  <a:lnTo>
                    <a:pt x="101592" y="61"/>
                  </a:lnTo>
                  <a:lnTo>
                    <a:pt x="148848" y="18"/>
                  </a:lnTo>
                  <a:lnTo>
                    <a:pt x="1963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4134"/>
            <p:cNvSpPr/>
            <p:nvPr>
              <p:custDataLst>
                <p:tags r:id="rId137"/>
              </p:custDataLst>
            </p:nvPr>
          </p:nvSpPr>
          <p:spPr>
            <a:xfrm>
              <a:off x="11191875" y="2791217"/>
              <a:ext cx="9526" cy="94859"/>
            </a:xfrm>
            <a:custGeom>
              <a:avLst/>
              <a:gdLst/>
              <a:ahLst/>
              <a:cxnLst/>
              <a:rect l="0" t="0" r="0" b="0"/>
              <a:pathLst>
                <a:path w="9526" h="9485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1058" y="15952"/>
                  </a:lnTo>
                  <a:lnTo>
                    <a:pt x="8642" y="60336"/>
                  </a:lnTo>
                  <a:lnTo>
                    <a:pt x="9525" y="94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4135"/>
            <p:cNvSpPr/>
            <p:nvPr>
              <p:custDataLst>
                <p:tags r:id="rId138"/>
              </p:custDataLst>
            </p:nvPr>
          </p:nvSpPr>
          <p:spPr>
            <a:xfrm>
              <a:off x="9849241" y="2743200"/>
              <a:ext cx="161535" cy="28576"/>
            </a:xfrm>
            <a:custGeom>
              <a:avLst/>
              <a:gdLst/>
              <a:ahLst/>
              <a:cxnLst/>
              <a:rect l="0" t="0" r="0" b="0"/>
              <a:pathLst>
                <a:path w="161535" h="28576">
                  <a:moveTo>
                    <a:pt x="9134" y="28575"/>
                  </a:moveTo>
                  <a:lnTo>
                    <a:pt x="9134" y="28575"/>
                  </a:lnTo>
                  <a:lnTo>
                    <a:pt x="932" y="28575"/>
                  </a:lnTo>
                  <a:lnTo>
                    <a:pt x="492" y="27517"/>
                  </a:lnTo>
                  <a:lnTo>
                    <a:pt x="0" y="23519"/>
                  </a:lnTo>
                  <a:lnTo>
                    <a:pt x="929" y="22029"/>
                  </a:lnTo>
                  <a:lnTo>
                    <a:pt x="2605" y="21036"/>
                  </a:lnTo>
                  <a:lnTo>
                    <a:pt x="10465" y="19933"/>
                  </a:lnTo>
                  <a:lnTo>
                    <a:pt x="50006" y="16403"/>
                  </a:lnTo>
                  <a:lnTo>
                    <a:pt x="93526" y="5827"/>
                  </a:lnTo>
                  <a:lnTo>
                    <a:pt x="1615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4136"/>
            <p:cNvSpPr/>
            <p:nvPr>
              <p:custDataLst>
                <p:tags r:id="rId139"/>
              </p:custDataLst>
            </p:nvPr>
          </p:nvSpPr>
          <p:spPr>
            <a:xfrm>
              <a:off x="9715500" y="2896924"/>
              <a:ext cx="142876" cy="189177"/>
            </a:xfrm>
            <a:custGeom>
              <a:avLst/>
              <a:gdLst/>
              <a:ahLst/>
              <a:cxnLst/>
              <a:rect l="0" t="0" r="0" b="0"/>
              <a:pathLst>
                <a:path w="142876" h="189177">
                  <a:moveTo>
                    <a:pt x="142875" y="8201"/>
                  </a:moveTo>
                  <a:lnTo>
                    <a:pt x="142875" y="8201"/>
                  </a:lnTo>
                  <a:lnTo>
                    <a:pt x="142875" y="3145"/>
                  </a:lnTo>
                  <a:lnTo>
                    <a:pt x="141817" y="1655"/>
                  </a:lnTo>
                  <a:lnTo>
                    <a:pt x="140051" y="662"/>
                  </a:lnTo>
                  <a:lnTo>
                    <a:pt x="137818" y="0"/>
                  </a:lnTo>
                  <a:lnTo>
                    <a:pt x="135269" y="617"/>
                  </a:lnTo>
                  <a:lnTo>
                    <a:pt x="129618" y="4125"/>
                  </a:lnTo>
                  <a:lnTo>
                    <a:pt x="120486" y="17106"/>
                  </a:lnTo>
                  <a:lnTo>
                    <a:pt x="101931" y="56999"/>
                  </a:lnTo>
                  <a:lnTo>
                    <a:pt x="78138" y="97059"/>
                  </a:lnTo>
                  <a:lnTo>
                    <a:pt x="42158" y="141964"/>
                  </a:lnTo>
                  <a:lnTo>
                    <a:pt x="22595" y="164524"/>
                  </a:lnTo>
                  <a:lnTo>
                    <a:pt x="7636" y="175757"/>
                  </a:lnTo>
                  <a:lnTo>
                    <a:pt x="0" y="189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4137"/>
            <p:cNvSpPr/>
            <p:nvPr>
              <p:custDataLst>
                <p:tags r:id="rId140"/>
              </p:custDataLst>
            </p:nvPr>
          </p:nvSpPr>
          <p:spPr>
            <a:xfrm>
              <a:off x="9953625" y="2781692"/>
              <a:ext cx="9526" cy="123434"/>
            </a:xfrm>
            <a:custGeom>
              <a:avLst/>
              <a:gdLst/>
              <a:ahLst/>
              <a:cxnLst/>
              <a:rect l="0" t="0" r="0" b="0"/>
              <a:pathLst>
                <a:path w="9526" h="12343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0" y="4781"/>
                  </a:lnTo>
                  <a:lnTo>
                    <a:pt x="8202" y="48523"/>
                  </a:lnTo>
                  <a:lnTo>
                    <a:pt x="9351" y="92206"/>
                  </a:lnTo>
                  <a:lnTo>
                    <a:pt x="9525" y="123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9" name="SMARTInkShape-4138"/>
          <p:cNvSpPr/>
          <p:nvPr>
            <p:custDataLst>
              <p:tags r:id="rId8"/>
            </p:custDataLst>
          </p:nvPr>
        </p:nvSpPr>
        <p:spPr>
          <a:xfrm>
            <a:off x="9372600" y="2400300"/>
            <a:ext cx="752476" cy="76143"/>
          </a:xfrm>
          <a:custGeom>
            <a:avLst/>
            <a:gdLst/>
            <a:ahLst/>
            <a:cxnLst/>
            <a:rect l="0" t="0" r="0" b="0"/>
            <a:pathLst>
              <a:path w="752476" h="76143">
                <a:moveTo>
                  <a:pt x="0" y="0"/>
                </a:moveTo>
                <a:lnTo>
                  <a:pt x="0" y="0"/>
                </a:lnTo>
                <a:lnTo>
                  <a:pt x="0" y="10113"/>
                </a:lnTo>
                <a:lnTo>
                  <a:pt x="2822" y="17900"/>
                </a:lnTo>
                <a:lnTo>
                  <a:pt x="30591" y="49409"/>
                </a:lnTo>
                <a:lnTo>
                  <a:pt x="68195" y="66492"/>
                </a:lnTo>
                <a:lnTo>
                  <a:pt x="98522" y="73324"/>
                </a:lnTo>
                <a:lnTo>
                  <a:pt x="137142" y="72526"/>
                </a:lnTo>
                <a:lnTo>
                  <a:pt x="176454" y="68409"/>
                </a:lnTo>
                <a:lnTo>
                  <a:pt x="223238" y="61961"/>
                </a:lnTo>
                <a:lnTo>
                  <a:pt x="264582" y="51554"/>
                </a:lnTo>
                <a:lnTo>
                  <a:pt x="295871" y="48142"/>
                </a:lnTo>
                <a:lnTo>
                  <a:pt x="303655" y="50677"/>
                </a:lnTo>
                <a:lnTo>
                  <a:pt x="322330" y="60928"/>
                </a:lnTo>
                <a:lnTo>
                  <a:pt x="369034" y="71227"/>
                </a:lnTo>
                <a:lnTo>
                  <a:pt x="409441" y="74726"/>
                </a:lnTo>
                <a:lnTo>
                  <a:pt x="456348" y="75909"/>
                </a:lnTo>
                <a:lnTo>
                  <a:pt x="499638" y="76142"/>
                </a:lnTo>
                <a:lnTo>
                  <a:pt x="539314" y="71132"/>
                </a:lnTo>
                <a:lnTo>
                  <a:pt x="585799" y="67556"/>
                </a:lnTo>
                <a:lnTo>
                  <a:pt x="629488" y="61735"/>
                </a:lnTo>
                <a:lnTo>
                  <a:pt x="672616" y="57552"/>
                </a:lnTo>
                <a:lnTo>
                  <a:pt x="707607" y="54381"/>
                </a:lnTo>
                <a:lnTo>
                  <a:pt x="752475" y="476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9" name="SMARTInkShape-Group835"/>
          <p:cNvGrpSpPr/>
          <p:nvPr/>
        </p:nvGrpSpPr>
        <p:grpSpPr>
          <a:xfrm>
            <a:off x="10649456" y="1752628"/>
            <a:ext cx="1184307" cy="578275"/>
            <a:chOff x="10649456" y="1752628"/>
            <a:chExt cx="1184307" cy="578275"/>
          </a:xfrm>
        </p:grpSpPr>
        <p:sp>
          <p:nvSpPr>
            <p:cNvPr id="450" name="SMARTInkShape-4139"/>
            <p:cNvSpPr/>
            <p:nvPr>
              <p:custDataLst>
                <p:tags r:id="rId114"/>
              </p:custDataLst>
            </p:nvPr>
          </p:nvSpPr>
          <p:spPr>
            <a:xfrm>
              <a:off x="11707548" y="1939729"/>
              <a:ext cx="126215" cy="391174"/>
            </a:xfrm>
            <a:custGeom>
              <a:avLst/>
              <a:gdLst/>
              <a:ahLst/>
              <a:cxnLst/>
              <a:rect l="0" t="0" r="0" b="0"/>
              <a:pathLst>
                <a:path w="126215" h="391174">
                  <a:moveTo>
                    <a:pt x="8202" y="231971"/>
                  </a:moveTo>
                  <a:lnTo>
                    <a:pt x="8202" y="231971"/>
                  </a:lnTo>
                  <a:lnTo>
                    <a:pt x="664" y="249871"/>
                  </a:lnTo>
                  <a:lnTo>
                    <a:pt x="0" y="253430"/>
                  </a:lnTo>
                  <a:lnTo>
                    <a:pt x="6389" y="298231"/>
                  </a:lnTo>
                  <a:lnTo>
                    <a:pt x="7845" y="341720"/>
                  </a:lnTo>
                  <a:lnTo>
                    <a:pt x="8183" y="387770"/>
                  </a:lnTo>
                  <a:lnTo>
                    <a:pt x="8193" y="391173"/>
                  </a:lnTo>
                  <a:lnTo>
                    <a:pt x="8201" y="352092"/>
                  </a:lnTo>
                  <a:lnTo>
                    <a:pt x="8202" y="308132"/>
                  </a:lnTo>
                  <a:lnTo>
                    <a:pt x="8202" y="273229"/>
                  </a:lnTo>
                  <a:lnTo>
                    <a:pt x="9260" y="234671"/>
                  </a:lnTo>
                  <a:lnTo>
                    <a:pt x="14748" y="196905"/>
                  </a:lnTo>
                  <a:lnTo>
                    <a:pt x="16844" y="156787"/>
                  </a:lnTo>
                  <a:lnTo>
                    <a:pt x="17336" y="123415"/>
                  </a:lnTo>
                  <a:lnTo>
                    <a:pt x="22667" y="84095"/>
                  </a:lnTo>
                  <a:lnTo>
                    <a:pt x="30951" y="47280"/>
                  </a:lnTo>
                  <a:lnTo>
                    <a:pt x="40106" y="14617"/>
                  </a:lnTo>
                  <a:lnTo>
                    <a:pt x="44289" y="7693"/>
                  </a:lnTo>
                  <a:lnTo>
                    <a:pt x="49194" y="3078"/>
                  </a:lnTo>
                  <a:lnTo>
                    <a:pt x="54578" y="0"/>
                  </a:lnTo>
                  <a:lnTo>
                    <a:pt x="59228" y="66"/>
                  </a:lnTo>
                  <a:lnTo>
                    <a:pt x="63386" y="2226"/>
                  </a:lnTo>
                  <a:lnTo>
                    <a:pt x="70828" y="10270"/>
                  </a:lnTo>
                  <a:lnTo>
                    <a:pt x="77664" y="20901"/>
                  </a:lnTo>
                  <a:lnTo>
                    <a:pt x="83071" y="59123"/>
                  </a:lnTo>
                  <a:lnTo>
                    <a:pt x="81318" y="98345"/>
                  </a:lnTo>
                  <a:lnTo>
                    <a:pt x="75255" y="138765"/>
                  </a:lnTo>
                  <a:lnTo>
                    <a:pt x="76188" y="141259"/>
                  </a:lnTo>
                  <a:lnTo>
                    <a:pt x="77868" y="142921"/>
                  </a:lnTo>
                  <a:lnTo>
                    <a:pt x="85288" y="148083"/>
                  </a:lnTo>
                  <a:lnTo>
                    <a:pt x="114878" y="176779"/>
                  </a:lnTo>
                  <a:lnTo>
                    <a:pt x="125301" y="197273"/>
                  </a:lnTo>
                  <a:lnTo>
                    <a:pt x="126214" y="211611"/>
                  </a:lnTo>
                  <a:lnTo>
                    <a:pt x="118179" y="238062"/>
                  </a:lnTo>
                  <a:lnTo>
                    <a:pt x="104405" y="257294"/>
                  </a:lnTo>
                  <a:lnTo>
                    <a:pt x="95762" y="264392"/>
                  </a:lnTo>
                  <a:lnTo>
                    <a:pt x="91976" y="266285"/>
                  </a:lnTo>
                  <a:lnTo>
                    <a:pt x="66421" y="268950"/>
                  </a:lnTo>
                  <a:lnTo>
                    <a:pt x="36777" y="2605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4140"/>
            <p:cNvSpPr/>
            <p:nvPr>
              <p:custDataLst>
                <p:tags r:id="rId115"/>
              </p:custDataLst>
            </p:nvPr>
          </p:nvSpPr>
          <p:spPr>
            <a:xfrm>
              <a:off x="11473207" y="2030149"/>
              <a:ext cx="99669" cy="208227"/>
            </a:xfrm>
            <a:custGeom>
              <a:avLst/>
              <a:gdLst/>
              <a:ahLst/>
              <a:cxnLst/>
              <a:rect l="0" t="0" r="0" b="0"/>
              <a:pathLst>
                <a:path w="99669" h="208227">
                  <a:moveTo>
                    <a:pt x="99668" y="8201"/>
                  </a:moveTo>
                  <a:lnTo>
                    <a:pt x="99668" y="8201"/>
                  </a:lnTo>
                  <a:lnTo>
                    <a:pt x="99668" y="3145"/>
                  </a:lnTo>
                  <a:lnTo>
                    <a:pt x="98610" y="1655"/>
                  </a:lnTo>
                  <a:lnTo>
                    <a:pt x="96844" y="662"/>
                  </a:lnTo>
                  <a:lnTo>
                    <a:pt x="94610" y="0"/>
                  </a:lnTo>
                  <a:lnTo>
                    <a:pt x="92062" y="617"/>
                  </a:lnTo>
                  <a:lnTo>
                    <a:pt x="82364" y="7600"/>
                  </a:lnTo>
                  <a:lnTo>
                    <a:pt x="67612" y="23663"/>
                  </a:lnTo>
                  <a:lnTo>
                    <a:pt x="45944" y="63363"/>
                  </a:lnTo>
                  <a:lnTo>
                    <a:pt x="30220" y="102745"/>
                  </a:lnTo>
                  <a:lnTo>
                    <a:pt x="18765" y="128995"/>
                  </a:lnTo>
                  <a:lnTo>
                    <a:pt x="6974" y="169923"/>
                  </a:lnTo>
                  <a:lnTo>
                    <a:pt x="0" y="190292"/>
                  </a:lnTo>
                  <a:lnTo>
                    <a:pt x="4418" y="20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4141"/>
            <p:cNvSpPr/>
            <p:nvPr>
              <p:custDataLst>
                <p:tags r:id="rId116"/>
              </p:custDataLst>
            </p:nvPr>
          </p:nvSpPr>
          <p:spPr>
            <a:xfrm>
              <a:off x="11430000" y="2020624"/>
              <a:ext cx="133351" cy="132027"/>
            </a:xfrm>
            <a:custGeom>
              <a:avLst/>
              <a:gdLst/>
              <a:ahLst/>
              <a:cxnLst/>
              <a:rect l="0" t="0" r="0" b="0"/>
              <a:pathLst>
                <a:path w="133351" h="13202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7" y="4125"/>
                  </a:lnTo>
                  <a:lnTo>
                    <a:pt x="45761" y="39414"/>
                  </a:lnTo>
                  <a:lnTo>
                    <a:pt x="86540" y="71565"/>
                  </a:lnTo>
                  <a:lnTo>
                    <a:pt x="116198" y="118366"/>
                  </a:lnTo>
                  <a:lnTo>
                    <a:pt x="133350" y="1320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4142"/>
            <p:cNvSpPr/>
            <p:nvPr>
              <p:custDataLst>
                <p:tags r:id="rId117"/>
              </p:custDataLst>
            </p:nvPr>
          </p:nvSpPr>
          <p:spPr>
            <a:xfrm>
              <a:off x="11239891" y="1752628"/>
              <a:ext cx="209160" cy="47598"/>
            </a:xfrm>
            <a:custGeom>
              <a:avLst/>
              <a:gdLst/>
              <a:ahLst/>
              <a:cxnLst/>
              <a:rect l="0" t="0" r="0" b="0"/>
              <a:pathLst>
                <a:path w="209160" h="47598">
                  <a:moveTo>
                    <a:pt x="9134" y="47597"/>
                  </a:moveTo>
                  <a:lnTo>
                    <a:pt x="9134" y="47597"/>
                  </a:lnTo>
                  <a:lnTo>
                    <a:pt x="4077" y="42541"/>
                  </a:lnTo>
                  <a:lnTo>
                    <a:pt x="1596" y="37236"/>
                  </a:lnTo>
                  <a:lnTo>
                    <a:pt x="0" y="20150"/>
                  </a:lnTo>
                  <a:lnTo>
                    <a:pt x="929" y="16599"/>
                  </a:lnTo>
                  <a:lnTo>
                    <a:pt x="2605" y="14232"/>
                  </a:lnTo>
                  <a:lnTo>
                    <a:pt x="12901" y="5376"/>
                  </a:lnTo>
                  <a:lnTo>
                    <a:pt x="45822" y="1040"/>
                  </a:lnTo>
                  <a:lnTo>
                    <a:pt x="91668" y="112"/>
                  </a:lnTo>
                  <a:lnTo>
                    <a:pt x="138875" y="0"/>
                  </a:lnTo>
                  <a:lnTo>
                    <a:pt x="209159" y="94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4143"/>
            <p:cNvSpPr/>
            <p:nvPr>
              <p:custDataLst>
                <p:tags r:id="rId118"/>
              </p:custDataLst>
            </p:nvPr>
          </p:nvSpPr>
          <p:spPr>
            <a:xfrm>
              <a:off x="11325225" y="1781175"/>
              <a:ext cx="19051" cy="133351"/>
            </a:xfrm>
            <a:custGeom>
              <a:avLst/>
              <a:gdLst/>
              <a:ahLst/>
              <a:cxnLst/>
              <a:rect l="0" t="0" r="0" b="0"/>
              <a:pathLst>
                <a:path w="19051" h="133351">
                  <a:moveTo>
                    <a:pt x="0" y="0"/>
                  </a:moveTo>
                  <a:lnTo>
                    <a:pt x="0" y="0"/>
                  </a:lnTo>
                  <a:lnTo>
                    <a:pt x="8202" y="0"/>
                  </a:lnTo>
                  <a:lnTo>
                    <a:pt x="15993" y="45585"/>
                  </a:lnTo>
                  <a:lnTo>
                    <a:pt x="18648" y="91976"/>
                  </a:lnTo>
                  <a:lnTo>
                    <a:pt x="1905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4144"/>
            <p:cNvSpPr/>
            <p:nvPr>
              <p:custDataLst>
                <p:tags r:id="rId119"/>
              </p:custDataLst>
            </p:nvPr>
          </p:nvSpPr>
          <p:spPr>
            <a:xfrm>
              <a:off x="11125200" y="1924442"/>
              <a:ext cx="85726" cy="275834"/>
            </a:xfrm>
            <a:custGeom>
              <a:avLst/>
              <a:gdLst/>
              <a:ahLst/>
              <a:cxnLst/>
              <a:rect l="0" t="0" r="0" b="0"/>
              <a:pathLst>
                <a:path w="85726" h="275834">
                  <a:moveTo>
                    <a:pt x="85725" y="9133"/>
                  </a:moveTo>
                  <a:lnTo>
                    <a:pt x="85725" y="9133"/>
                  </a:lnTo>
                  <a:lnTo>
                    <a:pt x="85725" y="932"/>
                  </a:lnTo>
                  <a:lnTo>
                    <a:pt x="75613" y="0"/>
                  </a:lnTo>
                  <a:lnTo>
                    <a:pt x="67825" y="2605"/>
                  </a:lnTo>
                  <a:lnTo>
                    <a:pt x="44905" y="21743"/>
                  </a:lnTo>
                  <a:lnTo>
                    <a:pt x="34774" y="30613"/>
                  </a:lnTo>
                  <a:lnTo>
                    <a:pt x="23122" y="37722"/>
                  </a:lnTo>
                  <a:lnTo>
                    <a:pt x="16274" y="46887"/>
                  </a:lnTo>
                  <a:lnTo>
                    <a:pt x="12523" y="58015"/>
                  </a:lnTo>
                  <a:lnTo>
                    <a:pt x="9798" y="68958"/>
                  </a:lnTo>
                  <a:lnTo>
                    <a:pt x="3371" y="83186"/>
                  </a:lnTo>
                  <a:lnTo>
                    <a:pt x="2058" y="106569"/>
                  </a:lnTo>
                  <a:lnTo>
                    <a:pt x="8334" y="152296"/>
                  </a:lnTo>
                  <a:lnTo>
                    <a:pt x="2743" y="196711"/>
                  </a:lnTo>
                  <a:lnTo>
                    <a:pt x="542" y="237156"/>
                  </a:lnTo>
                  <a:lnTo>
                    <a:pt x="0" y="2758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4145"/>
            <p:cNvSpPr/>
            <p:nvPr>
              <p:custDataLst>
                <p:tags r:id="rId120"/>
              </p:custDataLst>
            </p:nvPr>
          </p:nvSpPr>
          <p:spPr>
            <a:xfrm>
              <a:off x="10991850" y="1933575"/>
              <a:ext cx="142876" cy="104776"/>
            </a:xfrm>
            <a:custGeom>
              <a:avLst/>
              <a:gdLst/>
              <a:ahLst/>
              <a:cxnLst/>
              <a:rect l="0" t="0" r="0" b="0"/>
              <a:pathLst>
                <a:path w="142876" h="104776">
                  <a:moveTo>
                    <a:pt x="0" y="0"/>
                  </a:moveTo>
                  <a:lnTo>
                    <a:pt x="0" y="0"/>
                  </a:lnTo>
                  <a:lnTo>
                    <a:pt x="30398" y="22793"/>
                  </a:lnTo>
                  <a:lnTo>
                    <a:pt x="77440" y="58899"/>
                  </a:lnTo>
                  <a:lnTo>
                    <a:pt x="119714" y="87451"/>
                  </a:lnTo>
                  <a:lnTo>
                    <a:pt x="142875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4146"/>
            <p:cNvSpPr/>
            <p:nvPr>
              <p:custDataLst>
                <p:tags r:id="rId121"/>
              </p:custDataLst>
            </p:nvPr>
          </p:nvSpPr>
          <p:spPr>
            <a:xfrm>
              <a:off x="10651599" y="2143125"/>
              <a:ext cx="111652" cy="17654"/>
            </a:xfrm>
            <a:custGeom>
              <a:avLst/>
              <a:gdLst/>
              <a:ahLst/>
              <a:cxnLst/>
              <a:rect l="0" t="0" r="0" b="0"/>
              <a:pathLst>
                <a:path w="111652" h="17654">
                  <a:moveTo>
                    <a:pt x="16401" y="0"/>
                  </a:moveTo>
                  <a:lnTo>
                    <a:pt x="16401" y="0"/>
                  </a:lnTo>
                  <a:lnTo>
                    <a:pt x="6289" y="5057"/>
                  </a:lnTo>
                  <a:lnTo>
                    <a:pt x="3310" y="7604"/>
                  </a:lnTo>
                  <a:lnTo>
                    <a:pt x="0" y="13258"/>
                  </a:lnTo>
                  <a:lnTo>
                    <a:pt x="1233" y="15188"/>
                  </a:lnTo>
                  <a:lnTo>
                    <a:pt x="8249" y="17334"/>
                  </a:lnTo>
                  <a:lnTo>
                    <a:pt x="39721" y="17653"/>
                  </a:lnTo>
                  <a:lnTo>
                    <a:pt x="111651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4147"/>
            <p:cNvSpPr/>
            <p:nvPr>
              <p:custDataLst>
                <p:tags r:id="rId122"/>
              </p:custDataLst>
            </p:nvPr>
          </p:nvSpPr>
          <p:spPr>
            <a:xfrm>
              <a:off x="10649456" y="2057400"/>
              <a:ext cx="132845" cy="9526"/>
            </a:xfrm>
            <a:custGeom>
              <a:avLst/>
              <a:gdLst/>
              <a:ahLst/>
              <a:cxnLst/>
              <a:rect l="0" t="0" r="0" b="0"/>
              <a:pathLst>
                <a:path w="132845" h="9526">
                  <a:moveTo>
                    <a:pt x="18544" y="9525"/>
                  </a:moveTo>
                  <a:lnTo>
                    <a:pt x="18544" y="9525"/>
                  </a:lnTo>
                  <a:lnTo>
                    <a:pt x="0" y="9525"/>
                  </a:lnTo>
                  <a:lnTo>
                    <a:pt x="14804" y="8467"/>
                  </a:lnTo>
                  <a:lnTo>
                    <a:pt x="43754" y="1986"/>
                  </a:lnTo>
                  <a:lnTo>
                    <a:pt x="89610" y="392"/>
                  </a:lnTo>
                  <a:lnTo>
                    <a:pt x="1328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1" name="SMARTInkShape-Group836"/>
          <p:cNvGrpSpPr/>
          <p:nvPr/>
        </p:nvGrpSpPr>
        <p:grpSpPr>
          <a:xfrm>
            <a:off x="9221654" y="1647825"/>
            <a:ext cx="1284422" cy="741451"/>
            <a:chOff x="9221654" y="1647825"/>
            <a:chExt cx="1284422" cy="741451"/>
          </a:xfrm>
        </p:grpSpPr>
        <p:sp>
          <p:nvSpPr>
            <p:cNvPr id="460" name="SMARTInkShape-4148"/>
            <p:cNvSpPr/>
            <p:nvPr>
              <p:custDataLst>
                <p:tags r:id="rId103"/>
              </p:custDataLst>
            </p:nvPr>
          </p:nvSpPr>
          <p:spPr>
            <a:xfrm>
              <a:off x="9839325" y="2009775"/>
              <a:ext cx="114301" cy="161926"/>
            </a:xfrm>
            <a:custGeom>
              <a:avLst/>
              <a:gdLst/>
              <a:ahLst/>
              <a:cxnLst/>
              <a:rect l="0" t="0" r="0" b="0"/>
              <a:pathLst>
                <a:path w="114301" h="1619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5208" y="23851"/>
                  </a:lnTo>
                  <a:lnTo>
                    <a:pt x="49962" y="65955"/>
                  </a:lnTo>
                  <a:lnTo>
                    <a:pt x="79218" y="106663"/>
                  </a:lnTo>
                  <a:lnTo>
                    <a:pt x="101308" y="146882"/>
                  </a:lnTo>
                  <a:lnTo>
                    <a:pt x="11430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4149"/>
            <p:cNvSpPr/>
            <p:nvPr>
              <p:custDataLst>
                <p:tags r:id="rId104"/>
              </p:custDataLst>
            </p:nvPr>
          </p:nvSpPr>
          <p:spPr>
            <a:xfrm>
              <a:off x="9877425" y="2014244"/>
              <a:ext cx="114301" cy="205082"/>
            </a:xfrm>
            <a:custGeom>
              <a:avLst/>
              <a:gdLst/>
              <a:ahLst/>
              <a:cxnLst/>
              <a:rect l="0" t="0" r="0" b="0"/>
              <a:pathLst>
                <a:path w="114301" h="205082">
                  <a:moveTo>
                    <a:pt x="114300" y="5056"/>
                  </a:moveTo>
                  <a:lnTo>
                    <a:pt x="114300" y="5056"/>
                  </a:lnTo>
                  <a:lnTo>
                    <a:pt x="109243" y="0"/>
                  </a:lnTo>
                  <a:lnTo>
                    <a:pt x="105637" y="626"/>
                  </a:lnTo>
                  <a:lnTo>
                    <a:pt x="89391" y="12681"/>
                  </a:lnTo>
                  <a:lnTo>
                    <a:pt x="45190" y="57388"/>
                  </a:lnTo>
                  <a:lnTo>
                    <a:pt x="19197" y="99041"/>
                  </a:lnTo>
                  <a:lnTo>
                    <a:pt x="8532" y="117735"/>
                  </a:lnTo>
                  <a:lnTo>
                    <a:pt x="2528" y="141219"/>
                  </a:lnTo>
                  <a:lnTo>
                    <a:pt x="0" y="2050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4150"/>
            <p:cNvSpPr/>
            <p:nvPr>
              <p:custDataLst>
                <p:tags r:id="rId105"/>
              </p:custDataLst>
            </p:nvPr>
          </p:nvSpPr>
          <p:spPr>
            <a:xfrm>
              <a:off x="10067925" y="1907724"/>
              <a:ext cx="164082" cy="481552"/>
            </a:xfrm>
            <a:custGeom>
              <a:avLst/>
              <a:gdLst/>
              <a:ahLst/>
              <a:cxnLst/>
              <a:rect l="0" t="0" r="0" b="0"/>
              <a:pathLst>
                <a:path w="164082" h="481552">
                  <a:moveTo>
                    <a:pt x="0" y="197301"/>
                  </a:moveTo>
                  <a:lnTo>
                    <a:pt x="0" y="197301"/>
                  </a:lnTo>
                  <a:lnTo>
                    <a:pt x="0" y="238005"/>
                  </a:lnTo>
                  <a:lnTo>
                    <a:pt x="0" y="275074"/>
                  </a:lnTo>
                  <a:lnTo>
                    <a:pt x="0" y="316419"/>
                  </a:lnTo>
                  <a:lnTo>
                    <a:pt x="0" y="360766"/>
                  </a:lnTo>
                  <a:lnTo>
                    <a:pt x="0" y="399786"/>
                  </a:lnTo>
                  <a:lnTo>
                    <a:pt x="0" y="446064"/>
                  </a:lnTo>
                  <a:lnTo>
                    <a:pt x="0" y="481551"/>
                  </a:lnTo>
                  <a:lnTo>
                    <a:pt x="0" y="435542"/>
                  </a:lnTo>
                  <a:lnTo>
                    <a:pt x="0" y="390019"/>
                  </a:lnTo>
                  <a:lnTo>
                    <a:pt x="0" y="345083"/>
                  </a:lnTo>
                  <a:lnTo>
                    <a:pt x="0" y="302942"/>
                  </a:lnTo>
                  <a:lnTo>
                    <a:pt x="0" y="261998"/>
                  </a:lnTo>
                  <a:lnTo>
                    <a:pt x="5057" y="223056"/>
                  </a:lnTo>
                  <a:lnTo>
                    <a:pt x="8202" y="184706"/>
                  </a:lnTo>
                  <a:lnTo>
                    <a:pt x="14191" y="146532"/>
                  </a:lnTo>
                  <a:lnTo>
                    <a:pt x="24635" y="103311"/>
                  </a:lnTo>
                  <a:lnTo>
                    <a:pt x="33442" y="61378"/>
                  </a:lnTo>
                  <a:lnTo>
                    <a:pt x="49879" y="22756"/>
                  </a:lnTo>
                  <a:lnTo>
                    <a:pt x="59565" y="11070"/>
                  </a:lnTo>
                  <a:lnTo>
                    <a:pt x="65109" y="6472"/>
                  </a:lnTo>
                  <a:lnTo>
                    <a:pt x="79738" y="1363"/>
                  </a:lnTo>
                  <a:lnTo>
                    <a:pt x="88084" y="0"/>
                  </a:lnTo>
                  <a:lnTo>
                    <a:pt x="95764" y="1209"/>
                  </a:lnTo>
                  <a:lnTo>
                    <a:pt x="109943" y="8196"/>
                  </a:lnTo>
                  <a:lnTo>
                    <a:pt x="120477" y="26824"/>
                  </a:lnTo>
                  <a:lnTo>
                    <a:pt x="124770" y="39200"/>
                  </a:lnTo>
                  <a:lnTo>
                    <a:pt x="123891" y="64239"/>
                  </a:lnTo>
                  <a:lnTo>
                    <a:pt x="107959" y="111222"/>
                  </a:lnTo>
                  <a:lnTo>
                    <a:pt x="101604" y="121296"/>
                  </a:lnTo>
                  <a:lnTo>
                    <a:pt x="79406" y="138008"/>
                  </a:lnTo>
                  <a:lnTo>
                    <a:pt x="79396" y="139781"/>
                  </a:lnTo>
                  <a:lnTo>
                    <a:pt x="82207" y="144573"/>
                  </a:lnTo>
                  <a:lnTo>
                    <a:pt x="84437" y="146274"/>
                  </a:lnTo>
                  <a:lnTo>
                    <a:pt x="113798" y="156981"/>
                  </a:lnTo>
                  <a:lnTo>
                    <a:pt x="124029" y="165834"/>
                  </a:lnTo>
                  <a:lnTo>
                    <a:pt x="142584" y="175160"/>
                  </a:lnTo>
                  <a:lnTo>
                    <a:pt x="161220" y="201075"/>
                  </a:lnTo>
                  <a:lnTo>
                    <a:pt x="164081" y="218028"/>
                  </a:lnTo>
                  <a:lnTo>
                    <a:pt x="161825" y="232971"/>
                  </a:lnTo>
                  <a:lnTo>
                    <a:pt x="159740" y="236957"/>
                  </a:lnTo>
                  <a:lnTo>
                    <a:pt x="151753" y="248209"/>
                  </a:lnTo>
                  <a:lnTo>
                    <a:pt x="134516" y="270975"/>
                  </a:lnTo>
                  <a:lnTo>
                    <a:pt x="120108" y="277670"/>
                  </a:lnTo>
                  <a:lnTo>
                    <a:pt x="111823" y="279455"/>
                  </a:lnTo>
                  <a:lnTo>
                    <a:pt x="104182" y="278529"/>
                  </a:lnTo>
                  <a:lnTo>
                    <a:pt x="90047" y="271855"/>
                  </a:lnTo>
                  <a:lnTo>
                    <a:pt x="85430" y="266053"/>
                  </a:lnTo>
                  <a:lnTo>
                    <a:pt x="76200" y="235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4151"/>
            <p:cNvSpPr/>
            <p:nvPr>
              <p:custDataLst>
                <p:tags r:id="rId106"/>
              </p:custDataLst>
            </p:nvPr>
          </p:nvSpPr>
          <p:spPr>
            <a:xfrm>
              <a:off x="10277475" y="1876425"/>
              <a:ext cx="113813" cy="361951"/>
            </a:xfrm>
            <a:custGeom>
              <a:avLst/>
              <a:gdLst/>
              <a:ahLst/>
              <a:cxnLst/>
              <a:rect l="0" t="0" r="0" b="0"/>
              <a:pathLst>
                <a:path w="113813" h="361951">
                  <a:moveTo>
                    <a:pt x="28575" y="0"/>
                  </a:moveTo>
                  <a:lnTo>
                    <a:pt x="28575" y="0"/>
                  </a:lnTo>
                  <a:lnTo>
                    <a:pt x="41832" y="0"/>
                  </a:lnTo>
                  <a:lnTo>
                    <a:pt x="50695" y="8467"/>
                  </a:lnTo>
                  <a:lnTo>
                    <a:pt x="79779" y="50856"/>
                  </a:lnTo>
                  <a:lnTo>
                    <a:pt x="96428" y="89622"/>
                  </a:lnTo>
                  <a:lnTo>
                    <a:pt x="105948" y="132238"/>
                  </a:lnTo>
                  <a:lnTo>
                    <a:pt x="112648" y="171230"/>
                  </a:lnTo>
                  <a:lnTo>
                    <a:pt x="113812" y="215129"/>
                  </a:lnTo>
                  <a:lnTo>
                    <a:pt x="109100" y="253184"/>
                  </a:lnTo>
                  <a:lnTo>
                    <a:pt x="101052" y="271629"/>
                  </a:lnTo>
                  <a:lnTo>
                    <a:pt x="72534" y="312857"/>
                  </a:lnTo>
                  <a:lnTo>
                    <a:pt x="33824" y="345585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4152"/>
            <p:cNvSpPr/>
            <p:nvPr>
              <p:custDataLst>
                <p:tags r:id="rId107"/>
              </p:custDataLst>
            </p:nvPr>
          </p:nvSpPr>
          <p:spPr>
            <a:xfrm>
              <a:off x="9221654" y="1842624"/>
              <a:ext cx="103322" cy="405277"/>
            </a:xfrm>
            <a:custGeom>
              <a:avLst/>
              <a:gdLst/>
              <a:ahLst/>
              <a:cxnLst/>
              <a:rect l="0" t="0" r="0" b="0"/>
              <a:pathLst>
                <a:path w="103322" h="405277">
                  <a:moveTo>
                    <a:pt x="74746" y="14751"/>
                  </a:moveTo>
                  <a:lnTo>
                    <a:pt x="74746" y="14751"/>
                  </a:lnTo>
                  <a:lnTo>
                    <a:pt x="69689" y="9695"/>
                  </a:lnTo>
                  <a:lnTo>
                    <a:pt x="64385" y="7212"/>
                  </a:lnTo>
                  <a:lnTo>
                    <a:pt x="61489" y="6550"/>
                  </a:lnTo>
                  <a:lnTo>
                    <a:pt x="52356" y="562"/>
                  </a:lnTo>
                  <a:lnTo>
                    <a:pt x="49237" y="0"/>
                  </a:lnTo>
                  <a:lnTo>
                    <a:pt x="46097" y="684"/>
                  </a:lnTo>
                  <a:lnTo>
                    <a:pt x="42947" y="2198"/>
                  </a:lnTo>
                  <a:lnTo>
                    <a:pt x="36624" y="12347"/>
                  </a:lnTo>
                  <a:lnTo>
                    <a:pt x="21826" y="49360"/>
                  </a:lnTo>
                  <a:lnTo>
                    <a:pt x="15609" y="94455"/>
                  </a:lnTo>
                  <a:lnTo>
                    <a:pt x="10304" y="123387"/>
                  </a:lnTo>
                  <a:lnTo>
                    <a:pt x="3455" y="166032"/>
                  </a:lnTo>
                  <a:lnTo>
                    <a:pt x="0" y="200451"/>
                  </a:lnTo>
                  <a:lnTo>
                    <a:pt x="4033" y="247573"/>
                  </a:lnTo>
                  <a:lnTo>
                    <a:pt x="11930" y="286583"/>
                  </a:lnTo>
                  <a:lnTo>
                    <a:pt x="19673" y="330483"/>
                  </a:lnTo>
                  <a:lnTo>
                    <a:pt x="25927" y="347693"/>
                  </a:lnTo>
                  <a:lnTo>
                    <a:pt x="41349" y="368224"/>
                  </a:lnTo>
                  <a:lnTo>
                    <a:pt x="103321" y="405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4153"/>
            <p:cNvSpPr/>
            <p:nvPr>
              <p:custDataLst>
                <p:tags r:id="rId108"/>
              </p:custDataLst>
            </p:nvPr>
          </p:nvSpPr>
          <p:spPr>
            <a:xfrm>
              <a:off x="10382250" y="1671795"/>
              <a:ext cx="28576" cy="166531"/>
            </a:xfrm>
            <a:custGeom>
              <a:avLst/>
              <a:gdLst/>
              <a:ahLst/>
              <a:cxnLst/>
              <a:rect l="0" t="0" r="0" b="0"/>
              <a:pathLst>
                <a:path w="28576" h="166531">
                  <a:moveTo>
                    <a:pt x="0" y="14130"/>
                  </a:moveTo>
                  <a:lnTo>
                    <a:pt x="0" y="14130"/>
                  </a:lnTo>
                  <a:lnTo>
                    <a:pt x="5057" y="14130"/>
                  </a:lnTo>
                  <a:lnTo>
                    <a:pt x="6546" y="13072"/>
                  </a:lnTo>
                  <a:lnTo>
                    <a:pt x="7538" y="11308"/>
                  </a:lnTo>
                  <a:lnTo>
                    <a:pt x="8202" y="9074"/>
                  </a:lnTo>
                  <a:lnTo>
                    <a:pt x="7584" y="6526"/>
                  </a:lnTo>
                  <a:lnTo>
                    <a:pt x="4076" y="872"/>
                  </a:lnTo>
                  <a:lnTo>
                    <a:pt x="2717" y="0"/>
                  </a:lnTo>
                  <a:lnTo>
                    <a:pt x="1813" y="477"/>
                  </a:lnTo>
                  <a:lnTo>
                    <a:pt x="1207" y="1853"/>
                  </a:lnTo>
                  <a:lnTo>
                    <a:pt x="1298" y="26874"/>
                  </a:lnTo>
                  <a:lnTo>
                    <a:pt x="10409" y="65213"/>
                  </a:lnTo>
                  <a:lnTo>
                    <a:pt x="18972" y="110502"/>
                  </a:lnTo>
                  <a:lnTo>
                    <a:pt x="28575" y="166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4154"/>
            <p:cNvSpPr/>
            <p:nvPr>
              <p:custDataLst>
                <p:tags r:id="rId109"/>
              </p:custDataLst>
            </p:nvPr>
          </p:nvSpPr>
          <p:spPr>
            <a:xfrm>
              <a:off x="10279190" y="1647825"/>
              <a:ext cx="226886" cy="28576"/>
            </a:xfrm>
            <a:custGeom>
              <a:avLst/>
              <a:gdLst/>
              <a:ahLst/>
              <a:cxnLst/>
              <a:rect l="0" t="0" r="0" b="0"/>
              <a:pathLst>
                <a:path w="226886" h="28576">
                  <a:moveTo>
                    <a:pt x="17335" y="28575"/>
                  </a:moveTo>
                  <a:lnTo>
                    <a:pt x="17335" y="28575"/>
                  </a:lnTo>
                  <a:lnTo>
                    <a:pt x="12278" y="23519"/>
                  </a:lnTo>
                  <a:lnTo>
                    <a:pt x="6974" y="21036"/>
                  </a:lnTo>
                  <a:lnTo>
                    <a:pt x="4078" y="20374"/>
                  </a:lnTo>
                  <a:lnTo>
                    <a:pt x="2148" y="20991"/>
                  </a:lnTo>
                  <a:lnTo>
                    <a:pt x="859" y="22461"/>
                  </a:lnTo>
                  <a:lnTo>
                    <a:pt x="0" y="24499"/>
                  </a:lnTo>
                  <a:lnTo>
                    <a:pt x="2604" y="25858"/>
                  </a:lnTo>
                  <a:lnTo>
                    <a:pt x="48320" y="28217"/>
                  </a:lnTo>
                  <a:lnTo>
                    <a:pt x="79790" y="25594"/>
                  </a:lnTo>
                  <a:lnTo>
                    <a:pt x="112826" y="21958"/>
                  </a:lnTo>
                  <a:lnTo>
                    <a:pt x="154167" y="18853"/>
                  </a:lnTo>
                  <a:lnTo>
                    <a:pt x="2268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4155"/>
            <p:cNvSpPr/>
            <p:nvPr>
              <p:custDataLst>
                <p:tags r:id="rId110"/>
              </p:custDataLst>
            </p:nvPr>
          </p:nvSpPr>
          <p:spPr>
            <a:xfrm>
              <a:off x="9613764" y="1752600"/>
              <a:ext cx="216037" cy="28576"/>
            </a:xfrm>
            <a:custGeom>
              <a:avLst/>
              <a:gdLst/>
              <a:ahLst/>
              <a:cxnLst/>
              <a:rect l="0" t="0" r="0" b="0"/>
              <a:pathLst>
                <a:path w="216037" h="28576">
                  <a:moveTo>
                    <a:pt x="25536" y="28575"/>
                  </a:moveTo>
                  <a:lnTo>
                    <a:pt x="25536" y="28575"/>
                  </a:lnTo>
                  <a:lnTo>
                    <a:pt x="7222" y="28575"/>
                  </a:lnTo>
                  <a:lnTo>
                    <a:pt x="3802" y="27517"/>
                  </a:lnTo>
                  <a:lnTo>
                    <a:pt x="1521" y="25753"/>
                  </a:lnTo>
                  <a:lnTo>
                    <a:pt x="0" y="23519"/>
                  </a:lnTo>
                  <a:lnTo>
                    <a:pt x="1104" y="20971"/>
                  </a:lnTo>
                  <a:lnTo>
                    <a:pt x="7975" y="15317"/>
                  </a:lnTo>
                  <a:lnTo>
                    <a:pt x="33856" y="11241"/>
                  </a:lnTo>
                  <a:lnTo>
                    <a:pt x="73391" y="10033"/>
                  </a:lnTo>
                  <a:lnTo>
                    <a:pt x="117892" y="3079"/>
                  </a:lnTo>
                  <a:lnTo>
                    <a:pt x="156629" y="608"/>
                  </a:lnTo>
                  <a:lnTo>
                    <a:pt x="2160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4156"/>
            <p:cNvSpPr/>
            <p:nvPr>
              <p:custDataLst>
                <p:tags r:id="rId111"/>
              </p:custDataLst>
            </p:nvPr>
          </p:nvSpPr>
          <p:spPr>
            <a:xfrm>
              <a:off x="9705975" y="1773125"/>
              <a:ext cx="46253" cy="150926"/>
            </a:xfrm>
            <a:custGeom>
              <a:avLst/>
              <a:gdLst/>
              <a:ahLst/>
              <a:cxnLst/>
              <a:rect l="0" t="0" r="0" b="0"/>
              <a:pathLst>
                <a:path w="46253" h="150926">
                  <a:moveTo>
                    <a:pt x="0" y="27100"/>
                  </a:moveTo>
                  <a:lnTo>
                    <a:pt x="0" y="27100"/>
                  </a:lnTo>
                  <a:lnTo>
                    <a:pt x="5057" y="22044"/>
                  </a:lnTo>
                  <a:lnTo>
                    <a:pt x="7540" y="16739"/>
                  </a:lnTo>
                  <a:lnTo>
                    <a:pt x="9134" y="9766"/>
                  </a:lnTo>
                  <a:lnTo>
                    <a:pt x="14465" y="3502"/>
                  </a:lnTo>
                  <a:lnTo>
                    <a:pt x="22657" y="737"/>
                  </a:lnTo>
                  <a:lnTo>
                    <a:pt x="27805" y="0"/>
                  </a:lnTo>
                  <a:lnTo>
                    <a:pt x="31236" y="566"/>
                  </a:lnTo>
                  <a:lnTo>
                    <a:pt x="33524" y="2003"/>
                  </a:lnTo>
                  <a:lnTo>
                    <a:pt x="37124" y="8537"/>
                  </a:lnTo>
                  <a:lnTo>
                    <a:pt x="46034" y="37355"/>
                  </a:lnTo>
                  <a:lnTo>
                    <a:pt x="46252" y="67226"/>
                  </a:lnTo>
                  <a:lnTo>
                    <a:pt x="39383" y="108035"/>
                  </a:lnTo>
                  <a:lnTo>
                    <a:pt x="38100" y="150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4157"/>
            <p:cNvSpPr/>
            <p:nvPr>
              <p:custDataLst>
                <p:tags r:id="rId112"/>
              </p:custDataLst>
            </p:nvPr>
          </p:nvSpPr>
          <p:spPr>
            <a:xfrm>
              <a:off x="9478336" y="1909920"/>
              <a:ext cx="132390" cy="314277"/>
            </a:xfrm>
            <a:custGeom>
              <a:avLst/>
              <a:gdLst/>
              <a:ahLst/>
              <a:cxnLst/>
              <a:rect l="0" t="0" r="0" b="0"/>
              <a:pathLst>
                <a:path w="132390" h="314277">
                  <a:moveTo>
                    <a:pt x="132389" y="14130"/>
                  </a:moveTo>
                  <a:lnTo>
                    <a:pt x="132389" y="14130"/>
                  </a:lnTo>
                  <a:lnTo>
                    <a:pt x="132389" y="872"/>
                  </a:lnTo>
                  <a:lnTo>
                    <a:pt x="130272" y="0"/>
                  </a:lnTo>
                  <a:lnTo>
                    <a:pt x="122276" y="1853"/>
                  </a:lnTo>
                  <a:lnTo>
                    <a:pt x="90011" y="21749"/>
                  </a:lnTo>
                  <a:lnTo>
                    <a:pt x="43636" y="64870"/>
                  </a:lnTo>
                  <a:lnTo>
                    <a:pt x="28271" y="82988"/>
                  </a:lnTo>
                  <a:lnTo>
                    <a:pt x="2283" y="128527"/>
                  </a:lnTo>
                  <a:lnTo>
                    <a:pt x="0" y="145275"/>
                  </a:lnTo>
                  <a:lnTo>
                    <a:pt x="2288" y="154613"/>
                  </a:lnTo>
                  <a:lnTo>
                    <a:pt x="5774" y="163351"/>
                  </a:lnTo>
                  <a:lnTo>
                    <a:pt x="15940" y="209532"/>
                  </a:lnTo>
                  <a:lnTo>
                    <a:pt x="17900" y="250699"/>
                  </a:lnTo>
                  <a:lnTo>
                    <a:pt x="20855" y="273667"/>
                  </a:lnTo>
                  <a:lnTo>
                    <a:pt x="28410" y="311949"/>
                  </a:lnTo>
                  <a:lnTo>
                    <a:pt x="30261" y="314276"/>
                  </a:lnTo>
                  <a:lnTo>
                    <a:pt x="37139" y="309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4158"/>
            <p:cNvSpPr/>
            <p:nvPr>
              <p:custDataLst>
                <p:tags r:id="rId113"/>
              </p:custDataLst>
            </p:nvPr>
          </p:nvSpPr>
          <p:spPr>
            <a:xfrm>
              <a:off x="9363466" y="1933691"/>
              <a:ext cx="132960" cy="136214"/>
            </a:xfrm>
            <a:custGeom>
              <a:avLst/>
              <a:gdLst/>
              <a:ahLst/>
              <a:cxnLst/>
              <a:rect l="0" t="0" r="0" b="0"/>
              <a:pathLst>
                <a:path w="132960" h="136214">
                  <a:moveTo>
                    <a:pt x="9134" y="9409"/>
                  </a:moveTo>
                  <a:lnTo>
                    <a:pt x="9134" y="9409"/>
                  </a:lnTo>
                  <a:lnTo>
                    <a:pt x="0" y="276"/>
                  </a:lnTo>
                  <a:lnTo>
                    <a:pt x="9838" y="0"/>
                  </a:lnTo>
                  <a:lnTo>
                    <a:pt x="13837" y="2078"/>
                  </a:lnTo>
                  <a:lnTo>
                    <a:pt x="54077" y="44667"/>
                  </a:lnTo>
                  <a:lnTo>
                    <a:pt x="86670" y="82463"/>
                  </a:lnTo>
                  <a:lnTo>
                    <a:pt x="117173" y="125827"/>
                  </a:lnTo>
                  <a:lnTo>
                    <a:pt x="125238" y="134528"/>
                  </a:lnTo>
                  <a:lnTo>
                    <a:pt x="127810" y="136213"/>
                  </a:lnTo>
                  <a:lnTo>
                    <a:pt x="132959" y="1332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SMARTInkShape-Group837"/>
          <p:cNvGrpSpPr/>
          <p:nvPr/>
        </p:nvGrpSpPr>
        <p:grpSpPr>
          <a:xfrm>
            <a:off x="10020300" y="904875"/>
            <a:ext cx="260090" cy="127407"/>
            <a:chOff x="10020300" y="904875"/>
            <a:chExt cx="260090" cy="127407"/>
          </a:xfrm>
        </p:grpSpPr>
        <p:sp>
          <p:nvSpPr>
            <p:cNvPr id="472" name="SMARTInkShape-4159"/>
            <p:cNvSpPr/>
            <p:nvPr>
              <p:custDataLst>
                <p:tags r:id="rId99"/>
              </p:custDataLst>
            </p:nvPr>
          </p:nvSpPr>
          <p:spPr>
            <a:xfrm>
              <a:off x="10020300" y="914792"/>
              <a:ext cx="28576" cy="117490"/>
            </a:xfrm>
            <a:custGeom>
              <a:avLst/>
              <a:gdLst/>
              <a:ahLst/>
              <a:cxnLst/>
              <a:rect l="0" t="0" r="0" b="0"/>
              <a:pathLst>
                <a:path w="28576" h="117490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1058" y="24540"/>
                  </a:lnTo>
                  <a:lnTo>
                    <a:pt x="9702" y="69778"/>
                  </a:lnTo>
                  <a:lnTo>
                    <a:pt x="19149" y="108531"/>
                  </a:lnTo>
                  <a:lnTo>
                    <a:pt x="23680" y="116104"/>
                  </a:lnTo>
                  <a:lnTo>
                    <a:pt x="25311" y="117489"/>
                  </a:lnTo>
                  <a:lnTo>
                    <a:pt x="28575" y="113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4160"/>
            <p:cNvSpPr/>
            <p:nvPr>
              <p:custDataLst>
                <p:tags r:id="rId100"/>
              </p:custDataLst>
            </p:nvPr>
          </p:nvSpPr>
          <p:spPr>
            <a:xfrm>
              <a:off x="10125075" y="904875"/>
              <a:ext cx="47626" cy="123826"/>
            </a:xfrm>
            <a:custGeom>
              <a:avLst/>
              <a:gdLst/>
              <a:ahLst/>
              <a:cxnLst/>
              <a:rect l="0" t="0" r="0" b="0"/>
              <a:pathLst>
                <a:path w="47626" h="123826">
                  <a:moveTo>
                    <a:pt x="47625" y="0"/>
                  </a:moveTo>
                  <a:lnTo>
                    <a:pt x="47625" y="0"/>
                  </a:lnTo>
                  <a:lnTo>
                    <a:pt x="25236" y="22390"/>
                  </a:lnTo>
                  <a:lnTo>
                    <a:pt x="21799" y="31471"/>
                  </a:lnTo>
                  <a:lnTo>
                    <a:pt x="11807" y="72740"/>
                  </a:lnTo>
                  <a:lnTo>
                    <a:pt x="3969" y="91285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4161"/>
            <p:cNvSpPr/>
            <p:nvPr>
              <p:custDataLst>
                <p:tags r:id="rId101"/>
              </p:custDataLst>
            </p:nvPr>
          </p:nvSpPr>
          <p:spPr>
            <a:xfrm>
              <a:off x="10081487" y="923925"/>
              <a:ext cx="91214" cy="85726"/>
            </a:xfrm>
            <a:custGeom>
              <a:avLst/>
              <a:gdLst/>
              <a:ahLst/>
              <a:cxnLst/>
              <a:rect l="0" t="0" r="0" b="0"/>
              <a:pathLst>
                <a:path w="91214" h="85726">
                  <a:moveTo>
                    <a:pt x="5488" y="0"/>
                  </a:moveTo>
                  <a:lnTo>
                    <a:pt x="5488" y="0"/>
                  </a:lnTo>
                  <a:lnTo>
                    <a:pt x="431" y="5057"/>
                  </a:lnTo>
                  <a:lnTo>
                    <a:pt x="0" y="7604"/>
                  </a:lnTo>
                  <a:lnTo>
                    <a:pt x="771" y="10361"/>
                  </a:lnTo>
                  <a:lnTo>
                    <a:pt x="2343" y="13257"/>
                  </a:lnTo>
                  <a:lnTo>
                    <a:pt x="43960" y="48483"/>
                  </a:lnTo>
                  <a:lnTo>
                    <a:pt x="91213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4162"/>
            <p:cNvSpPr/>
            <p:nvPr>
              <p:custDataLst>
                <p:tags r:id="rId102"/>
              </p:custDataLst>
            </p:nvPr>
          </p:nvSpPr>
          <p:spPr>
            <a:xfrm>
              <a:off x="10201275" y="923925"/>
              <a:ext cx="79115" cy="95251"/>
            </a:xfrm>
            <a:custGeom>
              <a:avLst/>
              <a:gdLst/>
              <a:ahLst/>
              <a:cxnLst/>
              <a:rect l="0" t="0" r="0" b="0"/>
              <a:pathLst>
                <a:path w="79115" h="952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8" y="2822"/>
                  </a:lnTo>
                  <a:lnTo>
                    <a:pt x="9134" y="13257"/>
                  </a:lnTo>
                  <a:lnTo>
                    <a:pt x="9503" y="58788"/>
                  </a:lnTo>
                  <a:lnTo>
                    <a:pt x="9524" y="83660"/>
                  </a:lnTo>
                  <a:lnTo>
                    <a:pt x="10583" y="43932"/>
                  </a:lnTo>
                  <a:lnTo>
                    <a:pt x="22782" y="12632"/>
                  </a:lnTo>
                  <a:lnTo>
                    <a:pt x="28821" y="5614"/>
                  </a:lnTo>
                  <a:lnTo>
                    <a:pt x="35034" y="2495"/>
                  </a:lnTo>
                  <a:lnTo>
                    <a:pt x="41325" y="1109"/>
                  </a:lnTo>
                  <a:lnTo>
                    <a:pt x="55870" y="5385"/>
                  </a:lnTo>
                  <a:lnTo>
                    <a:pt x="64696" y="13329"/>
                  </a:lnTo>
                  <a:lnTo>
                    <a:pt x="78984" y="35676"/>
                  </a:lnTo>
                  <a:lnTo>
                    <a:pt x="79114" y="41776"/>
                  </a:lnTo>
                  <a:lnTo>
                    <a:pt x="5715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SMARTInkShape-Group838"/>
          <p:cNvGrpSpPr/>
          <p:nvPr/>
        </p:nvGrpSpPr>
        <p:grpSpPr>
          <a:xfrm>
            <a:off x="10725151" y="911507"/>
            <a:ext cx="243242" cy="210155"/>
            <a:chOff x="10725151" y="911507"/>
            <a:chExt cx="243242" cy="210155"/>
          </a:xfrm>
        </p:grpSpPr>
        <p:sp>
          <p:nvSpPr>
            <p:cNvPr id="477" name="SMARTInkShape-4163"/>
            <p:cNvSpPr/>
            <p:nvPr>
              <p:custDataLst>
                <p:tags r:id="rId95"/>
              </p:custDataLst>
            </p:nvPr>
          </p:nvSpPr>
          <p:spPr>
            <a:xfrm>
              <a:off x="10858500" y="923925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28575" y="0"/>
                  </a:moveTo>
                  <a:lnTo>
                    <a:pt x="28575" y="0"/>
                  </a:lnTo>
                  <a:lnTo>
                    <a:pt x="20373" y="8201"/>
                  </a:lnTo>
                  <a:lnTo>
                    <a:pt x="3940" y="3539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4164"/>
            <p:cNvSpPr/>
            <p:nvPr>
              <p:custDataLst>
                <p:tags r:id="rId96"/>
              </p:custDataLst>
            </p:nvPr>
          </p:nvSpPr>
          <p:spPr>
            <a:xfrm>
              <a:off x="10725151" y="934169"/>
              <a:ext cx="85725" cy="79556"/>
            </a:xfrm>
            <a:custGeom>
              <a:avLst/>
              <a:gdLst/>
              <a:ahLst/>
              <a:cxnLst/>
              <a:rect l="0" t="0" r="0" b="0"/>
              <a:pathLst>
                <a:path w="85725" h="79556">
                  <a:moveTo>
                    <a:pt x="9524" y="8806"/>
                  </a:moveTo>
                  <a:lnTo>
                    <a:pt x="9524" y="8806"/>
                  </a:lnTo>
                  <a:lnTo>
                    <a:pt x="4467" y="8806"/>
                  </a:lnTo>
                  <a:lnTo>
                    <a:pt x="2978" y="9864"/>
                  </a:lnTo>
                  <a:lnTo>
                    <a:pt x="1986" y="11628"/>
                  </a:lnTo>
                  <a:lnTo>
                    <a:pt x="390" y="22063"/>
                  </a:lnTo>
                  <a:lnTo>
                    <a:pt x="6" y="68017"/>
                  </a:lnTo>
                  <a:lnTo>
                    <a:pt x="0" y="79555"/>
                  </a:lnTo>
                  <a:lnTo>
                    <a:pt x="1057" y="33891"/>
                  </a:lnTo>
                  <a:lnTo>
                    <a:pt x="7605" y="16121"/>
                  </a:lnTo>
                  <a:lnTo>
                    <a:pt x="13256" y="7471"/>
                  </a:lnTo>
                  <a:lnTo>
                    <a:pt x="19295" y="2921"/>
                  </a:lnTo>
                  <a:lnTo>
                    <a:pt x="26742" y="0"/>
                  </a:lnTo>
                  <a:lnTo>
                    <a:pt x="38145" y="4551"/>
                  </a:lnTo>
                  <a:lnTo>
                    <a:pt x="60050" y="21690"/>
                  </a:lnTo>
                  <a:lnTo>
                    <a:pt x="69766" y="36142"/>
                  </a:lnTo>
                  <a:lnTo>
                    <a:pt x="75986" y="57872"/>
                  </a:lnTo>
                  <a:lnTo>
                    <a:pt x="78174" y="60567"/>
                  </a:lnTo>
                  <a:lnTo>
                    <a:pt x="85724" y="659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4165"/>
            <p:cNvSpPr/>
            <p:nvPr>
              <p:custDataLst>
                <p:tags r:id="rId97"/>
              </p:custDataLst>
            </p:nvPr>
          </p:nvSpPr>
          <p:spPr>
            <a:xfrm>
              <a:off x="10830316" y="927962"/>
              <a:ext cx="47235" cy="62639"/>
            </a:xfrm>
            <a:custGeom>
              <a:avLst/>
              <a:gdLst/>
              <a:ahLst/>
              <a:cxnLst/>
              <a:rect l="0" t="0" r="0" b="0"/>
              <a:pathLst>
                <a:path w="47235" h="62639">
                  <a:moveTo>
                    <a:pt x="9134" y="5488"/>
                  </a:moveTo>
                  <a:lnTo>
                    <a:pt x="9134" y="5488"/>
                  </a:lnTo>
                  <a:lnTo>
                    <a:pt x="4077" y="5488"/>
                  </a:lnTo>
                  <a:lnTo>
                    <a:pt x="2588" y="4430"/>
                  </a:lnTo>
                  <a:lnTo>
                    <a:pt x="1596" y="2666"/>
                  </a:lnTo>
                  <a:lnTo>
                    <a:pt x="932" y="431"/>
                  </a:lnTo>
                  <a:lnTo>
                    <a:pt x="492" y="0"/>
                  </a:lnTo>
                  <a:lnTo>
                    <a:pt x="197" y="771"/>
                  </a:lnTo>
                  <a:lnTo>
                    <a:pt x="0" y="2343"/>
                  </a:lnTo>
                  <a:lnTo>
                    <a:pt x="5428" y="6913"/>
                  </a:lnTo>
                  <a:lnTo>
                    <a:pt x="9839" y="9613"/>
                  </a:lnTo>
                  <a:lnTo>
                    <a:pt x="34388" y="40644"/>
                  </a:lnTo>
                  <a:lnTo>
                    <a:pt x="47234" y="62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4166"/>
            <p:cNvSpPr/>
            <p:nvPr>
              <p:custDataLst>
                <p:tags r:id="rId98"/>
              </p:custDataLst>
            </p:nvPr>
          </p:nvSpPr>
          <p:spPr>
            <a:xfrm>
              <a:off x="10906125" y="911507"/>
              <a:ext cx="62268" cy="210155"/>
            </a:xfrm>
            <a:custGeom>
              <a:avLst/>
              <a:gdLst/>
              <a:ahLst/>
              <a:cxnLst/>
              <a:rect l="0" t="0" r="0" b="0"/>
              <a:pathLst>
                <a:path w="62268" h="210155">
                  <a:moveTo>
                    <a:pt x="0" y="60043"/>
                  </a:moveTo>
                  <a:lnTo>
                    <a:pt x="0" y="60043"/>
                  </a:lnTo>
                  <a:lnTo>
                    <a:pt x="0" y="102858"/>
                  </a:lnTo>
                  <a:lnTo>
                    <a:pt x="0" y="150219"/>
                  </a:lnTo>
                  <a:lnTo>
                    <a:pt x="0" y="196649"/>
                  </a:lnTo>
                  <a:lnTo>
                    <a:pt x="0" y="210154"/>
                  </a:lnTo>
                  <a:lnTo>
                    <a:pt x="0" y="166689"/>
                  </a:lnTo>
                  <a:lnTo>
                    <a:pt x="0" y="127273"/>
                  </a:lnTo>
                  <a:lnTo>
                    <a:pt x="5057" y="81084"/>
                  </a:lnTo>
                  <a:lnTo>
                    <a:pt x="9134" y="38520"/>
                  </a:lnTo>
                  <a:lnTo>
                    <a:pt x="14465" y="16742"/>
                  </a:lnTo>
                  <a:lnTo>
                    <a:pt x="22748" y="1940"/>
                  </a:lnTo>
                  <a:lnTo>
                    <a:pt x="25750" y="141"/>
                  </a:lnTo>
                  <a:lnTo>
                    <a:pt x="28808" y="0"/>
                  </a:lnTo>
                  <a:lnTo>
                    <a:pt x="44480" y="3570"/>
                  </a:lnTo>
                  <a:lnTo>
                    <a:pt x="50813" y="7780"/>
                  </a:lnTo>
                  <a:lnTo>
                    <a:pt x="54334" y="16001"/>
                  </a:lnTo>
                  <a:lnTo>
                    <a:pt x="62267" y="43582"/>
                  </a:lnTo>
                  <a:lnTo>
                    <a:pt x="60130" y="52021"/>
                  </a:lnTo>
                  <a:lnTo>
                    <a:pt x="47182" y="76887"/>
                  </a:lnTo>
                  <a:lnTo>
                    <a:pt x="44155" y="80797"/>
                  </a:lnTo>
                  <a:lnTo>
                    <a:pt x="32324" y="85142"/>
                  </a:lnTo>
                  <a:lnTo>
                    <a:pt x="24725" y="86301"/>
                  </a:lnTo>
                  <a:lnTo>
                    <a:pt x="18600" y="84957"/>
                  </a:lnTo>
                  <a:lnTo>
                    <a:pt x="0" y="69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SMARTInkShape-Group839"/>
          <p:cNvGrpSpPr/>
          <p:nvPr/>
        </p:nvGrpSpPr>
        <p:grpSpPr>
          <a:xfrm>
            <a:off x="11563350" y="886813"/>
            <a:ext cx="390526" cy="286495"/>
            <a:chOff x="11563350" y="886813"/>
            <a:chExt cx="390526" cy="286495"/>
          </a:xfrm>
        </p:grpSpPr>
        <p:sp>
          <p:nvSpPr>
            <p:cNvPr id="482" name="SMARTInkShape-4167"/>
            <p:cNvSpPr/>
            <p:nvPr>
              <p:custDataLst>
                <p:tags r:id="rId91"/>
              </p:custDataLst>
            </p:nvPr>
          </p:nvSpPr>
          <p:spPr>
            <a:xfrm>
              <a:off x="11953875" y="934774"/>
              <a:ext cx="1" cy="132027"/>
            </a:xfrm>
            <a:custGeom>
              <a:avLst/>
              <a:gdLst/>
              <a:ahLst/>
              <a:cxnLst/>
              <a:rect l="0" t="0" r="0" b="0"/>
              <a:pathLst>
                <a:path w="1" h="13202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2572"/>
                  </a:lnTo>
                  <a:lnTo>
                    <a:pt x="0" y="83351"/>
                  </a:lnTo>
                  <a:lnTo>
                    <a:pt x="0" y="1320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4168"/>
            <p:cNvSpPr/>
            <p:nvPr>
              <p:custDataLst>
                <p:tags r:id="rId92"/>
              </p:custDataLst>
            </p:nvPr>
          </p:nvSpPr>
          <p:spPr>
            <a:xfrm>
              <a:off x="11787786" y="899387"/>
              <a:ext cx="61315" cy="129314"/>
            </a:xfrm>
            <a:custGeom>
              <a:avLst/>
              <a:gdLst/>
              <a:ahLst/>
              <a:cxnLst/>
              <a:rect l="0" t="0" r="0" b="0"/>
              <a:pathLst>
                <a:path w="61315" h="129314">
                  <a:moveTo>
                    <a:pt x="61314" y="5488"/>
                  </a:moveTo>
                  <a:lnTo>
                    <a:pt x="61314" y="5488"/>
                  </a:lnTo>
                  <a:lnTo>
                    <a:pt x="61314" y="0"/>
                  </a:lnTo>
                  <a:lnTo>
                    <a:pt x="61314" y="2343"/>
                  </a:lnTo>
                  <a:lnTo>
                    <a:pt x="60256" y="3392"/>
                  </a:lnTo>
                  <a:lnTo>
                    <a:pt x="56256" y="4556"/>
                  </a:lnTo>
                  <a:lnTo>
                    <a:pt x="54768" y="5925"/>
                  </a:lnTo>
                  <a:lnTo>
                    <a:pt x="33591" y="46168"/>
                  </a:lnTo>
                  <a:lnTo>
                    <a:pt x="14219" y="91553"/>
                  </a:lnTo>
                  <a:lnTo>
                    <a:pt x="4321" y="114244"/>
                  </a:lnTo>
                  <a:lnTo>
                    <a:pt x="1094" y="119267"/>
                  </a:lnTo>
                  <a:lnTo>
                    <a:pt x="0" y="122616"/>
                  </a:lnTo>
                  <a:lnTo>
                    <a:pt x="4164" y="129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4169"/>
            <p:cNvSpPr/>
            <p:nvPr>
              <p:custDataLst>
                <p:tags r:id="rId93"/>
              </p:custDataLst>
            </p:nvPr>
          </p:nvSpPr>
          <p:spPr>
            <a:xfrm>
              <a:off x="11753850" y="914516"/>
              <a:ext cx="104776" cy="114185"/>
            </a:xfrm>
            <a:custGeom>
              <a:avLst/>
              <a:gdLst/>
              <a:ahLst/>
              <a:cxnLst/>
              <a:rect l="0" t="0" r="0" b="0"/>
              <a:pathLst>
                <a:path w="104776" h="114185">
                  <a:moveTo>
                    <a:pt x="0" y="9409"/>
                  </a:moveTo>
                  <a:lnTo>
                    <a:pt x="0" y="9409"/>
                  </a:lnTo>
                  <a:lnTo>
                    <a:pt x="0" y="0"/>
                  </a:lnTo>
                  <a:lnTo>
                    <a:pt x="17900" y="20622"/>
                  </a:lnTo>
                  <a:lnTo>
                    <a:pt x="27005" y="32384"/>
                  </a:lnTo>
                  <a:lnTo>
                    <a:pt x="68290" y="76128"/>
                  </a:lnTo>
                  <a:lnTo>
                    <a:pt x="104775" y="1141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4170"/>
            <p:cNvSpPr/>
            <p:nvPr>
              <p:custDataLst>
                <p:tags r:id="rId94"/>
              </p:custDataLst>
            </p:nvPr>
          </p:nvSpPr>
          <p:spPr>
            <a:xfrm>
              <a:off x="11563350" y="886813"/>
              <a:ext cx="112304" cy="286495"/>
            </a:xfrm>
            <a:custGeom>
              <a:avLst/>
              <a:gdLst/>
              <a:ahLst/>
              <a:cxnLst/>
              <a:rect l="0" t="0" r="0" b="0"/>
              <a:pathLst>
                <a:path w="112304" h="286495">
                  <a:moveTo>
                    <a:pt x="0" y="113312"/>
                  </a:moveTo>
                  <a:lnTo>
                    <a:pt x="0" y="113312"/>
                  </a:lnTo>
                  <a:lnTo>
                    <a:pt x="5058" y="113312"/>
                  </a:lnTo>
                  <a:lnTo>
                    <a:pt x="6546" y="115429"/>
                  </a:lnTo>
                  <a:lnTo>
                    <a:pt x="14465" y="160004"/>
                  </a:lnTo>
                  <a:lnTo>
                    <a:pt x="18145" y="199911"/>
                  </a:lnTo>
                  <a:lnTo>
                    <a:pt x="18871" y="241818"/>
                  </a:lnTo>
                  <a:lnTo>
                    <a:pt x="19043" y="286494"/>
                  </a:lnTo>
                  <a:lnTo>
                    <a:pt x="19050" y="242176"/>
                  </a:lnTo>
                  <a:lnTo>
                    <a:pt x="21874" y="212877"/>
                  </a:lnTo>
                  <a:lnTo>
                    <a:pt x="26588" y="182324"/>
                  </a:lnTo>
                  <a:lnTo>
                    <a:pt x="27987" y="139757"/>
                  </a:lnTo>
                  <a:lnTo>
                    <a:pt x="31223" y="102098"/>
                  </a:lnTo>
                  <a:lnTo>
                    <a:pt x="41799" y="60297"/>
                  </a:lnTo>
                  <a:lnTo>
                    <a:pt x="47533" y="34087"/>
                  </a:lnTo>
                  <a:lnTo>
                    <a:pt x="63771" y="6516"/>
                  </a:lnTo>
                  <a:lnTo>
                    <a:pt x="69970" y="2347"/>
                  </a:lnTo>
                  <a:lnTo>
                    <a:pt x="84468" y="0"/>
                  </a:lnTo>
                  <a:lnTo>
                    <a:pt x="89120" y="2846"/>
                  </a:lnTo>
                  <a:lnTo>
                    <a:pt x="107562" y="33815"/>
                  </a:lnTo>
                  <a:lnTo>
                    <a:pt x="112303" y="58007"/>
                  </a:lnTo>
                  <a:lnTo>
                    <a:pt x="108653" y="80227"/>
                  </a:lnTo>
                  <a:lnTo>
                    <a:pt x="100866" y="95160"/>
                  </a:lnTo>
                  <a:lnTo>
                    <a:pt x="86802" y="106287"/>
                  </a:lnTo>
                  <a:lnTo>
                    <a:pt x="69227" y="111231"/>
                  </a:lnTo>
                  <a:lnTo>
                    <a:pt x="45558" y="107639"/>
                  </a:lnTo>
                  <a:lnTo>
                    <a:pt x="28550" y="99872"/>
                  </a:lnTo>
                  <a:lnTo>
                    <a:pt x="23272" y="93933"/>
                  </a:lnTo>
                  <a:lnTo>
                    <a:pt x="21863" y="90868"/>
                  </a:lnTo>
                  <a:lnTo>
                    <a:pt x="23043" y="87766"/>
                  </a:lnTo>
                  <a:lnTo>
                    <a:pt x="38100" y="75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7" name="SMARTInkShape-4171"/>
          <p:cNvSpPr/>
          <p:nvPr>
            <p:custDataLst>
              <p:tags r:id="rId9"/>
            </p:custDataLst>
          </p:nvPr>
        </p:nvSpPr>
        <p:spPr>
          <a:xfrm>
            <a:off x="11134725" y="546938"/>
            <a:ext cx="184028" cy="503292"/>
          </a:xfrm>
          <a:custGeom>
            <a:avLst/>
            <a:gdLst/>
            <a:ahLst/>
            <a:cxnLst/>
            <a:rect l="0" t="0" r="0" b="0"/>
            <a:pathLst>
              <a:path w="184028" h="503292">
                <a:moveTo>
                  <a:pt x="0" y="243637"/>
                </a:moveTo>
                <a:lnTo>
                  <a:pt x="0" y="243637"/>
                </a:lnTo>
                <a:lnTo>
                  <a:pt x="0" y="280265"/>
                </a:lnTo>
                <a:lnTo>
                  <a:pt x="0" y="314932"/>
                </a:lnTo>
                <a:lnTo>
                  <a:pt x="0" y="357072"/>
                </a:lnTo>
                <a:lnTo>
                  <a:pt x="0" y="398015"/>
                </a:lnTo>
                <a:lnTo>
                  <a:pt x="0" y="436957"/>
                </a:lnTo>
                <a:lnTo>
                  <a:pt x="0" y="483821"/>
                </a:lnTo>
                <a:lnTo>
                  <a:pt x="0" y="503291"/>
                </a:lnTo>
                <a:lnTo>
                  <a:pt x="1058" y="497681"/>
                </a:lnTo>
                <a:lnTo>
                  <a:pt x="7538" y="456762"/>
                </a:lnTo>
                <a:lnTo>
                  <a:pt x="8937" y="416146"/>
                </a:lnTo>
                <a:lnTo>
                  <a:pt x="9351" y="377301"/>
                </a:lnTo>
                <a:lnTo>
                  <a:pt x="9490" y="331305"/>
                </a:lnTo>
                <a:lnTo>
                  <a:pt x="14570" y="291250"/>
                </a:lnTo>
                <a:lnTo>
                  <a:pt x="17723" y="250924"/>
                </a:lnTo>
                <a:lnTo>
                  <a:pt x="18657" y="212165"/>
                </a:lnTo>
                <a:lnTo>
                  <a:pt x="25517" y="167688"/>
                </a:lnTo>
                <a:lnTo>
                  <a:pt x="30793" y="122057"/>
                </a:lnTo>
                <a:lnTo>
                  <a:pt x="38195" y="77970"/>
                </a:lnTo>
                <a:lnTo>
                  <a:pt x="51232" y="30589"/>
                </a:lnTo>
                <a:lnTo>
                  <a:pt x="60452" y="9532"/>
                </a:lnTo>
                <a:lnTo>
                  <a:pt x="64643" y="5017"/>
                </a:lnTo>
                <a:lnTo>
                  <a:pt x="74944" y="0"/>
                </a:lnTo>
                <a:lnTo>
                  <a:pt x="86578" y="593"/>
                </a:lnTo>
                <a:lnTo>
                  <a:pt x="92643" y="2233"/>
                </a:lnTo>
                <a:lnTo>
                  <a:pt x="102205" y="9699"/>
                </a:lnTo>
                <a:lnTo>
                  <a:pt x="109982" y="21131"/>
                </a:lnTo>
                <a:lnTo>
                  <a:pt x="119252" y="44359"/>
                </a:lnTo>
                <a:lnTo>
                  <a:pt x="121793" y="58408"/>
                </a:lnTo>
                <a:lnTo>
                  <a:pt x="115445" y="105693"/>
                </a:lnTo>
                <a:lnTo>
                  <a:pt x="111987" y="116359"/>
                </a:lnTo>
                <a:lnTo>
                  <a:pt x="91939" y="163293"/>
                </a:lnTo>
                <a:lnTo>
                  <a:pt x="90927" y="167850"/>
                </a:lnTo>
                <a:lnTo>
                  <a:pt x="91309" y="170887"/>
                </a:lnTo>
                <a:lnTo>
                  <a:pt x="108276" y="189864"/>
                </a:lnTo>
                <a:lnTo>
                  <a:pt x="154025" y="218445"/>
                </a:lnTo>
                <a:lnTo>
                  <a:pt x="166874" y="231116"/>
                </a:lnTo>
                <a:lnTo>
                  <a:pt x="180698" y="256647"/>
                </a:lnTo>
                <a:lnTo>
                  <a:pt x="183966" y="265010"/>
                </a:lnTo>
                <a:lnTo>
                  <a:pt x="184027" y="272702"/>
                </a:lnTo>
                <a:lnTo>
                  <a:pt x="178451" y="286894"/>
                </a:lnTo>
                <a:lnTo>
                  <a:pt x="173999" y="291525"/>
                </a:lnTo>
                <a:lnTo>
                  <a:pt x="132821" y="314124"/>
                </a:lnTo>
                <a:lnTo>
                  <a:pt x="111909" y="324377"/>
                </a:lnTo>
                <a:lnTo>
                  <a:pt x="85725" y="3293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SMARTInkShape-4172"/>
          <p:cNvSpPr/>
          <p:nvPr>
            <p:custDataLst>
              <p:tags r:id="rId10"/>
            </p:custDataLst>
          </p:nvPr>
        </p:nvSpPr>
        <p:spPr>
          <a:xfrm>
            <a:off x="10334625" y="314717"/>
            <a:ext cx="38101" cy="180584"/>
          </a:xfrm>
          <a:custGeom>
            <a:avLst/>
            <a:gdLst/>
            <a:ahLst/>
            <a:cxnLst/>
            <a:rect l="0" t="0" r="0" b="0"/>
            <a:pathLst>
              <a:path w="38101" h="180584">
                <a:moveTo>
                  <a:pt x="0" y="9133"/>
                </a:moveTo>
                <a:lnTo>
                  <a:pt x="0" y="9133"/>
                </a:lnTo>
                <a:lnTo>
                  <a:pt x="0" y="4076"/>
                </a:lnTo>
                <a:lnTo>
                  <a:pt x="1058" y="2587"/>
                </a:lnTo>
                <a:lnTo>
                  <a:pt x="2824" y="1594"/>
                </a:lnTo>
                <a:lnTo>
                  <a:pt x="8202" y="0"/>
                </a:lnTo>
                <a:lnTo>
                  <a:pt x="14191" y="9837"/>
                </a:lnTo>
                <a:lnTo>
                  <a:pt x="24635" y="47333"/>
                </a:lnTo>
                <a:lnTo>
                  <a:pt x="30619" y="92683"/>
                </a:lnTo>
                <a:lnTo>
                  <a:pt x="37115" y="135651"/>
                </a:lnTo>
                <a:lnTo>
                  <a:pt x="38100" y="18058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4" name="SMARTInkShape-Group842"/>
          <p:cNvGrpSpPr/>
          <p:nvPr/>
        </p:nvGrpSpPr>
        <p:grpSpPr>
          <a:xfrm>
            <a:off x="9801731" y="247650"/>
            <a:ext cx="980570" cy="561976"/>
            <a:chOff x="9801731" y="247650"/>
            <a:chExt cx="980570" cy="561976"/>
          </a:xfrm>
        </p:grpSpPr>
        <p:sp>
          <p:nvSpPr>
            <p:cNvPr id="489" name="SMARTInkShape-4173"/>
            <p:cNvSpPr/>
            <p:nvPr>
              <p:custDataLst>
                <p:tags r:id="rId86"/>
              </p:custDataLst>
            </p:nvPr>
          </p:nvSpPr>
          <p:spPr>
            <a:xfrm>
              <a:off x="10639425" y="600075"/>
              <a:ext cx="142876" cy="209551"/>
            </a:xfrm>
            <a:custGeom>
              <a:avLst/>
              <a:gdLst/>
              <a:ahLst/>
              <a:cxnLst/>
              <a:rect l="0" t="0" r="0" b="0"/>
              <a:pathLst>
                <a:path w="142876" h="209551">
                  <a:moveTo>
                    <a:pt x="142875" y="0"/>
                  </a:moveTo>
                  <a:lnTo>
                    <a:pt x="142875" y="0"/>
                  </a:lnTo>
                  <a:lnTo>
                    <a:pt x="132763" y="0"/>
                  </a:lnTo>
                  <a:lnTo>
                    <a:pt x="128726" y="2117"/>
                  </a:lnTo>
                  <a:lnTo>
                    <a:pt x="82224" y="46591"/>
                  </a:lnTo>
                  <a:lnTo>
                    <a:pt x="57085" y="85207"/>
                  </a:lnTo>
                  <a:lnTo>
                    <a:pt x="32996" y="127794"/>
                  </a:lnTo>
                  <a:lnTo>
                    <a:pt x="16039" y="169921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4174"/>
            <p:cNvSpPr/>
            <p:nvPr>
              <p:custDataLst>
                <p:tags r:id="rId87"/>
              </p:custDataLst>
            </p:nvPr>
          </p:nvSpPr>
          <p:spPr>
            <a:xfrm>
              <a:off x="10534650" y="585062"/>
              <a:ext cx="238126" cy="224564"/>
            </a:xfrm>
            <a:custGeom>
              <a:avLst/>
              <a:gdLst/>
              <a:ahLst/>
              <a:cxnLst/>
              <a:rect l="0" t="0" r="0" b="0"/>
              <a:pathLst>
                <a:path w="238126" h="224564">
                  <a:moveTo>
                    <a:pt x="0" y="5488"/>
                  </a:moveTo>
                  <a:lnTo>
                    <a:pt x="0" y="5488"/>
                  </a:lnTo>
                  <a:lnTo>
                    <a:pt x="5057" y="431"/>
                  </a:lnTo>
                  <a:lnTo>
                    <a:pt x="7606" y="0"/>
                  </a:lnTo>
                  <a:lnTo>
                    <a:pt x="10361" y="771"/>
                  </a:lnTo>
                  <a:lnTo>
                    <a:pt x="53321" y="30213"/>
                  </a:lnTo>
                  <a:lnTo>
                    <a:pt x="99005" y="67854"/>
                  </a:lnTo>
                  <a:lnTo>
                    <a:pt x="145898" y="113372"/>
                  </a:lnTo>
                  <a:lnTo>
                    <a:pt x="185775" y="160706"/>
                  </a:lnTo>
                  <a:lnTo>
                    <a:pt x="220567" y="203768"/>
                  </a:lnTo>
                  <a:lnTo>
                    <a:pt x="238125" y="224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4175"/>
            <p:cNvSpPr/>
            <p:nvPr>
              <p:custDataLst>
                <p:tags r:id="rId88"/>
              </p:custDataLst>
            </p:nvPr>
          </p:nvSpPr>
          <p:spPr>
            <a:xfrm>
              <a:off x="10020300" y="419780"/>
              <a:ext cx="90330" cy="380321"/>
            </a:xfrm>
            <a:custGeom>
              <a:avLst/>
              <a:gdLst/>
              <a:ahLst/>
              <a:cxnLst/>
              <a:rect l="0" t="0" r="0" b="0"/>
              <a:pathLst>
                <a:path w="90330" h="380321">
                  <a:moveTo>
                    <a:pt x="76200" y="56470"/>
                  </a:moveTo>
                  <a:lnTo>
                    <a:pt x="76200" y="56470"/>
                  </a:lnTo>
                  <a:lnTo>
                    <a:pt x="89457" y="35011"/>
                  </a:lnTo>
                  <a:lnTo>
                    <a:pt x="90329" y="30523"/>
                  </a:lnTo>
                  <a:lnTo>
                    <a:pt x="86540" y="7061"/>
                  </a:lnTo>
                  <a:lnTo>
                    <a:pt x="85211" y="4481"/>
                  </a:lnTo>
                  <a:lnTo>
                    <a:pt x="83265" y="2761"/>
                  </a:lnTo>
                  <a:lnTo>
                    <a:pt x="80910" y="1614"/>
                  </a:lnTo>
                  <a:lnTo>
                    <a:pt x="67483" y="0"/>
                  </a:lnTo>
                  <a:lnTo>
                    <a:pt x="56098" y="5266"/>
                  </a:lnTo>
                  <a:lnTo>
                    <a:pt x="43982" y="15721"/>
                  </a:lnTo>
                  <a:lnTo>
                    <a:pt x="26320" y="40516"/>
                  </a:lnTo>
                  <a:lnTo>
                    <a:pt x="13913" y="75261"/>
                  </a:lnTo>
                  <a:lnTo>
                    <a:pt x="4593" y="117542"/>
                  </a:lnTo>
                  <a:lnTo>
                    <a:pt x="2418" y="156292"/>
                  </a:lnTo>
                  <a:lnTo>
                    <a:pt x="8380" y="203161"/>
                  </a:lnTo>
                  <a:lnTo>
                    <a:pt x="9299" y="243686"/>
                  </a:lnTo>
                  <a:lnTo>
                    <a:pt x="9496" y="291157"/>
                  </a:lnTo>
                  <a:lnTo>
                    <a:pt x="9523" y="335041"/>
                  </a:lnTo>
                  <a:lnTo>
                    <a:pt x="0" y="380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4176"/>
            <p:cNvSpPr/>
            <p:nvPr>
              <p:custDataLst>
                <p:tags r:id="rId89"/>
              </p:custDataLst>
            </p:nvPr>
          </p:nvSpPr>
          <p:spPr>
            <a:xfrm>
              <a:off x="9801731" y="432662"/>
              <a:ext cx="228095" cy="148364"/>
            </a:xfrm>
            <a:custGeom>
              <a:avLst/>
              <a:gdLst/>
              <a:ahLst/>
              <a:cxnLst/>
              <a:rect l="0" t="0" r="0" b="0"/>
              <a:pathLst>
                <a:path w="228095" h="148364">
                  <a:moveTo>
                    <a:pt x="18544" y="5488"/>
                  </a:moveTo>
                  <a:lnTo>
                    <a:pt x="18544" y="5488"/>
                  </a:lnTo>
                  <a:lnTo>
                    <a:pt x="13487" y="431"/>
                  </a:lnTo>
                  <a:lnTo>
                    <a:pt x="10938" y="0"/>
                  </a:lnTo>
                  <a:lnTo>
                    <a:pt x="8183" y="771"/>
                  </a:lnTo>
                  <a:lnTo>
                    <a:pt x="0" y="5212"/>
                  </a:lnTo>
                  <a:lnTo>
                    <a:pt x="42319" y="47240"/>
                  </a:lnTo>
                  <a:lnTo>
                    <a:pt x="76627" y="69435"/>
                  </a:lnTo>
                  <a:lnTo>
                    <a:pt x="119036" y="89381"/>
                  </a:lnTo>
                  <a:lnTo>
                    <a:pt x="158124" y="112426"/>
                  </a:lnTo>
                  <a:lnTo>
                    <a:pt x="201005" y="134694"/>
                  </a:lnTo>
                  <a:lnTo>
                    <a:pt x="228094" y="148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4177"/>
            <p:cNvSpPr/>
            <p:nvPr>
              <p:custDataLst>
                <p:tags r:id="rId90"/>
              </p:custDataLst>
            </p:nvPr>
          </p:nvSpPr>
          <p:spPr>
            <a:xfrm>
              <a:off x="10229283" y="247650"/>
              <a:ext cx="276793" cy="47626"/>
            </a:xfrm>
            <a:custGeom>
              <a:avLst/>
              <a:gdLst/>
              <a:ahLst/>
              <a:cxnLst/>
              <a:rect l="0" t="0" r="0" b="0"/>
              <a:pathLst>
                <a:path w="276793" h="47626">
                  <a:moveTo>
                    <a:pt x="19617" y="47625"/>
                  </a:moveTo>
                  <a:lnTo>
                    <a:pt x="19617" y="47625"/>
                  </a:lnTo>
                  <a:lnTo>
                    <a:pt x="14560" y="42568"/>
                  </a:lnTo>
                  <a:lnTo>
                    <a:pt x="6433" y="40086"/>
                  </a:lnTo>
                  <a:lnTo>
                    <a:pt x="1303" y="39424"/>
                  </a:lnTo>
                  <a:lnTo>
                    <a:pt x="0" y="37924"/>
                  </a:lnTo>
                  <a:lnTo>
                    <a:pt x="1247" y="35866"/>
                  </a:lnTo>
                  <a:lnTo>
                    <a:pt x="18457" y="24959"/>
                  </a:lnTo>
                  <a:lnTo>
                    <a:pt x="59566" y="13671"/>
                  </a:lnTo>
                  <a:lnTo>
                    <a:pt x="105537" y="9695"/>
                  </a:lnTo>
                  <a:lnTo>
                    <a:pt x="144911" y="3343"/>
                  </a:lnTo>
                  <a:lnTo>
                    <a:pt x="181489" y="1486"/>
                  </a:lnTo>
                  <a:lnTo>
                    <a:pt x="2767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SMARTInkShape-Group843"/>
          <p:cNvGrpSpPr/>
          <p:nvPr/>
        </p:nvGrpSpPr>
        <p:grpSpPr>
          <a:xfrm>
            <a:off x="3004522" y="390774"/>
            <a:ext cx="6304578" cy="1561411"/>
            <a:chOff x="3004522" y="390774"/>
            <a:chExt cx="6304578" cy="1561411"/>
          </a:xfrm>
        </p:grpSpPr>
        <p:sp>
          <p:nvSpPr>
            <p:cNvPr id="495" name="SMARTInkShape-4178"/>
            <p:cNvSpPr/>
            <p:nvPr>
              <p:custDataLst>
                <p:tags r:id="rId83"/>
              </p:custDataLst>
            </p:nvPr>
          </p:nvSpPr>
          <p:spPr>
            <a:xfrm>
              <a:off x="4143375" y="390774"/>
              <a:ext cx="5114926" cy="704579"/>
            </a:xfrm>
            <a:custGeom>
              <a:avLst/>
              <a:gdLst/>
              <a:ahLst/>
              <a:cxnLst/>
              <a:rect l="0" t="0" r="0" b="0"/>
              <a:pathLst>
                <a:path w="5114926" h="704579">
                  <a:moveTo>
                    <a:pt x="0" y="695076"/>
                  </a:moveTo>
                  <a:lnTo>
                    <a:pt x="0" y="695076"/>
                  </a:lnTo>
                  <a:lnTo>
                    <a:pt x="10113" y="700132"/>
                  </a:lnTo>
                  <a:lnTo>
                    <a:pt x="51779" y="704013"/>
                  </a:lnTo>
                  <a:lnTo>
                    <a:pt x="99245" y="704485"/>
                  </a:lnTo>
                  <a:lnTo>
                    <a:pt x="138412" y="704578"/>
                  </a:lnTo>
                  <a:lnTo>
                    <a:pt x="182122" y="703536"/>
                  </a:lnTo>
                  <a:lnTo>
                    <a:pt x="220826" y="698053"/>
                  </a:lnTo>
                  <a:lnTo>
                    <a:pt x="257248" y="696399"/>
                  </a:lnTo>
                  <a:lnTo>
                    <a:pt x="304234" y="690411"/>
                  </a:lnTo>
                  <a:lnTo>
                    <a:pt x="344967" y="686991"/>
                  </a:lnTo>
                  <a:lnTo>
                    <a:pt x="383848" y="680921"/>
                  </a:lnTo>
                  <a:lnTo>
                    <a:pt x="427234" y="672420"/>
                  </a:lnTo>
                  <a:lnTo>
                    <a:pt x="473604" y="668255"/>
                  </a:lnTo>
                  <a:lnTo>
                    <a:pt x="520857" y="661964"/>
                  </a:lnTo>
                  <a:lnTo>
                    <a:pt x="555342" y="659193"/>
                  </a:lnTo>
                  <a:lnTo>
                    <a:pt x="591835" y="656903"/>
                  </a:lnTo>
                  <a:lnTo>
                    <a:pt x="629221" y="652357"/>
                  </a:lnTo>
                  <a:lnTo>
                    <a:pt x="667004" y="646809"/>
                  </a:lnTo>
                  <a:lnTo>
                    <a:pt x="704963" y="640816"/>
                  </a:lnTo>
                  <a:lnTo>
                    <a:pt x="743001" y="634624"/>
                  </a:lnTo>
                  <a:lnTo>
                    <a:pt x="781072" y="628345"/>
                  </a:lnTo>
                  <a:lnTo>
                    <a:pt x="820219" y="622026"/>
                  </a:lnTo>
                  <a:lnTo>
                    <a:pt x="862311" y="615690"/>
                  </a:lnTo>
                  <a:lnTo>
                    <a:pt x="902892" y="609346"/>
                  </a:lnTo>
                  <a:lnTo>
                    <a:pt x="944210" y="602999"/>
                  </a:lnTo>
                  <a:lnTo>
                    <a:pt x="990796" y="596650"/>
                  </a:lnTo>
                  <a:lnTo>
                    <a:pt x="1036901" y="590300"/>
                  </a:lnTo>
                  <a:lnTo>
                    <a:pt x="1082087" y="583951"/>
                  </a:lnTo>
                  <a:lnTo>
                    <a:pt x="1126863" y="577601"/>
                  </a:lnTo>
                  <a:lnTo>
                    <a:pt x="1171459" y="574073"/>
                  </a:lnTo>
                  <a:lnTo>
                    <a:pt x="1217032" y="570389"/>
                  </a:lnTo>
                  <a:lnTo>
                    <a:pt x="1241039" y="566443"/>
                  </a:lnTo>
                  <a:lnTo>
                    <a:pt x="1265509" y="561695"/>
                  </a:lnTo>
                  <a:lnTo>
                    <a:pt x="1312454" y="553599"/>
                  </a:lnTo>
                  <a:lnTo>
                    <a:pt x="1358012" y="546472"/>
                  </a:lnTo>
                  <a:lnTo>
                    <a:pt x="1402956" y="539777"/>
                  </a:lnTo>
                  <a:lnTo>
                    <a:pt x="1450447" y="533274"/>
                  </a:lnTo>
                  <a:lnTo>
                    <a:pt x="1474965" y="530058"/>
                  </a:lnTo>
                  <a:lnTo>
                    <a:pt x="1521962" y="523662"/>
                  </a:lnTo>
                  <a:lnTo>
                    <a:pt x="1567545" y="517292"/>
                  </a:lnTo>
                  <a:lnTo>
                    <a:pt x="1612497" y="510933"/>
                  </a:lnTo>
                  <a:lnTo>
                    <a:pt x="1659993" y="504579"/>
                  </a:lnTo>
                  <a:lnTo>
                    <a:pt x="1684512" y="501403"/>
                  </a:lnTo>
                  <a:lnTo>
                    <a:pt x="1731511" y="495052"/>
                  </a:lnTo>
                  <a:lnTo>
                    <a:pt x="1778152" y="487643"/>
                  </a:lnTo>
                  <a:lnTo>
                    <a:pt x="1802443" y="482704"/>
                  </a:lnTo>
                  <a:lnTo>
                    <a:pt x="1827104" y="477295"/>
                  </a:lnTo>
                  <a:lnTo>
                    <a:pt x="1852011" y="472630"/>
                  </a:lnTo>
                  <a:lnTo>
                    <a:pt x="1877082" y="468462"/>
                  </a:lnTo>
                  <a:lnTo>
                    <a:pt x="1902263" y="464625"/>
                  </a:lnTo>
                  <a:lnTo>
                    <a:pt x="1926459" y="459950"/>
                  </a:lnTo>
                  <a:lnTo>
                    <a:pt x="1973099" y="449112"/>
                  </a:lnTo>
                  <a:lnTo>
                    <a:pt x="2018522" y="440061"/>
                  </a:lnTo>
                  <a:lnTo>
                    <a:pt x="2064462" y="431453"/>
                  </a:lnTo>
                  <a:lnTo>
                    <a:pt x="2088567" y="426194"/>
                  </a:lnTo>
                  <a:lnTo>
                    <a:pt x="2113103" y="420571"/>
                  </a:lnTo>
                  <a:lnTo>
                    <a:pt x="2160121" y="411502"/>
                  </a:lnTo>
                  <a:lnTo>
                    <a:pt x="2205712" y="402885"/>
                  </a:lnTo>
                  <a:lnTo>
                    <a:pt x="2250669" y="391999"/>
                  </a:lnTo>
                  <a:lnTo>
                    <a:pt x="2295345" y="382928"/>
                  </a:lnTo>
                  <a:lnTo>
                    <a:pt x="2339896" y="374310"/>
                  </a:lnTo>
                  <a:lnTo>
                    <a:pt x="2384389" y="363425"/>
                  </a:lnTo>
                  <a:lnTo>
                    <a:pt x="2428859" y="351531"/>
                  </a:lnTo>
                  <a:lnTo>
                    <a:pt x="2472259" y="340248"/>
                  </a:lnTo>
                  <a:lnTo>
                    <a:pt x="2512715" y="331705"/>
                  </a:lnTo>
                  <a:lnTo>
                    <a:pt x="2554684" y="321558"/>
                  </a:lnTo>
                  <a:lnTo>
                    <a:pt x="2595915" y="309993"/>
                  </a:lnTo>
                  <a:lnTo>
                    <a:pt x="2631880" y="297797"/>
                  </a:lnTo>
                  <a:lnTo>
                    <a:pt x="2665502" y="285322"/>
                  </a:lnTo>
                  <a:lnTo>
                    <a:pt x="2699142" y="272721"/>
                  </a:lnTo>
                  <a:lnTo>
                    <a:pt x="2735260" y="260065"/>
                  </a:lnTo>
                  <a:lnTo>
                    <a:pt x="2769657" y="250208"/>
                  </a:lnTo>
                  <a:lnTo>
                    <a:pt x="2802583" y="241240"/>
                  </a:lnTo>
                  <a:lnTo>
                    <a:pt x="2834856" y="230199"/>
                  </a:lnTo>
                  <a:lnTo>
                    <a:pt x="2866839" y="218236"/>
                  </a:lnTo>
                  <a:lnTo>
                    <a:pt x="2898692" y="205864"/>
                  </a:lnTo>
                  <a:lnTo>
                    <a:pt x="2945317" y="186998"/>
                  </a:lnTo>
                  <a:lnTo>
                    <a:pt x="2986414" y="169061"/>
                  </a:lnTo>
                  <a:lnTo>
                    <a:pt x="3025401" y="155515"/>
                  </a:lnTo>
                  <a:lnTo>
                    <a:pt x="3062706" y="138566"/>
                  </a:lnTo>
                  <a:lnTo>
                    <a:pt x="3107114" y="116698"/>
                  </a:lnTo>
                  <a:lnTo>
                    <a:pt x="3138188" y="102488"/>
                  </a:lnTo>
                  <a:lnTo>
                    <a:pt x="3172707" y="83780"/>
                  </a:lnTo>
                  <a:lnTo>
                    <a:pt x="3216744" y="66621"/>
                  </a:lnTo>
                  <a:lnTo>
                    <a:pt x="3263936" y="44031"/>
                  </a:lnTo>
                  <a:lnTo>
                    <a:pt x="3311282" y="25547"/>
                  </a:lnTo>
                  <a:lnTo>
                    <a:pt x="3354241" y="12529"/>
                  </a:lnTo>
                  <a:lnTo>
                    <a:pt x="3393208" y="4007"/>
                  </a:lnTo>
                  <a:lnTo>
                    <a:pt x="3432591" y="592"/>
                  </a:lnTo>
                  <a:lnTo>
                    <a:pt x="3470987" y="0"/>
                  </a:lnTo>
                  <a:lnTo>
                    <a:pt x="3507410" y="2647"/>
                  </a:lnTo>
                  <a:lnTo>
                    <a:pt x="3542896" y="10134"/>
                  </a:lnTo>
                  <a:lnTo>
                    <a:pt x="3585161" y="16233"/>
                  </a:lnTo>
                  <a:lnTo>
                    <a:pt x="3620615" y="20862"/>
                  </a:lnTo>
                  <a:lnTo>
                    <a:pt x="3665463" y="26852"/>
                  </a:lnTo>
                  <a:lnTo>
                    <a:pt x="3712501" y="34581"/>
                  </a:lnTo>
                  <a:lnTo>
                    <a:pt x="3749949" y="36882"/>
                  </a:lnTo>
                  <a:lnTo>
                    <a:pt x="3788914" y="38622"/>
                  </a:lnTo>
                  <a:lnTo>
                    <a:pt x="3833504" y="44312"/>
                  </a:lnTo>
                  <a:lnTo>
                    <a:pt x="3879170" y="46468"/>
                  </a:lnTo>
                  <a:lnTo>
                    <a:pt x="3921041" y="48165"/>
                  </a:lnTo>
                  <a:lnTo>
                    <a:pt x="3967549" y="53842"/>
                  </a:lnTo>
                  <a:lnTo>
                    <a:pt x="4002789" y="55542"/>
                  </a:lnTo>
                  <a:lnTo>
                    <a:pt x="4036795" y="59119"/>
                  </a:lnTo>
                  <a:lnTo>
                    <a:pt x="4069548" y="64237"/>
                  </a:lnTo>
                  <a:lnTo>
                    <a:pt x="4101743" y="70039"/>
                  </a:lnTo>
                  <a:lnTo>
                    <a:pt x="4133691" y="73324"/>
                  </a:lnTo>
                  <a:lnTo>
                    <a:pt x="4165529" y="75842"/>
                  </a:lnTo>
                  <a:lnTo>
                    <a:pt x="4197318" y="80489"/>
                  </a:lnTo>
                  <a:lnTo>
                    <a:pt x="4229086" y="86082"/>
                  </a:lnTo>
                  <a:lnTo>
                    <a:pt x="4261902" y="91037"/>
                  </a:lnTo>
                  <a:lnTo>
                    <a:pt x="4297653" y="93239"/>
                  </a:lnTo>
                  <a:lnTo>
                    <a:pt x="4331888" y="97040"/>
                  </a:lnTo>
                  <a:lnTo>
                    <a:pt x="4364741" y="101199"/>
                  </a:lnTo>
                  <a:lnTo>
                    <a:pt x="4396982" y="103047"/>
                  </a:lnTo>
                  <a:lnTo>
                    <a:pt x="4428951" y="106691"/>
                  </a:lnTo>
                  <a:lnTo>
                    <a:pt x="4460798" y="110780"/>
                  </a:lnTo>
                  <a:lnTo>
                    <a:pt x="4492590" y="112597"/>
                  </a:lnTo>
                  <a:lnTo>
                    <a:pt x="4524359" y="113405"/>
                  </a:lnTo>
                  <a:lnTo>
                    <a:pt x="4556118" y="114822"/>
                  </a:lnTo>
                  <a:lnTo>
                    <a:pt x="4602690" y="120512"/>
                  </a:lnTo>
                  <a:lnTo>
                    <a:pt x="4644829" y="123726"/>
                  </a:lnTo>
                  <a:lnTo>
                    <a:pt x="4689298" y="130911"/>
                  </a:lnTo>
                  <a:lnTo>
                    <a:pt x="4729757" y="138685"/>
                  </a:lnTo>
                  <a:lnTo>
                    <a:pt x="4768556" y="142516"/>
                  </a:lnTo>
                  <a:lnTo>
                    <a:pt x="4806863" y="148826"/>
                  </a:lnTo>
                  <a:lnTo>
                    <a:pt x="4843967" y="152224"/>
                  </a:lnTo>
                  <a:lnTo>
                    <a:pt x="4888305" y="159495"/>
                  </a:lnTo>
                  <a:lnTo>
                    <a:pt x="4932459" y="166302"/>
                  </a:lnTo>
                  <a:lnTo>
                    <a:pt x="4972196" y="169749"/>
                  </a:lnTo>
                  <a:lnTo>
                    <a:pt x="5012428" y="170771"/>
                  </a:lnTo>
                  <a:lnTo>
                    <a:pt x="5051159" y="176130"/>
                  </a:lnTo>
                  <a:lnTo>
                    <a:pt x="5098116" y="180457"/>
                  </a:lnTo>
                  <a:lnTo>
                    <a:pt x="5114206" y="180715"/>
                  </a:lnTo>
                  <a:lnTo>
                    <a:pt x="5114925" y="1521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4179"/>
            <p:cNvSpPr/>
            <p:nvPr>
              <p:custDataLst>
                <p:tags r:id="rId84"/>
              </p:custDataLst>
            </p:nvPr>
          </p:nvSpPr>
          <p:spPr>
            <a:xfrm>
              <a:off x="9201150" y="448067"/>
              <a:ext cx="107950" cy="218684"/>
            </a:xfrm>
            <a:custGeom>
              <a:avLst/>
              <a:gdLst/>
              <a:ahLst/>
              <a:cxnLst/>
              <a:rect l="0" t="0" r="0" b="0"/>
              <a:pathLst>
                <a:path w="107950" h="218684">
                  <a:moveTo>
                    <a:pt x="9525" y="9133"/>
                  </a:moveTo>
                  <a:lnTo>
                    <a:pt x="9525" y="9133"/>
                  </a:lnTo>
                  <a:lnTo>
                    <a:pt x="4468" y="9133"/>
                  </a:lnTo>
                  <a:lnTo>
                    <a:pt x="2979" y="8075"/>
                  </a:lnTo>
                  <a:lnTo>
                    <a:pt x="1985" y="6311"/>
                  </a:lnTo>
                  <a:lnTo>
                    <a:pt x="1324" y="4076"/>
                  </a:lnTo>
                  <a:lnTo>
                    <a:pt x="1940" y="2587"/>
                  </a:lnTo>
                  <a:lnTo>
                    <a:pt x="3411" y="1594"/>
                  </a:lnTo>
                  <a:lnTo>
                    <a:pt x="8318" y="0"/>
                  </a:lnTo>
                  <a:lnTo>
                    <a:pt x="14225" y="4781"/>
                  </a:lnTo>
                  <a:lnTo>
                    <a:pt x="43677" y="47918"/>
                  </a:lnTo>
                  <a:lnTo>
                    <a:pt x="66210" y="69778"/>
                  </a:lnTo>
                  <a:lnTo>
                    <a:pt x="98023" y="117194"/>
                  </a:lnTo>
                  <a:lnTo>
                    <a:pt x="106359" y="134418"/>
                  </a:lnTo>
                  <a:lnTo>
                    <a:pt x="107949" y="149835"/>
                  </a:lnTo>
                  <a:lnTo>
                    <a:pt x="106892" y="156909"/>
                  </a:lnTo>
                  <a:lnTo>
                    <a:pt x="97249" y="170414"/>
                  </a:lnTo>
                  <a:lnTo>
                    <a:pt x="49786" y="206279"/>
                  </a:lnTo>
                  <a:lnTo>
                    <a:pt x="35886" y="213170"/>
                  </a:lnTo>
                  <a:lnTo>
                    <a:pt x="0" y="2186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4180"/>
            <p:cNvSpPr/>
            <p:nvPr>
              <p:custDataLst>
                <p:tags r:id="rId85"/>
              </p:custDataLst>
            </p:nvPr>
          </p:nvSpPr>
          <p:spPr>
            <a:xfrm>
              <a:off x="3004522" y="762131"/>
              <a:ext cx="1271646" cy="1190054"/>
            </a:xfrm>
            <a:custGeom>
              <a:avLst/>
              <a:gdLst/>
              <a:ahLst/>
              <a:cxnLst/>
              <a:rect l="0" t="0" r="0" b="0"/>
              <a:pathLst>
                <a:path w="1271646" h="1190054">
                  <a:moveTo>
                    <a:pt x="938828" y="171319"/>
                  </a:moveTo>
                  <a:lnTo>
                    <a:pt x="938828" y="171319"/>
                  </a:lnTo>
                  <a:lnTo>
                    <a:pt x="938828" y="163118"/>
                  </a:lnTo>
                  <a:lnTo>
                    <a:pt x="945374" y="154451"/>
                  </a:lnTo>
                  <a:lnTo>
                    <a:pt x="947470" y="145625"/>
                  </a:lnTo>
                  <a:lnTo>
                    <a:pt x="948236" y="130005"/>
                  </a:lnTo>
                  <a:lnTo>
                    <a:pt x="943262" y="115451"/>
                  </a:lnTo>
                  <a:lnTo>
                    <a:pt x="935154" y="106625"/>
                  </a:lnTo>
                  <a:lnTo>
                    <a:pt x="890044" y="78229"/>
                  </a:lnTo>
                  <a:lnTo>
                    <a:pt x="845542" y="60478"/>
                  </a:lnTo>
                  <a:lnTo>
                    <a:pt x="807278" y="44356"/>
                  </a:lnTo>
                  <a:lnTo>
                    <a:pt x="766675" y="31626"/>
                  </a:lnTo>
                  <a:lnTo>
                    <a:pt x="727454" y="18920"/>
                  </a:lnTo>
                  <a:lnTo>
                    <a:pt x="721712" y="15745"/>
                  </a:lnTo>
                  <a:lnTo>
                    <a:pt x="675940" y="7408"/>
                  </a:lnTo>
                  <a:lnTo>
                    <a:pt x="648563" y="2103"/>
                  </a:lnTo>
                  <a:lnTo>
                    <a:pt x="610818" y="531"/>
                  </a:lnTo>
                  <a:lnTo>
                    <a:pt x="565826" y="0"/>
                  </a:lnTo>
                  <a:lnTo>
                    <a:pt x="528213" y="4964"/>
                  </a:lnTo>
                  <a:lnTo>
                    <a:pt x="483554" y="8081"/>
                  </a:lnTo>
                  <a:lnTo>
                    <a:pt x="441753" y="16739"/>
                  </a:lnTo>
                  <a:lnTo>
                    <a:pt x="394925" y="31463"/>
                  </a:lnTo>
                  <a:lnTo>
                    <a:pt x="360335" y="42744"/>
                  </a:lnTo>
                  <a:lnTo>
                    <a:pt x="339879" y="47500"/>
                  </a:lnTo>
                  <a:lnTo>
                    <a:pt x="296333" y="68674"/>
                  </a:lnTo>
                  <a:lnTo>
                    <a:pt x="252459" y="98640"/>
                  </a:lnTo>
                  <a:lnTo>
                    <a:pt x="206190" y="139395"/>
                  </a:lnTo>
                  <a:lnTo>
                    <a:pt x="193053" y="149722"/>
                  </a:lnTo>
                  <a:lnTo>
                    <a:pt x="151096" y="196644"/>
                  </a:lnTo>
                  <a:lnTo>
                    <a:pt x="113263" y="236985"/>
                  </a:lnTo>
                  <a:lnTo>
                    <a:pt x="96107" y="269937"/>
                  </a:lnTo>
                  <a:lnTo>
                    <a:pt x="78670" y="311855"/>
                  </a:lnTo>
                  <a:lnTo>
                    <a:pt x="67715" y="344502"/>
                  </a:lnTo>
                  <a:lnTo>
                    <a:pt x="59542" y="363648"/>
                  </a:lnTo>
                  <a:lnTo>
                    <a:pt x="51472" y="404788"/>
                  </a:lnTo>
                  <a:lnTo>
                    <a:pt x="45846" y="432759"/>
                  </a:lnTo>
                  <a:lnTo>
                    <a:pt x="38890" y="480136"/>
                  </a:lnTo>
                  <a:lnTo>
                    <a:pt x="27324" y="521598"/>
                  </a:lnTo>
                  <a:lnTo>
                    <a:pt x="11692" y="568081"/>
                  </a:lnTo>
                  <a:lnTo>
                    <a:pt x="6625" y="614307"/>
                  </a:lnTo>
                  <a:lnTo>
                    <a:pt x="2802" y="651661"/>
                  </a:lnTo>
                  <a:lnTo>
                    <a:pt x="0" y="673729"/>
                  </a:lnTo>
                  <a:lnTo>
                    <a:pt x="4002" y="716589"/>
                  </a:lnTo>
                  <a:lnTo>
                    <a:pt x="7793" y="753039"/>
                  </a:lnTo>
                  <a:lnTo>
                    <a:pt x="13498" y="793168"/>
                  </a:lnTo>
                  <a:lnTo>
                    <a:pt x="29834" y="836686"/>
                  </a:lnTo>
                  <a:lnTo>
                    <a:pt x="50622" y="880403"/>
                  </a:lnTo>
                  <a:lnTo>
                    <a:pt x="67467" y="905999"/>
                  </a:lnTo>
                  <a:lnTo>
                    <a:pt x="96653" y="945988"/>
                  </a:lnTo>
                  <a:lnTo>
                    <a:pt x="131397" y="990883"/>
                  </a:lnTo>
                  <a:lnTo>
                    <a:pt x="173288" y="1034398"/>
                  </a:lnTo>
                  <a:lnTo>
                    <a:pt x="200039" y="1059158"/>
                  </a:lnTo>
                  <a:lnTo>
                    <a:pt x="237622" y="1080982"/>
                  </a:lnTo>
                  <a:lnTo>
                    <a:pt x="275980" y="1103365"/>
                  </a:lnTo>
                  <a:lnTo>
                    <a:pt x="321180" y="1124835"/>
                  </a:lnTo>
                  <a:lnTo>
                    <a:pt x="364700" y="1142585"/>
                  </a:lnTo>
                  <a:lnTo>
                    <a:pt x="409511" y="1158707"/>
                  </a:lnTo>
                  <a:lnTo>
                    <a:pt x="453910" y="1168258"/>
                  </a:lnTo>
                  <a:lnTo>
                    <a:pt x="491760" y="1176732"/>
                  </a:lnTo>
                  <a:lnTo>
                    <a:pt x="538605" y="1180772"/>
                  </a:lnTo>
                  <a:lnTo>
                    <a:pt x="584487" y="1188260"/>
                  </a:lnTo>
                  <a:lnTo>
                    <a:pt x="629181" y="1190053"/>
                  </a:lnTo>
                  <a:lnTo>
                    <a:pt x="676336" y="1185307"/>
                  </a:lnTo>
                  <a:lnTo>
                    <a:pt x="712098" y="1182897"/>
                  </a:lnTo>
                  <a:lnTo>
                    <a:pt x="759466" y="1178718"/>
                  </a:lnTo>
                  <a:lnTo>
                    <a:pt x="803915" y="1167824"/>
                  </a:lnTo>
                  <a:lnTo>
                    <a:pt x="843703" y="1158612"/>
                  </a:lnTo>
                  <a:lnTo>
                    <a:pt x="889347" y="1146018"/>
                  </a:lnTo>
                  <a:lnTo>
                    <a:pt x="933526" y="1130166"/>
                  </a:lnTo>
                  <a:lnTo>
                    <a:pt x="974662" y="1111471"/>
                  </a:lnTo>
                  <a:lnTo>
                    <a:pt x="998129" y="1097230"/>
                  </a:lnTo>
                  <a:lnTo>
                    <a:pt x="1039559" y="1072823"/>
                  </a:lnTo>
                  <a:lnTo>
                    <a:pt x="1085979" y="1035664"/>
                  </a:lnTo>
                  <a:lnTo>
                    <a:pt x="1131616" y="994578"/>
                  </a:lnTo>
                  <a:lnTo>
                    <a:pt x="1157523" y="956291"/>
                  </a:lnTo>
                  <a:lnTo>
                    <a:pt x="1185776" y="910536"/>
                  </a:lnTo>
                  <a:lnTo>
                    <a:pt x="1202498" y="884588"/>
                  </a:lnTo>
                  <a:lnTo>
                    <a:pt x="1221004" y="844469"/>
                  </a:lnTo>
                  <a:lnTo>
                    <a:pt x="1237225" y="804614"/>
                  </a:lnTo>
                  <a:lnTo>
                    <a:pt x="1249968" y="768313"/>
                  </a:lnTo>
                  <a:lnTo>
                    <a:pt x="1262676" y="720848"/>
                  </a:lnTo>
                  <a:lnTo>
                    <a:pt x="1267969" y="701304"/>
                  </a:lnTo>
                  <a:lnTo>
                    <a:pt x="1270948" y="659492"/>
                  </a:lnTo>
                  <a:lnTo>
                    <a:pt x="1271645" y="625352"/>
                  </a:lnTo>
                  <a:lnTo>
                    <a:pt x="1271034" y="581052"/>
                  </a:lnTo>
                  <a:lnTo>
                    <a:pt x="1263988" y="538347"/>
                  </a:lnTo>
                  <a:lnTo>
                    <a:pt x="1258009" y="497732"/>
                  </a:lnTo>
                  <a:lnTo>
                    <a:pt x="1246508" y="454361"/>
                  </a:lnTo>
                  <a:lnTo>
                    <a:pt x="1237191" y="415227"/>
                  </a:lnTo>
                  <a:lnTo>
                    <a:pt x="1227727" y="380466"/>
                  </a:lnTo>
                  <a:lnTo>
                    <a:pt x="1217162" y="340768"/>
                  </a:lnTo>
                  <a:lnTo>
                    <a:pt x="1195165" y="298316"/>
                  </a:lnTo>
                  <a:lnTo>
                    <a:pt x="1173882" y="257984"/>
                  </a:lnTo>
                  <a:lnTo>
                    <a:pt x="1147468" y="219222"/>
                  </a:lnTo>
                  <a:lnTo>
                    <a:pt x="1120211" y="173256"/>
                  </a:lnTo>
                  <a:lnTo>
                    <a:pt x="1075786" y="126771"/>
                  </a:lnTo>
                  <a:lnTo>
                    <a:pt x="1031572" y="93403"/>
                  </a:lnTo>
                  <a:lnTo>
                    <a:pt x="1001938" y="78383"/>
                  </a:lnTo>
                  <a:lnTo>
                    <a:pt x="960702" y="67230"/>
                  </a:lnTo>
                  <a:lnTo>
                    <a:pt x="919557" y="60044"/>
                  </a:lnTo>
                  <a:lnTo>
                    <a:pt x="900630" y="59422"/>
                  </a:lnTo>
                  <a:lnTo>
                    <a:pt x="858146" y="65397"/>
                  </a:lnTo>
                  <a:lnTo>
                    <a:pt x="795953" y="760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9" name="SMARTInkShape-4181"/>
          <p:cNvSpPr/>
          <p:nvPr>
            <p:custDataLst>
              <p:tags r:id="rId11"/>
            </p:custDataLst>
          </p:nvPr>
        </p:nvSpPr>
        <p:spPr>
          <a:xfrm>
            <a:off x="8877300" y="400050"/>
            <a:ext cx="190107" cy="5343526"/>
          </a:xfrm>
          <a:custGeom>
            <a:avLst/>
            <a:gdLst/>
            <a:ahLst/>
            <a:cxnLst/>
            <a:rect l="0" t="0" r="0" b="0"/>
            <a:pathLst>
              <a:path w="190107" h="5343526">
                <a:moveTo>
                  <a:pt x="114300" y="9525"/>
                </a:moveTo>
                <a:lnTo>
                  <a:pt x="114300" y="9525"/>
                </a:lnTo>
                <a:lnTo>
                  <a:pt x="119357" y="4468"/>
                </a:lnTo>
                <a:lnTo>
                  <a:pt x="124661" y="1986"/>
                </a:lnTo>
                <a:lnTo>
                  <a:pt x="127557" y="1324"/>
                </a:lnTo>
                <a:lnTo>
                  <a:pt x="128429" y="883"/>
                </a:lnTo>
                <a:lnTo>
                  <a:pt x="127953" y="588"/>
                </a:lnTo>
                <a:lnTo>
                  <a:pt x="124067" y="34"/>
                </a:lnTo>
                <a:lnTo>
                  <a:pt x="138292" y="0"/>
                </a:lnTo>
                <a:lnTo>
                  <a:pt x="139820" y="1059"/>
                </a:lnTo>
                <a:lnTo>
                  <a:pt x="140838" y="2822"/>
                </a:lnTo>
                <a:lnTo>
                  <a:pt x="142608" y="9701"/>
                </a:lnTo>
                <a:lnTo>
                  <a:pt x="142755" y="14189"/>
                </a:lnTo>
                <a:lnTo>
                  <a:pt x="145645" y="19712"/>
                </a:lnTo>
                <a:lnTo>
                  <a:pt x="151064" y="26824"/>
                </a:lnTo>
                <a:lnTo>
                  <a:pt x="152005" y="33113"/>
                </a:lnTo>
                <a:lnTo>
                  <a:pt x="152396" y="78864"/>
                </a:lnTo>
                <a:lnTo>
                  <a:pt x="153458" y="118462"/>
                </a:lnTo>
                <a:lnTo>
                  <a:pt x="160601" y="149355"/>
                </a:lnTo>
                <a:lnTo>
                  <a:pt x="161810" y="195537"/>
                </a:lnTo>
                <a:lnTo>
                  <a:pt x="164732" y="238788"/>
                </a:lnTo>
                <a:lnTo>
                  <a:pt x="170566" y="285837"/>
                </a:lnTo>
                <a:lnTo>
                  <a:pt x="171276" y="326690"/>
                </a:lnTo>
                <a:lnTo>
                  <a:pt x="171398" y="362791"/>
                </a:lnTo>
                <a:lnTo>
                  <a:pt x="171434" y="400299"/>
                </a:lnTo>
                <a:lnTo>
                  <a:pt x="171446" y="438224"/>
                </a:lnTo>
                <a:lnTo>
                  <a:pt x="171449" y="479094"/>
                </a:lnTo>
                <a:lnTo>
                  <a:pt x="171450" y="521895"/>
                </a:lnTo>
                <a:lnTo>
                  <a:pt x="171450" y="564211"/>
                </a:lnTo>
                <a:lnTo>
                  <a:pt x="171450" y="610262"/>
                </a:lnTo>
                <a:lnTo>
                  <a:pt x="171450" y="642703"/>
                </a:lnTo>
                <a:lnTo>
                  <a:pt x="171450" y="678287"/>
                </a:lnTo>
                <a:lnTo>
                  <a:pt x="171450" y="715269"/>
                </a:lnTo>
                <a:lnTo>
                  <a:pt x="171450" y="751814"/>
                </a:lnTo>
                <a:lnTo>
                  <a:pt x="171450" y="785695"/>
                </a:lnTo>
                <a:lnTo>
                  <a:pt x="171450" y="824037"/>
                </a:lnTo>
                <a:lnTo>
                  <a:pt x="171450" y="864713"/>
                </a:lnTo>
                <a:lnTo>
                  <a:pt x="171450" y="903959"/>
                </a:lnTo>
                <a:lnTo>
                  <a:pt x="171450" y="942568"/>
                </a:lnTo>
                <a:lnTo>
                  <a:pt x="171450" y="981952"/>
                </a:lnTo>
                <a:lnTo>
                  <a:pt x="171450" y="1024151"/>
                </a:lnTo>
                <a:lnTo>
                  <a:pt x="171450" y="1064778"/>
                </a:lnTo>
                <a:lnTo>
                  <a:pt x="172508" y="1105060"/>
                </a:lnTo>
                <a:lnTo>
                  <a:pt x="176507" y="1147657"/>
                </a:lnTo>
                <a:lnTo>
                  <a:pt x="178990" y="1194106"/>
                </a:lnTo>
                <a:lnTo>
                  <a:pt x="179651" y="1218345"/>
                </a:lnTo>
                <a:lnTo>
                  <a:pt x="180387" y="1265034"/>
                </a:lnTo>
                <a:lnTo>
                  <a:pt x="180714" y="1310479"/>
                </a:lnTo>
                <a:lnTo>
                  <a:pt x="180860" y="1355371"/>
                </a:lnTo>
                <a:lnTo>
                  <a:pt x="180923" y="1402840"/>
                </a:lnTo>
                <a:lnTo>
                  <a:pt x="180941" y="1427352"/>
                </a:lnTo>
                <a:lnTo>
                  <a:pt x="182011" y="1452159"/>
                </a:lnTo>
                <a:lnTo>
                  <a:pt x="183782" y="1477165"/>
                </a:lnTo>
                <a:lnTo>
                  <a:pt x="186020" y="1502302"/>
                </a:lnTo>
                <a:lnTo>
                  <a:pt x="187514" y="1527526"/>
                </a:lnTo>
                <a:lnTo>
                  <a:pt x="188509" y="1552809"/>
                </a:lnTo>
                <a:lnTo>
                  <a:pt x="189173" y="1578131"/>
                </a:lnTo>
                <a:lnTo>
                  <a:pt x="189616" y="1604537"/>
                </a:lnTo>
                <a:lnTo>
                  <a:pt x="189910" y="1631666"/>
                </a:lnTo>
                <a:lnTo>
                  <a:pt x="190106" y="1659278"/>
                </a:lnTo>
                <a:lnTo>
                  <a:pt x="189179" y="1686152"/>
                </a:lnTo>
                <a:lnTo>
                  <a:pt x="187503" y="1712534"/>
                </a:lnTo>
                <a:lnTo>
                  <a:pt x="185326" y="1738589"/>
                </a:lnTo>
                <a:lnTo>
                  <a:pt x="183876" y="1765485"/>
                </a:lnTo>
                <a:lnTo>
                  <a:pt x="182909" y="1792940"/>
                </a:lnTo>
                <a:lnTo>
                  <a:pt x="182264" y="1820768"/>
                </a:lnTo>
                <a:lnTo>
                  <a:pt x="181835" y="1850962"/>
                </a:lnTo>
                <a:lnTo>
                  <a:pt x="181549" y="1882733"/>
                </a:lnTo>
                <a:lnTo>
                  <a:pt x="181357" y="1915555"/>
                </a:lnTo>
                <a:lnTo>
                  <a:pt x="181230" y="1946962"/>
                </a:lnTo>
                <a:lnTo>
                  <a:pt x="181146" y="1977424"/>
                </a:lnTo>
                <a:lnTo>
                  <a:pt x="181089" y="2007258"/>
                </a:lnTo>
                <a:lnTo>
                  <a:pt x="179992" y="2036672"/>
                </a:lnTo>
                <a:lnTo>
                  <a:pt x="178203" y="2065806"/>
                </a:lnTo>
                <a:lnTo>
                  <a:pt x="175952" y="2094754"/>
                </a:lnTo>
                <a:lnTo>
                  <a:pt x="174451" y="2124636"/>
                </a:lnTo>
                <a:lnTo>
                  <a:pt x="173451" y="2155141"/>
                </a:lnTo>
                <a:lnTo>
                  <a:pt x="172784" y="2186060"/>
                </a:lnTo>
                <a:lnTo>
                  <a:pt x="171280" y="2216199"/>
                </a:lnTo>
                <a:lnTo>
                  <a:pt x="169221" y="2245816"/>
                </a:lnTo>
                <a:lnTo>
                  <a:pt x="166789" y="2275085"/>
                </a:lnTo>
                <a:lnTo>
                  <a:pt x="165168" y="2305182"/>
                </a:lnTo>
                <a:lnTo>
                  <a:pt x="164087" y="2335830"/>
                </a:lnTo>
                <a:lnTo>
                  <a:pt x="163366" y="2366845"/>
                </a:lnTo>
                <a:lnTo>
                  <a:pt x="162886" y="2398105"/>
                </a:lnTo>
                <a:lnTo>
                  <a:pt x="162566" y="2429528"/>
                </a:lnTo>
                <a:lnTo>
                  <a:pt x="162352" y="2461061"/>
                </a:lnTo>
                <a:lnTo>
                  <a:pt x="161151" y="2492665"/>
                </a:lnTo>
                <a:lnTo>
                  <a:pt x="159293" y="2524319"/>
                </a:lnTo>
                <a:lnTo>
                  <a:pt x="156995" y="2556004"/>
                </a:lnTo>
                <a:lnTo>
                  <a:pt x="155463" y="2585594"/>
                </a:lnTo>
                <a:lnTo>
                  <a:pt x="154443" y="2613788"/>
                </a:lnTo>
                <a:lnTo>
                  <a:pt x="153761" y="2641050"/>
                </a:lnTo>
                <a:lnTo>
                  <a:pt x="153308" y="2669809"/>
                </a:lnTo>
                <a:lnTo>
                  <a:pt x="153005" y="2699564"/>
                </a:lnTo>
                <a:lnTo>
                  <a:pt x="152803" y="2729984"/>
                </a:lnTo>
                <a:lnTo>
                  <a:pt x="152667" y="2760848"/>
                </a:lnTo>
                <a:lnTo>
                  <a:pt x="152579" y="2792007"/>
                </a:lnTo>
                <a:lnTo>
                  <a:pt x="152520" y="2823363"/>
                </a:lnTo>
                <a:lnTo>
                  <a:pt x="152478" y="2854851"/>
                </a:lnTo>
                <a:lnTo>
                  <a:pt x="152453" y="2886425"/>
                </a:lnTo>
                <a:lnTo>
                  <a:pt x="152435" y="2918059"/>
                </a:lnTo>
                <a:lnTo>
                  <a:pt x="152424" y="2949731"/>
                </a:lnTo>
                <a:lnTo>
                  <a:pt x="152416" y="2981429"/>
                </a:lnTo>
                <a:lnTo>
                  <a:pt x="152410" y="3013144"/>
                </a:lnTo>
                <a:lnTo>
                  <a:pt x="151349" y="3045930"/>
                </a:lnTo>
                <a:lnTo>
                  <a:pt x="149582" y="3079428"/>
                </a:lnTo>
                <a:lnTo>
                  <a:pt x="147347" y="3113402"/>
                </a:lnTo>
                <a:lnTo>
                  <a:pt x="146914" y="3146634"/>
                </a:lnTo>
                <a:lnTo>
                  <a:pt x="147685" y="3179373"/>
                </a:lnTo>
                <a:lnTo>
                  <a:pt x="149257" y="3211782"/>
                </a:lnTo>
                <a:lnTo>
                  <a:pt x="150304" y="3243971"/>
                </a:lnTo>
                <a:lnTo>
                  <a:pt x="151002" y="3276014"/>
                </a:lnTo>
                <a:lnTo>
                  <a:pt x="151469" y="3307959"/>
                </a:lnTo>
                <a:lnTo>
                  <a:pt x="150720" y="3340898"/>
                </a:lnTo>
                <a:lnTo>
                  <a:pt x="149164" y="3374499"/>
                </a:lnTo>
                <a:lnTo>
                  <a:pt x="147068" y="3408541"/>
                </a:lnTo>
                <a:lnTo>
                  <a:pt x="145669" y="3442877"/>
                </a:lnTo>
                <a:lnTo>
                  <a:pt x="144738" y="3477410"/>
                </a:lnTo>
                <a:lnTo>
                  <a:pt x="144118" y="3512074"/>
                </a:lnTo>
                <a:lnTo>
                  <a:pt x="142646" y="3546824"/>
                </a:lnTo>
                <a:lnTo>
                  <a:pt x="140605" y="3581633"/>
                </a:lnTo>
                <a:lnTo>
                  <a:pt x="138187" y="3616480"/>
                </a:lnTo>
                <a:lnTo>
                  <a:pt x="136575" y="3650295"/>
                </a:lnTo>
                <a:lnTo>
                  <a:pt x="135499" y="3683422"/>
                </a:lnTo>
                <a:lnTo>
                  <a:pt x="134783" y="3716089"/>
                </a:lnTo>
                <a:lnTo>
                  <a:pt x="133247" y="3749510"/>
                </a:lnTo>
                <a:lnTo>
                  <a:pt x="131165" y="3783431"/>
                </a:lnTo>
                <a:lnTo>
                  <a:pt x="128718" y="3817688"/>
                </a:lnTo>
                <a:lnTo>
                  <a:pt x="126029" y="3851109"/>
                </a:lnTo>
                <a:lnTo>
                  <a:pt x="123178" y="3883972"/>
                </a:lnTo>
                <a:lnTo>
                  <a:pt x="120219" y="3916465"/>
                </a:lnTo>
                <a:lnTo>
                  <a:pt x="117187" y="3949768"/>
                </a:lnTo>
                <a:lnTo>
                  <a:pt x="114110" y="3983612"/>
                </a:lnTo>
                <a:lnTo>
                  <a:pt x="110997" y="4017816"/>
                </a:lnTo>
                <a:lnTo>
                  <a:pt x="108924" y="4051203"/>
                </a:lnTo>
                <a:lnTo>
                  <a:pt x="107541" y="4084043"/>
                </a:lnTo>
                <a:lnTo>
                  <a:pt x="106619" y="4116520"/>
                </a:lnTo>
                <a:lnTo>
                  <a:pt x="104946" y="4147697"/>
                </a:lnTo>
                <a:lnTo>
                  <a:pt x="102772" y="4178007"/>
                </a:lnTo>
                <a:lnTo>
                  <a:pt x="100264" y="4207738"/>
                </a:lnTo>
                <a:lnTo>
                  <a:pt x="98593" y="4237083"/>
                </a:lnTo>
                <a:lnTo>
                  <a:pt x="97479" y="4266172"/>
                </a:lnTo>
                <a:lnTo>
                  <a:pt x="96735" y="4295090"/>
                </a:lnTo>
                <a:lnTo>
                  <a:pt x="95182" y="4323894"/>
                </a:lnTo>
                <a:lnTo>
                  <a:pt x="93088" y="4352620"/>
                </a:lnTo>
                <a:lnTo>
                  <a:pt x="90633" y="4381297"/>
                </a:lnTo>
                <a:lnTo>
                  <a:pt x="88997" y="4409940"/>
                </a:lnTo>
                <a:lnTo>
                  <a:pt x="87907" y="4438560"/>
                </a:lnTo>
                <a:lnTo>
                  <a:pt x="87179" y="4467165"/>
                </a:lnTo>
                <a:lnTo>
                  <a:pt x="85636" y="4495761"/>
                </a:lnTo>
                <a:lnTo>
                  <a:pt x="83549" y="4524348"/>
                </a:lnTo>
                <a:lnTo>
                  <a:pt x="81100" y="4552933"/>
                </a:lnTo>
                <a:lnTo>
                  <a:pt x="79467" y="4580455"/>
                </a:lnTo>
                <a:lnTo>
                  <a:pt x="78377" y="4607270"/>
                </a:lnTo>
                <a:lnTo>
                  <a:pt x="77652" y="4633613"/>
                </a:lnTo>
                <a:lnTo>
                  <a:pt x="77168" y="4660700"/>
                </a:lnTo>
                <a:lnTo>
                  <a:pt x="76846" y="4688283"/>
                </a:lnTo>
                <a:lnTo>
                  <a:pt x="76631" y="4716197"/>
                </a:lnTo>
                <a:lnTo>
                  <a:pt x="76486" y="4743274"/>
                </a:lnTo>
                <a:lnTo>
                  <a:pt x="76390" y="4769791"/>
                </a:lnTo>
                <a:lnTo>
                  <a:pt x="76327" y="4795935"/>
                </a:lnTo>
                <a:lnTo>
                  <a:pt x="75226" y="4820774"/>
                </a:lnTo>
                <a:lnTo>
                  <a:pt x="71181" y="4868126"/>
                </a:lnTo>
                <a:lnTo>
                  <a:pt x="68678" y="4913868"/>
                </a:lnTo>
                <a:lnTo>
                  <a:pt x="66507" y="4957833"/>
                </a:lnTo>
                <a:lnTo>
                  <a:pt x="62014" y="4998539"/>
                </a:lnTo>
                <a:lnTo>
                  <a:pt x="56490" y="5037798"/>
                </a:lnTo>
                <a:lnTo>
                  <a:pt x="50506" y="5076414"/>
                </a:lnTo>
                <a:lnTo>
                  <a:pt x="44319" y="5114742"/>
                </a:lnTo>
                <a:lnTo>
                  <a:pt x="38042" y="5150121"/>
                </a:lnTo>
                <a:lnTo>
                  <a:pt x="31380" y="5194145"/>
                </a:lnTo>
                <a:lnTo>
                  <a:pt x="26584" y="5230120"/>
                </a:lnTo>
                <a:lnTo>
                  <a:pt x="15481" y="5275146"/>
                </a:lnTo>
                <a:lnTo>
                  <a:pt x="7487" y="5316712"/>
                </a:lnTo>
                <a:lnTo>
                  <a:pt x="0" y="53435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2" name="SMARTInkShape-Group845"/>
          <p:cNvGrpSpPr/>
          <p:nvPr/>
        </p:nvGrpSpPr>
        <p:grpSpPr>
          <a:xfrm>
            <a:off x="1063078" y="2257425"/>
            <a:ext cx="213273" cy="171266"/>
            <a:chOff x="1063078" y="2257425"/>
            <a:chExt cx="213273" cy="171266"/>
          </a:xfrm>
        </p:grpSpPr>
        <p:sp>
          <p:nvSpPr>
            <p:cNvPr id="500" name="SMARTInkShape-4182"/>
            <p:cNvSpPr/>
            <p:nvPr>
              <p:custDataLst>
                <p:tags r:id="rId81"/>
              </p:custDataLst>
            </p:nvPr>
          </p:nvSpPr>
          <p:spPr>
            <a:xfrm>
              <a:off x="1063078" y="2400300"/>
              <a:ext cx="213273" cy="28391"/>
            </a:xfrm>
            <a:custGeom>
              <a:avLst/>
              <a:gdLst/>
              <a:ahLst/>
              <a:cxnLst/>
              <a:rect l="0" t="0" r="0" b="0"/>
              <a:pathLst>
                <a:path w="213273" h="28391">
                  <a:moveTo>
                    <a:pt x="22772" y="0"/>
                  </a:moveTo>
                  <a:lnTo>
                    <a:pt x="22772" y="0"/>
                  </a:lnTo>
                  <a:lnTo>
                    <a:pt x="1314" y="21459"/>
                  </a:lnTo>
                  <a:lnTo>
                    <a:pt x="0" y="23831"/>
                  </a:lnTo>
                  <a:lnTo>
                    <a:pt x="182" y="25412"/>
                  </a:lnTo>
                  <a:lnTo>
                    <a:pt x="1362" y="26466"/>
                  </a:lnTo>
                  <a:lnTo>
                    <a:pt x="48344" y="28390"/>
                  </a:lnTo>
                  <a:lnTo>
                    <a:pt x="84424" y="26422"/>
                  </a:lnTo>
                  <a:lnTo>
                    <a:pt x="123354" y="15472"/>
                  </a:lnTo>
                  <a:lnTo>
                    <a:pt x="169326" y="10700"/>
                  </a:lnTo>
                  <a:lnTo>
                    <a:pt x="2132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4183"/>
            <p:cNvSpPr/>
            <p:nvPr>
              <p:custDataLst>
                <p:tags r:id="rId82"/>
              </p:custDataLst>
            </p:nvPr>
          </p:nvSpPr>
          <p:spPr>
            <a:xfrm>
              <a:off x="1068124" y="2257425"/>
              <a:ext cx="151077" cy="27252"/>
            </a:xfrm>
            <a:custGeom>
              <a:avLst/>
              <a:gdLst/>
              <a:ahLst/>
              <a:cxnLst/>
              <a:rect l="0" t="0" r="0" b="0"/>
              <a:pathLst>
                <a:path w="151077" h="27252">
                  <a:moveTo>
                    <a:pt x="8201" y="19050"/>
                  </a:moveTo>
                  <a:lnTo>
                    <a:pt x="8201" y="19050"/>
                  </a:lnTo>
                  <a:lnTo>
                    <a:pt x="0" y="19050"/>
                  </a:lnTo>
                  <a:lnTo>
                    <a:pt x="13088" y="25596"/>
                  </a:lnTo>
                  <a:lnTo>
                    <a:pt x="20251" y="27251"/>
                  </a:lnTo>
                  <a:lnTo>
                    <a:pt x="62489" y="19855"/>
                  </a:lnTo>
                  <a:lnTo>
                    <a:pt x="104328" y="14100"/>
                  </a:lnTo>
                  <a:lnTo>
                    <a:pt x="1510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" name="SMARTInkShape-Group846"/>
          <p:cNvGrpSpPr/>
          <p:nvPr/>
        </p:nvGrpSpPr>
        <p:grpSpPr>
          <a:xfrm>
            <a:off x="7267575" y="1200150"/>
            <a:ext cx="1312802" cy="649768"/>
            <a:chOff x="7267575" y="1200150"/>
            <a:chExt cx="1312802" cy="649768"/>
          </a:xfrm>
        </p:grpSpPr>
        <p:sp>
          <p:nvSpPr>
            <p:cNvPr id="503" name="SMARTInkShape-4184"/>
            <p:cNvSpPr/>
            <p:nvPr>
              <p:custDataLst>
                <p:tags r:id="rId71"/>
              </p:custDataLst>
            </p:nvPr>
          </p:nvSpPr>
          <p:spPr>
            <a:xfrm>
              <a:off x="7477125" y="1228725"/>
              <a:ext cx="8201" cy="133351"/>
            </a:xfrm>
            <a:custGeom>
              <a:avLst/>
              <a:gdLst/>
              <a:ahLst/>
              <a:cxnLst/>
              <a:rect l="0" t="0" r="0" b="0"/>
              <a:pathLst>
                <a:path w="8201" h="133351">
                  <a:moveTo>
                    <a:pt x="0" y="0"/>
                  </a:moveTo>
                  <a:lnTo>
                    <a:pt x="0" y="0"/>
                  </a:lnTo>
                  <a:lnTo>
                    <a:pt x="0" y="44737"/>
                  </a:lnTo>
                  <a:lnTo>
                    <a:pt x="1058" y="92087"/>
                  </a:lnTo>
                  <a:lnTo>
                    <a:pt x="8200" y="124284"/>
                  </a:lnTo>
                  <a:lnTo>
                    <a:pt x="7584" y="127306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4185"/>
            <p:cNvSpPr/>
            <p:nvPr>
              <p:custDataLst>
                <p:tags r:id="rId72"/>
              </p:custDataLst>
            </p:nvPr>
          </p:nvSpPr>
          <p:spPr>
            <a:xfrm>
              <a:off x="8172450" y="1496749"/>
              <a:ext cx="133351" cy="198702"/>
            </a:xfrm>
            <a:custGeom>
              <a:avLst/>
              <a:gdLst/>
              <a:ahLst/>
              <a:cxnLst/>
              <a:rect l="0" t="0" r="0" b="0"/>
              <a:pathLst>
                <a:path w="133351" h="198702">
                  <a:moveTo>
                    <a:pt x="133350" y="8201"/>
                  </a:moveTo>
                  <a:lnTo>
                    <a:pt x="133350" y="8201"/>
                  </a:lnTo>
                  <a:lnTo>
                    <a:pt x="133350" y="3145"/>
                  </a:lnTo>
                  <a:lnTo>
                    <a:pt x="131233" y="1655"/>
                  </a:lnTo>
                  <a:lnTo>
                    <a:pt x="123237" y="0"/>
                  </a:lnTo>
                  <a:lnTo>
                    <a:pt x="115450" y="2087"/>
                  </a:lnTo>
                  <a:lnTo>
                    <a:pt x="96771" y="17106"/>
                  </a:lnTo>
                  <a:lnTo>
                    <a:pt x="55974" y="64659"/>
                  </a:lnTo>
                  <a:lnTo>
                    <a:pt x="27545" y="107828"/>
                  </a:lnTo>
                  <a:lnTo>
                    <a:pt x="6538" y="150872"/>
                  </a:lnTo>
                  <a:lnTo>
                    <a:pt x="1938" y="172888"/>
                  </a:lnTo>
                  <a:lnTo>
                    <a:pt x="0" y="198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4186"/>
            <p:cNvSpPr/>
            <p:nvPr>
              <p:custDataLst>
                <p:tags r:id="rId73"/>
              </p:custDataLst>
            </p:nvPr>
          </p:nvSpPr>
          <p:spPr>
            <a:xfrm>
              <a:off x="8124825" y="1486293"/>
              <a:ext cx="161926" cy="171058"/>
            </a:xfrm>
            <a:custGeom>
              <a:avLst/>
              <a:gdLst/>
              <a:ahLst/>
              <a:cxnLst/>
              <a:rect l="0" t="0" r="0" b="0"/>
              <a:pathLst>
                <a:path w="161926" h="171058">
                  <a:moveTo>
                    <a:pt x="0" y="9132"/>
                  </a:moveTo>
                  <a:lnTo>
                    <a:pt x="0" y="9132"/>
                  </a:lnTo>
                  <a:lnTo>
                    <a:pt x="0" y="931"/>
                  </a:lnTo>
                  <a:lnTo>
                    <a:pt x="10113" y="0"/>
                  </a:lnTo>
                  <a:lnTo>
                    <a:pt x="17900" y="2604"/>
                  </a:lnTo>
                  <a:lnTo>
                    <a:pt x="41635" y="23012"/>
                  </a:lnTo>
                  <a:lnTo>
                    <a:pt x="78652" y="69678"/>
                  </a:lnTo>
                  <a:lnTo>
                    <a:pt x="109727" y="112697"/>
                  </a:lnTo>
                  <a:lnTo>
                    <a:pt x="129703" y="136559"/>
                  </a:lnTo>
                  <a:lnTo>
                    <a:pt x="145793" y="149076"/>
                  </a:lnTo>
                  <a:lnTo>
                    <a:pt x="161925" y="171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4187"/>
            <p:cNvSpPr/>
            <p:nvPr>
              <p:custDataLst>
                <p:tags r:id="rId74"/>
              </p:custDataLst>
            </p:nvPr>
          </p:nvSpPr>
          <p:spPr>
            <a:xfrm>
              <a:off x="7943850" y="1296724"/>
              <a:ext cx="9526" cy="141552"/>
            </a:xfrm>
            <a:custGeom>
              <a:avLst/>
              <a:gdLst/>
              <a:ahLst/>
              <a:cxnLst/>
              <a:rect l="0" t="0" r="0" b="0"/>
              <a:pathLst>
                <a:path w="9526" h="141552">
                  <a:moveTo>
                    <a:pt x="9525" y="8201"/>
                  </a:moveTo>
                  <a:lnTo>
                    <a:pt x="9525" y="8201"/>
                  </a:lnTo>
                  <a:lnTo>
                    <a:pt x="9525" y="3145"/>
                  </a:lnTo>
                  <a:lnTo>
                    <a:pt x="8467" y="1655"/>
                  </a:lnTo>
                  <a:lnTo>
                    <a:pt x="6703" y="662"/>
                  </a:lnTo>
                  <a:lnTo>
                    <a:pt x="4469" y="0"/>
                  </a:lnTo>
                  <a:lnTo>
                    <a:pt x="2980" y="617"/>
                  </a:lnTo>
                  <a:lnTo>
                    <a:pt x="1987" y="2087"/>
                  </a:lnTo>
                  <a:lnTo>
                    <a:pt x="883" y="8659"/>
                  </a:lnTo>
                  <a:lnTo>
                    <a:pt x="78" y="51215"/>
                  </a:lnTo>
                  <a:lnTo>
                    <a:pt x="10" y="97578"/>
                  </a:lnTo>
                  <a:lnTo>
                    <a:pt x="0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4188"/>
            <p:cNvSpPr/>
            <p:nvPr>
              <p:custDataLst>
                <p:tags r:id="rId75"/>
              </p:custDataLst>
            </p:nvPr>
          </p:nvSpPr>
          <p:spPr>
            <a:xfrm>
              <a:off x="7658100" y="1457325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152400" y="0"/>
                  </a:moveTo>
                  <a:lnTo>
                    <a:pt x="152400" y="0"/>
                  </a:lnTo>
                  <a:lnTo>
                    <a:pt x="147344" y="0"/>
                  </a:lnTo>
                  <a:lnTo>
                    <a:pt x="134086" y="10113"/>
                  </a:lnTo>
                  <a:lnTo>
                    <a:pt x="128385" y="20722"/>
                  </a:lnTo>
                  <a:lnTo>
                    <a:pt x="123735" y="33552"/>
                  </a:lnTo>
                  <a:lnTo>
                    <a:pt x="91509" y="79616"/>
                  </a:lnTo>
                  <a:lnTo>
                    <a:pt x="59414" y="120558"/>
                  </a:lnTo>
                  <a:lnTo>
                    <a:pt x="17550" y="164395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4189"/>
            <p:cNvSpPr/>
            <p:nvPr>
              <p:custDataLst>
                <p:tags r:id="rId76"/>
              </p:custDataLst>
            </p:nvPr>
          </p:nvSpPr>
          <p:spPr>
            <a:xfrm>
              <a:off x="7267575" y="1368557"/>
              <a:ext cx="161832" cy="408109"/>
            </a:xfrm>
            <a:custGeom>
              <a:avLst/>
              <a:gdLst/>
              <a:ahLst/>
              <a:cxnLst/>
              <a:rect l="0" t="0" r="0" b="0"/>
              <a:pathLst>
                <a:path w="161832" h="408109">
                  <a:moveTo>
                    <a:pt x="0" y="145918"/>
                  </a:moveTo>
                  <a:lnTo>
                    <a:pt x="0" y="145918"/>
                  </a:lnTo>
                  <a:lnTo>
                    <a:pt x="8200" y="145918"/>
                  </a:lnTo>
                  <a:lnTo>
                    <a:pt x="4076" y="145918"/>
                  </a:lnTo>
                  <a:lnTo>
                    <a:pt x="2717" y="146976"/>
                  </a:lnTo>
                  <a:lnTo>
                    <a:pt x="1208" y="150974"/>
                  </a:lnTo>
                  <a:lnTo>
                    <a:pt x="357" y="159175"/>
                  </a:lnTo>
                  <a:lnTo>
                    <a:pt x="8233" y="201088"/>
                  </a:lnTo>
                  <a:lnTo>
                    <a:pt x="16894" y="247610"/>
                  </a:lnTo>
                  <a:lnTo>
                    <a:pt x="18624" y="285597"/>
                  </a:lnTo>
                  <a:lnTo>
                    <a:pt x="18966" y="331749"/>
                  </a:lnTo>
                  <a:lnTo>
                    <a:pt x="19042" y="378063"/>
                  </a:lnTo>
                  <a:lnTo>
                    <a:pt x="19049" y="408108"/>
                  </a:lnTo>
                  <a:lnTo>
                    <a:pt x="19050" y="372197"/>
                  </a:lnTo>
                  <a:lnTo>
                    <a:pt x="20108" y="332791"/>
                  </a:lnTo>
                  <a:lnTo>
                    <a:pt x="25595" y="296890"/>
                  </a:lnTo>
                  <a:lnTo>
                    <a:pt x="27250" y="264875"/>
                  </a:lnTo>
                  <a:lnTo>
                    <a:pt x="27987" y="229479"/>
                  </a:lnTo>
                  <a:lnTo>
                    <a:pt x="28314" y="193640"/>
                  </a:lnTo>
                  <a:lnTo>
                    <a:pt x="28459" y="160072"/>
                  </a:lnTo>
                  <a:lnTo>
                    <a:pt x="28523" y="127514"/>
                  </a:lnTo>
                  <a:lnTo>
                    <a:pt x="31382" y="87901"/>
                  </a:lnTo>
                  <a:lnTo>
                    <a:pt x="41829" y="40384"/>
                  </a:lnTo>
                  <a:lnTo>
                    <a:pt x="50964" y="15753"/>
                  </a:lnTo>
                  <a:lnTo>
                    <a:pt x="60045" y="5870"/>
                  </a:lnTo>
                  <a:lnTo>
                    <a:pt x="65429" y="1752"/>
                  </a:lnTo>
                  <a:lnTo>
                    <a:pt x="70079" y="66"/>
                  </a:lnTo>
                  <a:lnTo>
                    <a:pt x="74235" y="0"/>
                  </a:lnTo>
                  <a:lnTo>
                    <a:pt x="78065" y="1014"/>
                  </a:lnTo>
                  <a:lnTo>
                    <a:pt x="93569" y="12555"/>
                  </a:lnTo>
                  <a:lnTo>
                    <a:pt x="99795" y="20676"/>
                  </a:lnTo>
                  <a:lnTo>
                    <a:pt x="110665" y="47502"/>
                  </a:lnTo>
                  <a:lnTo>
                    <a:pt x="112685" y="67605"/>
                  </a:lnTo>
                  <a:lnTo>
                    <a:pt x="107938" y="87829"/>
                  </a:lnTo>
                  <a:lnTo>
                    <a:pt x="87269" y="134165"/>
                  </a:lnTo>
                  <a:lnTo>
                    <a:pt x="87812" y="134908"/>
                  </a:lnTo>
                  <a:lnTo>
                    <a:pt x="131725" y="150565"/>
                  </a:lnTo>
                  <a:lnTo>
                    <a:pt x="149684" y="164111"/>
                  </a:lnTo>
                  <a:lnTo>
                    <a:pt x="156484" y="172701"/>
                  </a:lnTo>
                  <a:lnTo>
                    <a:pt x="159507" y="181105"/>
                  </a:lnTo>
                  <a:lnTo>
                    <a:pt x="161783" y="227036"/>
                  </a:lnTo>
                  <a:lnTo>
                    <a:pt x="161831" y="231747"/>
                  </a:lnTo>
                  <a:lnTo>
                    <a:pt x="159061" y="239803"/>
                  </a:lnTo>
                  <a:lnTo>
                    <a:pt x="156841" y="243433"/>
                  </a:lnTo>
                  <a:lnTo>
                    <a:pt x="143603" y="253598"/>
                  </a:lnTo>
                  <a:lnTo>
                    <a:pt x="138068" y="254747"/>
                  </a:lnTo>
                  <a:lnTo>
                    <a:pt x="126275" y="253200"/>
                  </a:lnTo>
                  <a:lnTo>
                    <a:pt x="95250" y="231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4190"/>
            <p:cNvSpPr/>
            <p:nvPr>
              <p:custDataLst>
                <p:tags r:id="rId77"/>
              </p:custDataLst>
            </p:nvPr>
          </p:nvSpPr>
          <p:spPr>
            <a:xfrm>
              <a:off x="7383200" y="1200150"/>
              <a:ext cx="189176" cy="19051"/>
            </a:xfrm>
            <a:custGeom>
              <a:avLst/>
              <a:gdLst/>
              <a:ahLst/>
              <a:cxnLst/>
              <a:rect l="0" t="0" r="0" b="0"/>
              <a:pathLst>
                <a:path w="189176" h="19051">
                  <a:moveTo>
                    <a:pt x="8200" y="19050"/>
                  </a:moveTo>
                  <a:lnTo>
                    <a:pt x="8200" y="19050"/>
                  </a:lnTo>
                  <a:lnTo>
                    <a:pt x="0" y="19050"/>
                  </a:lnTo>
                  <a:lnTo>
                    <a:pt x="40475" y="19050"/>
                  </a:lnTo>
                  <a:lnTo>
                    <a:pt x="82936" y="16228"/>
                  </a:lnTo>
                  <a:lnTo>
                    <a:pt x="127267" y="10849"/>
                  </a:lnTo>
                  <a:lnTo>
                    <a:pt x="1891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4191"/>
            <p:cNvSpPr/>
            <p:nvPr>
              <p:custDataLst>
                <p:tags r:id="rId78"/>
              </p:custDataLst>
            </p:nvPr>
          </p:nvSpPr>
          <p:spPr>
            <a:xfrm>
              <a:off x="8414693" y="1441470"/>
              <a:ext cx="165684" cy="408448"/>
            </a:xfrm>
            <a:custGeom>
              <a:avLst/>
              <a:gdLst/>
              <a:ahLst/>
              <a:cxnLst/>
              <a:rect l="0" t="0" r="0" b="0"/>
              <a:pathLst>
                <a:path w="165684" h="408448">
                  <a:moveTo>
                    <a:pt x="43507" y="111105"/>
                  </a:moveTo>
                  <a:lnTo>
                    <a:pt x="43507" y="111105"/>
                  </a:lnTo>
                  <a:lnTo>
                    <a:pt x="36962" y="157749"/>
                  </a:lnTo>
                  <a:lnTo>
                    <a:pt x="31749" y="196636"/>
                  </a:lnTo>
                  <a:lnTo>
                    <a:pt x="24359" y="238942"/>
                  </a:lnTo>
                  <a:lnTo>
                    <a:pt x="17108" y="283975"/>
                  </a:lnTo>
                  <a:lnTo>
                    <a:pt x="15362" y="323522"/>
                  </a:lnTo>
                  <a:lnTo>
                    <a:pt x="8471" y="365868"/>
                  </a:lnTo>
                  <a:lnTo>
                    <a:pt x="5811" y="405474"/>
                  </a:lnTo>
                  <a:lnTo>
                    <a:pt x="4618" y="407893"/>
                  </a:lnTo>
                  <a:lnTo>
                    <a:pt x="2765" y="408447"/>
                  </a:lnTo>
                  <a:lnTo>
                    <a:pt x="470" y="407758"/>
                  </a:lnTo>
                  <a:lnTo>
                    <a:pt x="0" y="405182"/>
                  </a:lnTo>
                  <a:lnTo>
                    <a:pt x="4793" y="359817"/>
                  </a:lnTo>
                  <a:lnTo>
                    <a:pt x="8108" y="312398"/>
                  </a:lnTo>
                  <a:lnTo>
                    <a:pt x="12910" y="269525"/>
                  </a:lnTo>
                  <a:lnTo>
                    <a:pt x="17155" y="233891"/>
                  </a:lnTo>
                  <a:lnTo>
                    <a:pt x="28072" y="188981"/>
                  </a:lnTo>
                  <a:lnTo>
                    <a:pt x="39360" y="148478"/>
                  </a:lnTo>
                  <a:lnTo>
                    <a:pt x="44395" y="115241"/>
                  </a:lnTo>
                  <a:lnTo>
                    <a:pt x="61164" y="75507"/>
                  </a:lnTo>
                  <a:lnTo>
                    <a:pt x="74492" y="38469"/>
                  </a:lnTo>
                  <a:lnTo>
                    <a:pt x="85853" y="19556"/>
                  </a:lnTo>
                  <a:lnTo>
                    <a:pt x="97959" y="7622"/>
                  </a:lnTo>
                  <a:lnTo>
                    <a:pt x="110394" y="1612"/>
                  </a:lnTo>
                  <a:lnTo>
                    <a:pt x="116674" y="10"/>
                  </a:lnTo>
                  <a:lnTo>
                    <a:pt x="121917" y="0"/>
                  </a:lnTo>
                  <a:lnTo>
                    <a:pt x="130568" y="2811"/>
                  </a:lnTo>
                  <a:lnTo>
                    <a:pt x="133298" y="8217"/>
                  </a:lnTo>
                  <a:lnTo>
                    <a:pt x="136330" y="25513"/>
                  </a:lnTo>
                  <a:lnTo>
                    <a:pt x="132981" y="53995"/>
                  </a:lnTo>
                  <a:lnTo>
                    <a:pt x="115823" y="89946"/>
                  </a:lnTo>
                  <a:lnTo>
                    <a:pt x="91717" y="129107"/>
                  </a:lnTo>
                  <a:lnTo>
                    <a:pt x="96362" y="134901"/>
                  </a:lnTo>
                  <a:lnTo>
                    <a:pt x="139085" y="161613"/>
                  </a:lnTo>
                  <a:lnTo>
                    <a:pt x="149487" y="171653"/>
                  </a:lnTo>
                  <a:lnTo>
                    <a:pt x="161767" y="195148"/>
                  </a:lnTo>
                  <a:lnTo>
                    <a:pt x="165683" y="218204"/>
                  </a:lnTo>
                  <a:lnTo>
                    <a:pt x="160955" y="233141"/>
                  </a:lnTo>
                  <a:lnTo>
                    <a:pt x="151798" y="245776"/>
                  </a:lnTo>
                  <a:lnTo>
                    <a:pt x="140672" y="254920"/>
                  </a:lnTo>
                  <a:lnTo>
                    <a:pt x="125850" y="259689"/>
                  </a:lnTo>
                  <a:lnTo>
                    <a:pt x="110796" y="260751"/>
                  </a:lnTo>
                  <a:lnTo>
                    <a:pt x="91132" y="253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4192"/>
            <p:cNvSpPr/>
            <p:nvPr>
              <p:custDataLst>
                <p:tags r:id="rId79"/>
              </p:custDataLst>
            </p:nvPr>
          </p:nvSpPr>
          <p:spPr>
            <a:xfrm>
              <a:off x="7649900" y="1428750"/>
              <a:ext cx="141551" cy="180976"/>
            </a:xfrm>
            <a:custGeom>
              <a:avLst/>
              <a:gdLst/>
              <a:ahLst/>
              <a:cxnLst/>
              <a:rect l="0" t="0" r="0" b="0"/>
              <a:pathLst>
                <a:path w="141551" h="180976">
                  <a:moveTo>
                    <a:pt x="8200" y="0"/>
                  </a:moveTo>
                  <a:lnTo>
                    <a:pt x="8200" y="0"/>
                  </a:lnTo>
                  <a:lnTo>
                    <a:pt x="0" y="0"/>
                  </a:lnTo>
                  <a:lnTo>
                    <a:pt x="4124" y="5056"/>
                  </a:lnTo>
                  <a:lnTo>
                    <a:pt x="37700" y="46549"/>
                  </a:lnTo>
                  <a:lnTo>
                    <a:pt x="74956" y="90347"/>
                  </a:lnTo>
                  <a:lnTo>
                    <a:pt x="93949" y="108967"/>
                  </a:lnTo>
                  <a:lnTo>
                    <a:pt x="128479" y="156250"/>
                  </a:lnTo>
                  <a:lnTo>
                    <a:pt x="14155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4193"/>
            <p:cNvSpPr/>
            <p:nvPr>
              <p:custDataLst>
                <p:tags r:id="rId80"/>
              </p:custDataLst>
            </p:nvPr>
          </p:nvSpPr>
          <p:spPr>
            <a:xfrm>
              <a:off x="7849925" y="1276350"/>
              <a:ext cx="170126" cy="19051"/>
            </a:xfrm>
            <a:custGeom>
              <a:avLst/>
              <a:gdLst/>
              <a:ahLst/>
              <a:cxnLst/>
              <a:rect l="0" t="0" r="0" b="0"/>
              <a:pathLst>
                <a:path w="170126" h="19051">
                  <a:moveTo>
                    <a:pt x="8200" y="19050"/>
                  </a:moveTo>
                  <a:lnTo>
                    <a:pt x="8200" y="19050"/>
                  </a:lnTo>
                  <a:lnTo>
                    <a:pt x="3144" y="19050"/>
                  </a:lnTo>
                  <a:lnTo>
                    <a:pt x="1655" y="17992"/>
                  </a:lnTo>
                  <a:lnTo>
                    <a:pt x="662" y="16228"/>
                  </a:lnTo>
                  <a:lnTo>
                    <a:pt x="0" y="13994"/>
                  </a:lnTo>
                  <a:lnTo>
                    <a:pt x="616" y="13562"/>
                  </a:lnTo>
                  <a:lnTo>
                    <a:pt x="7599" y="16954"/>
                  </a:lnTo>
                  <a:lnTo>
                    <a:pt x="17105" y="18118"/>
                  </a:lnTo>
                  <a:lnTo>
                    <a:pt x="61075" y="10767"/>
                  </a:lnTo>
                  <a:lnTo>
                    <a:pt x="106964" y="9689"/>
                  </a:lnTo>
                  <a:lnTo>
                    <a:pt x="170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" name="SMARTInkShape-Group847"/>
          <p:cNvGrpSpPr/>
          <p:nvPr/>
        </p:nvGrpSpPr>
        <p:grpSpPr>
          <a:xfrm>
            <a:off x="6648450" y="1400175"/>
            <a:ext cx="219076" cy="219076"/>
            <a:chOff x="6648450" y="1400175"/>
            <a:chExt cx="219076" cy="219076"/>
          </a:xfrm>
        </p:grpSpPr>
        <p:sp>
          <p:nvSpPr>
            <p:cNvPr id="514" name="SMARTInkShape-4194"/>
            <p:cNvSpPr/>
            <p:nvPr>
              <p:custDataLst>
                <p:tags r:id="rId69"/>
              </p:custDataLst>
            </p:nvPr>
          </p:nvSpPr>
          <p:spPr>
            <a:xfrm>
              <a:off x="6743700" y="1400175"/>
              <a:ext cx="38101" cy="219076"/>
            </a:xfrm>
            <a:custGeom>
              <a:avLst/>
              <a:gdLst/>
              <a:ahLst/>
              <a:cxnLst/>
              <a:rect l="0" t="0" r="0" b="0"/>
              <a:pathLst>
                <a:path w="38101" h="2190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8" y="2822"/>
                  </a:lnTo>
                  <a:lnTo>
                    <a:pt x="8200" y="5056"/>
                  </a:lnTo>
                  <a:lnTo>
                    <a:pt x="15809" y="17305"/>
                  </a:lnTo>
                  <a:lnTo>
                    <a:pt x="18623" y="55170"/>
                  </a:lnTo>
                  <a:lnTo>
                    <a:pt x="18966" y="100346"/>
                  </a:lnTo>
                  <a:lnTo>
                    <a:pt x="19034" y="137492"/>
                  </a:lnTo>
                  <a:lnTo>
                    <a:pt x="24103" y="179912"/>
                  </a:lnTo>
                  <a:lnTo>
                    <a:pt x="29410" y="191086"/>
                  </a:lnTo>
                  <a:lnTo>
                    <a:pt x="32307" y="194066"/>
                  </a:lnTo>
                  <a:lnTo>
                    <a:pt x="38100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4195"/>
            <p:cNvSpPr/>
            <p:nvPr>
              <p:custDataLst>
                <p:tags r:id="rId70"/>
              </p:custDataLst>
            </p:nvPr>
          </p:nvSpPr>
          <p:spPr>
            <a:xfrm>
              <a:off x="6648450" y="1514475"/>
              <a:ext cx="219076" cy="9526"/>
            </a:xfrm>
            <a:custGeom>
              <a:avLst/>
              <a:gdLst/>
              <a:ahLst/>
              <a:cxnLst/>
              <a:rect l="0" t="0" r="0" b="0"/>
              <a:pathLst>
                <a:path w="219076" h="9526">
                  <a:moveTo>
                    <a:pt x="0" y="0"/>
                  </a:moveTo>
                  <a:lnTo>
                    <a:pt x="0" y="0"/>
                  </a:lnTo>
                  <a:lnTo>
                    <a:pt x="0" y="9515"/>
                  </a:lnTo>
                  <a:lnTo>
                    <a:pt x="46692" y="9525"/>
                  </a:lnTo>
                  <a:lnTo>
                    <a:pt x="80980" y="9525"/>
                  </a:lnTo>
                  <a:lnTo>
                    <a:pt x="128064" y="9525"/>
                  </a:lnTo>
                  <a:lnTo>
                    <a:pt x="172119" y="4469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" name="SMARTInkShape-Group848"/>
          <p:cNvGrpSpPr/>
          <p:nvPr/>
        </p:nvGrpSpPr>
        <p:grpSpPr>
          <a:xfrm>
            <a:off x="5086350" y="1076325"/>
            <a:ext cx="1152526" cy="599725"/>
            <a:chOff x="5086350" y="1076325"/>
            <a:chExt cx="1152526" cy="599725"/>
          </a:xfrm>
        </p:grpSpPr>
        <p:sp>
          <p:nvSpPr>
            <p:cNvPr id="517" name="SMARTInkShape-4196"/>
            <p:cNvSpPr/>
            <p:nvPr>
              <p:custDataLst>
                <p:tags r:id="rId60"/>
              </p:custDataLst>
            </p:nvPr>
          </p:nvSpPr>
          <p:spPr>
            <a:xfrm>
              <a:off x="5991225" y="1276350"/>
              <a:ext cx="133351" cy="114301"/>
            </a:xfrm>
            <a:custGeom>
              <a:avLst/>
              <a:gdLst/>
              <a:ahLst/>
              <a:cxnLst/>
              <a:rect l="0" t="0" r="0" b="0"/>
              <a:pathLst>
                <a:path w="133351" h="114301">
                  <a:moveTo>
                    <a:pt x="0" y="0"/>
                  </a:moveTo>
                  <a:lnTo>
                    <a:pt x="0" y="0"/>
                  </a:lnTo>
                  <a:lnTo>
                    <a:pt x="40020" y="29659"/>
                  </a:lnTo>
                  <a:lnTo>
                    <a:pt x="64422" y="50769"/>
                  </a:lnTo>
                  <a:lnTo>
                    <a:pt x="98129" y="87001"/>
                  </a:lnTo>
                  <a:lnTo>
                    <a:pt x="1333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4197"/>
            <p:cNvSpPr/>
            <p:nvPr>
              <p:custDataLst>
                <p:tags r:id="rId61"/>
              </p:custDataLst>
            </p:nvPr>
          </p:nvSpPr>
          <p:spPr>
            <a:xfrm>
              <a:off x="5746223" y="1076325"/>
              <a:ext cx="187853" cy="47626"/>
            </a:xfrm>
            <a:custGeom>
              <a:avLst/>
              <a:gdLst/>
              <a:ahLst/>
              <a:cxnLst/>
              <a:rect l="0" t="0" r="0" b="0"/>
              <a:pathLst>
                <a:path w="187853" h="47626">
                  <a:moveTo>
                    <a:pt x="16402" y="47625"/>
                  </a:moveTo>
                  <a:lnTo>
                    <a:pt x="16402" y="47625"/>
                  </a:lnTo>
                  <a:lnTo>
                    <a:pt x="6289" y="42569"/>
                  </a:lnTo>
                  <a:lnTo>
                    <a:pt x="3310" y="40021"/>
                  </a:lnTo>
                  <a:lnTo>
                    <a:pt x="0" y="34368"/>
                  </a:lnTo>
                  <a:lnTo>
                    <a:pt x="175" y="31378"/>
                  </a:lnTo>
                  <a:lnTo>
                    <a:pt x="3193" y="25235"/>
                  </a:lnTo>
                  <a:lnTo>
                    <a:pt x="26011" y="15826"/>
                  </a:lnTo>
                  <a:lnTo>
                    <a:pt x="72706" y="9711"/>
                  </a:lnTo>
                  <a:lnTo>
                    <a:pt x="114341" y="3348"/>
                  </a:lnTo>
                  <a:lnTo>
                    <a:pt x="1878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4198"/>
            <p:cNvSpPr/>
            <p:nvPr>
              <p:custDataLst>
                <p:tags r:id="rId62"/>
              </p:custDataLst>
            </p:nvPr>
          </p:nvSpPr>
          <p:spPr>
            <a:xfrm>
              <a:off x="5858463" y="1104900"/>
              <a:ext cx="8938" cy="180976"/>
            </a:xfrm>
            <a:custGeom>
              <a:avLst/>
              <a:gdLst/>
              <a:ahLst/>
              <a:cxnLst/>
              <a:rect l="0" t="0" r="0" b="0"/>
              <a:pathLst>
                <a:path w="8938" h="180976">
                  <a:moveTo>
                    <a:pt x="8937" y="0"/>
                  </a:moveTo>
                  <a:lnTo>
                    <a:pt x="8937" y="0"/>
                  </a:lnTo>
                  <a:lnTo>
                    <a:pt x="3881" y="0"/>
                  </a:lnTo>
                  <a:lnTo>
                    <a:pt x="2392" y="2117"/>
                  </a:lnTo>
                  <a:lnTo>
                    <a:pt x="0" y="20722"/>
                  </a:lnTo>
                  <a:lnTo>
                    <a:pt x="548" y="67287"/>
                  </a:lnTo>
                  <a:lnTo>
                    <a:pt x="5981" y="107896"/>
                  </a:lnTo>
                  <a:lnTo>
                    <a:pt x="8937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4199"/>
            <p:cNvSpPr/>
            <p:nvPr>
              <p:custDataLst>
                <p:tags r:id="rId63"/>
              </p:custDataLst>
            </p:nvPr>
          </p:nvSpPr>
          <p:spPr>
            <a:xfrm>
              <a:off x="6120735" y="1277674"/>
              <a:ext cx="118141" cy="255852"/>
            </a:xfrm>
            <a:custGeom>
              <a:avLst/>
              <a:gdLst/>
              <a:ahLst/>
              <a:cxnLst/>
              <a:rect l="0" t="0" r="0" b="0"/>
              <a:pathLst>
                <a:path w="118141" h="255852">
                  <a:moveTo>
                    <a:pt x="118140" y="8201"/>
                  </a:moveTo>
                  <a:lnTo>
                    <a:pt x="118140" y="8201"/>
                  </a:lnTo>
                  <a:lnTo>
                    <a:pt x="118140" y="3145"/>
                  </a:lnTo>
                  <a:lnTo>
                    <a:pt x="116023" y="1655"/>
                  </a:lnTo>
                  <a:lnTo>
                    <a:pt x="108027" y="0"/>
                  </a:lnTo>
                  <a:lnTo>
                    <a:pt x="68303" y="12050"/>
                  </a:lnTo>
                  <a:lnTo>
                    <a:pt x="39582" y="31814"/>
                  </a:lnTo>
                  <a:lnTo>
                    <a:pt x="1254" y="68023"/>
                  </a:lnTo>
                  <a:lnTo>
                    <a:pt x="0" y="71365"/>
                  </a:lnTo>
                  <a:lnTo>
                    <a:pt x="222" y="74652"/>
                  </a:lnTo>
                  <a:lnTo>
                    <a:pt x="2768" y="84335"/>
                  </a:lnTo>
                  <a:lnTo>
                    <a:pt x="4422" y="91780"/>
                  </a:lnTo>
                  <a:lnTo>
                    <a:pt x="14107" y="110984"/>
                  </a:lnTo>
                  <a:lnTo>
                    <a:pt x="17035" y="114823"/>
                  </a:lnTo>
                  <a:lnTo>
                    <a:pt x="20287" y="124733"/>
                  </a:lnTo>
                  <a:lnTo>
                    <a:pt x="30938" y="170226"/>
                  </a:lnTo>
                  <a:lnTo>
                    <a:pt x="32220" y="214210"/>
                  </a:lnTo>
                  <a:lnTo>
                    <a:pt x="32415" y="255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4200"/>
            <p:cNvSpPr/>
            <p:nvPr>
              <p:custDataLst>
                <p:tags r:id="rId64"/>
              </p:custDataLst>
            </p:nvPr>
          </p:nvSpPr>
          <p:spPr>
            <a:xfrm>
              <a:off x="5572125" y="1268149"/>
              <a:ext cx="133351" cy="189177"/>
            </a:xfrm>
            <a:custGeom>
              <a:avLst/>
              <a:gdLst/>
              <a:ahLst/>
              <a:cxnLst/>
              <a:rect l="0" t="0" r="0" b="0"/>
              <a:pathLst>
                <a:path w="133351" h="189177">
                  <a:moveTo>
                    <a:pt x="133350" y="8201"/>
                  </a:moveTo>
                  <a:lnTo>
                    <a:pt x="133350" y="8201"/>
                  </a:lnTo>
                  <a:lnTo>
                    <a:pt x="133350" y="3145"/>
                  </a:lnTo>
                  <a:lnTo>
                    <a:pt x="132292" y="1655"/>
                  </a:lnTo>
                  <a:lnTo>
                    <a:pt x="130528" y="662"/>
                  </a:lnTo>
                  <a:lnTo>
                    <a:pt x="128294" y="0"/>
                  </a:lnTo>
                  <a:lnTo>
                    <a:pt x="125746" y="1675"/>
                  </a:lnTo>
                  <a:lnTo>
                    <a:pt x="83237" y="48547"/>
                  </a:lnTo>
                  <a:lnTo>
                    <a:pt x="55673" y="89505"/>
                  </a:lnTo>
                  <a:lnTo>
                    <a:pt x="33998" y="135610"/>
                  </a:lnTo>
                  <a:lnTo>
                    <a:pt x="0" y="189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4201"/>
            <p:cNvSpPr/>
            <p:nvPr>
              <p:custDataLst>
                <p:tags r:id="rId65"/>
              </p:custDataLst>
            </p:nvPr>
          </p:nvSpPr>
          <p:spPr>
            <a:xfrm>
              <a:off x="5534025" y="1266825"/>
              <a:ext cx="152401" cy="180976"/>
            </a:xfrm>
            <a:custGeom>
              <a:avLst/>
              <a:gdLst/>
              <a:ahLst/>
              <a:cxnLst/>
              <a:rect l="0" t="0" r="0" b="0"/>
              <a:pathLst>
                <a:path w="152401" h="180976">
                  <a:moveTo>
                    <a:pt x="0" y="0"/>
                  </a:moveTo>
                  <a:lnTo>
                    <a:pt x="0" y="0"/>
                  </a:lnTo>
                  <a:lnTo>
                    <a:pt x="5056" y="10113"/>
                  </a:lnTo>
                  <a:lnTo>
                    <a:pt x="13183" y="17900"/>
                  </a:lnTo>
                  <a:lnTo>
                    <a:pt x="54189" y="54465"/>
                  </a:lnTo>
                  <a:lnTo>
                    <a:pt x="88576" y="96151"/>
                  </a:lnTo>
                  <a:lnTo>
                    <a:pt x="125063" y="140877"/>
                  </a:lnTo>
                  <a:lnTo>
                    <a:pt x="15240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4202"/>
            <p:cNvSpPr/>
            <p:nvPr>
              <p:custDataLst>
                <p:tags r:id="rId66"/>
              </p:custDataLst>
            </p:nvPr>
          </p:nvSpPr>
          <p:spPr>
            <a:xfrm>
              <a:off x="5248667" y="1076325"/>
              <a:ext cx="190109" cy="37218"/>
            </a:xfrm>
            <a:custGeom>
              <a:avLst/>
              <a:gdLst/>
              <a:ahLst/>
              <a:cxnLst/>
              <a:rect l="0" t="0" r="0" b="0"/>
              <a:pathLst>
                <a:path w="190109" h="37218">
                  <a:moveTo>
                    <a:pt x="9133" y="28575"/>
                  </a:moveTo>
                  <a:lnTo>
                    <a:pt x="9133" y="28575"/>
                  </a:lnTo>
                  <a:lnTo>
                    <a:pt x="932" y="28575"/>
                  </a:lnTo>
                  <a:lnTo>
                    <a:pt x="491" y="29633"/>
                  </a:lnTo>
                  <a:lnTo>
                    <a:pt x="0" y="33631"/>
                  </a:lnTo>
                  <a:lnTo>
                    <a:pt x="928" y="35121"/>
                  </a:lnTo>
                  <a:lnTo>
                    <a:pt x="2605" y="36114"/>
                  </a:lnTo>
                  <a:lnTo>
                    <a:pt x="8348" y="37217"/>
                  </a:lnTo>
                  <a:lnTo>
                    <a:pt x="25599" y="36780"/>
                  </a:lnTo>
                  <a:lnTo>
                    <a:pt x="70202" y="29864"/>
                  </a:lnTo>
                  <a:lnTo>
                    <a:pt x="112762" y="21225"/>
                  </a:lnTo>
                  <a:lnTo>
                    <a:pt x="1901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4203"/>
            <p:cNvSpPr/>
            <p:nvPr>
              <p:custDataLst>
                <p:tags r:id="rId67"/>
              </p:custDataLst>
            </p:nvPr>
          </p:nvSpPr>
          <p:spPr>
            <a:xfrm>
              <a:off x="5334000" y="1109820"/>
              <a:ext cx="27021" cy="157006"/>
            </a:xfrm>
            <a:custGeom>
              <a:avLst/>
              <a:gdLst/>
              <a:ahLst/>
              <a:cxnLst/>
              <a:rect l="0" t="0" r="0" b="0"/>
              <a:pathLst>
                <a:path w="27021" h="157006">
                  <a:moveTo>
                    <a:pt x="0" y="14130"/>
                  </a:moveTo>
                  <a:lnTo>
                    <a:pt x="0" y="14130"/>
                  </a:lnTo>
                  <a:lnTo>
                    <a:pt x="0" y="0"/>
                  </a:lnTo>
                  <a:lnTo>
                    <a:pt x="0" y="8846"/>
                  </a:lnTo>
                  <a:lnTo>
                    <a:pt x="15078" y="52057"/>
                  </a:lnTo>
                  <a:lnTo>
                    <a:pt x="20695" y="86398"/>
                  </a:lnTo>
                  <a:lnTo>
                    <a:pt x="27020" y="130240"/>
                  </a:lnTo>
                  <a:lnTo>
                    <a:pt x="19050" y="157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4204"/>
            <p:cNvSpPr/>
            <p:nvPr>
              <p:custDataLst>
                <p:tags r:id="rId68"/>
              </p:custDataLst>
            </p:nvPr>
          </p:nvSpPr>
          <p:spPr>
            <a:xfrm>
              <a:off x="5086350" y="1226785"/>
              <a:ext cx="188992" cy="449265"/>
            </a:xfrm>
            <a:custGeom>
              <a:avLst/>
              <a:gdLst/>
              <a:ahLst/>
              <a:cxnLst/>
              <a:rect l="0" t="0" r="0" b="0"/>
              <a:pathLst>
                <a:path w="188992" h="449265">
                  <a:moveTo>
                    <a:pt x="0" y="144815"/>
                  </a:moveTo>
                  <a:lnTo>
                    <a:pt x="0" y="144815"/>
                  </a:lnTo>
                  <a:lnTo>
                    <a:pt x="0" y="136614"/>
                  </a:lnTo>
                  <a:lnTo>
                    <a:pt x="1058" y="150760"/>
                  </a:lnTo>
                  <a:lnTo>
                    <a:pt x="7539" y="179582"/>
                  </a:lnTo>
                  <a:lnTo>
                    <a:pt x="11759" y="216147"/>
                  </a:lnTo>
                  <a:lnTo>
                    <a:pt x="16890" y="257673"/>
                  </a:lnTo>
                  <a:lnTo>
                    <a:pt x="18410" y="299610"/>
                  </a:lnTo>
                  <a:lnTo>
                    <a:pt x="18924" y="346019"/>
                  </a:lnTo>
                  <a:lnTo>
                    <a:pt x="19024" y="390777"/>
                  </a:lnTo>
                  <a:lnTo>
                    <a:pt x="19045" y="434739"/>
                  </a:lnTo>
                  <a:lnTo>
                    <a:pt x="19050" y="449264"/>
                  </a:lnTo>
                  <a:lnTo>
                    <a:pt x="19050" y="412841"/>
                  </a:lnTo>
                  <a:lnTo>
                    <a:pt x="19050" y="368163"/>
                  </a:lnTo>
                  <a:lnTo>
                    <a:pt x="19050" y="323176"/>
                  </a:lnTo>
                  <a:lnTo>
                    <a:pt x="19050" y="286915"/>
                  </a:lnTo>
                  <a:lnTo>
                    <a:pt x="19050" y="249360"/>
                  </a:lnTo>
                  <a:lnTo>
                    <a:pt x="19050" y="202955"/>
                  </a:lnTo>
                  <a:lnTo>
                    <a:pt x="20108" y="167480"/>
                  </a:lnTo>
                  <a:lnTo>
                    <a:pt x="25595" y="127542"/>
                  </a:lnTo>
                  <a:lnTo>
                    <a:pt x="28751" y="84193"/>
                  </a:lnTo>
                  <a:lnTo>
                    <a:pt x="38762" y="39550"/>
                  </a:lnTo>
                  <a:lnTo>
                    <a:pt x="50931" y="14543"/>
                  </a:lnTo>
                  <a:lnTo>
                    <a:pt x="60030" y="4719"/>
                  </a:lnTo>
                  <a:lnTo>
                    <a:pt x="65420" y="618"/>
                  </a:lnTo>
                  <a:lnTo>
                    <a:pt x="71130" y="0"/>
                  </a:lnTo>
                  <a:lnTo>
                    <a:pt x="83119" y="4958"/>
                  </a:lnTo>
                  <a:lnTo>
                    <a:pt x="92681" y="14218"/>
                  </a:lnTo>
                  <a:lnTo>
                    <a:pt x="104014" y="34153"/>
                  </a:lnTo>
                  <a:lnTo>
                    <a:pt x="107443" y="42465"/>
                  </a:lnTo>
                  <a:lnTo>
                    <a:pt x="108429" y="60168"/>
                  </a:lnTo>
                  <a:lnTo>
                    <a:pt x="104989" y="107514"/>
                  </a:lnTo>
                  <a:lnTo>
                    <a:pt x="105975" y="110423"/>
                  </a:lnTo>
                  <a:lnTo>
                    <a:pt x="107691" y="112362"/>
                  </a:lnTo>
                  <a:lnTo>
                    <a:pt x="122093" y="122275"/>
                  </a:lnTo>
                  <a:lnTo>
                    <a:pt x="136835" y="125789"/>
                  </a:lnTo>
                  <a:lnTo>
                    <a:pt x="151834" y="133100"/>
                  </a:lnTo>
                  <a:lnTo>
                    <a:pt x="155198" y="133830"/>
                  </a:lnTo>
                  <a:lnTo>
                    <a:pt x="170045" y="150027"/>
                  </a:lnTo>
                  <a:lnTo>
                    <a:pt x="182793" y="174934"/>
                  </a:lnTo>
                  <a:lnTo>
                    <a:pt x="188978" y="205249"/>
                  </a:lnTo>
                  <a:lnTo>
                    <a:pt x="188991" y="229396"/>
                  </a:lnTo>
                  <a:lnTo>
                    <a:pt x="185243" y="239910"/>
                  </a:lnTo>
                  <a:lnTo>
                    <a:pt x="177228" y="248110"/>
                  </a:lnTo>
                  <a:lnTo>
                    <a:pt x="172127" y="251778"/>
                  </a:lnTo>
                  <a:lnTo>
                    <a:pt x="157992" y="255854"/>
                  </a:lnTo>
                  <a:lnTo>
                    <a:pt x="143244" y="256607"/>
                  </a:lnTo>
                  <a:lnTo>
                    <a:pt x="111421" y="245667"/>
                  </a:lnTo>
                  <a:lnTo>
                    <a:pt x="106031" y="241683"/>
                  </a:lnTo>
                  <a:lnTo>
                    <a:pt x="95250" y="221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7" name="SMARTInkShape-4205"/>
          <p:cNvSpPr/>
          <p:nvPr>
            <p:custDataLst>
              <p:tags r:id="rId12"/>
            </p:custDataLst>
          </p:nvPr>
        </p:nvSpPr>
        <p:spPr>
          <a:xfrm>
            <a:off x="4450823" y="1390650"/>
            <a:ext cx="178328" cy="18999"/>
          </a:xfrm>
          <a:custGeom>
            <a:avLst/>
            <a:gdLst/>
            <a:ahLst/>
            <a:cxnLst/>
            <a:rect l="0" t="0" r="0" b="0"/>
            <a:pathLst>
              <a:path w="178328" h="18999">
                <a:moveTo>
                  <a:pt x="16402" y="9525"/>
                </a:moveTo>
                <a:lnTo>
                  <a:pt x="16402" y="9525"/>
                </a:lnTo>
                <a:lnTo>
                  <a:pt x="6289" y="9525"/>
                </a:lnTo>
                <a:lnTo>
                  <a:pt x="3310" y="10583"/>
                </a:lnTo>
                <a:lnTo>
                  <a:pt x="1324" y="12347"/>
                </a:lnTo>
                <a:lnTo>
                  <a:pt x="0" y="14581"/>
                </a:lnTo>
                <a:lnTo>
                  <a:pt x="1234" y="16071"/>
                </a:lnTo>
                <a:lnTo>
                  <a:pt x="8249" y="17726"/>
                </a:lnTo>
                <a:lnTo>
                  <a:pt x="44518" y="18876"/>
                </a:lnTo>
                <a:lnTo>
                  <a:pt x="82941" y="18998"/>
                </a:lnTo>
                <a:lnTo>
                  <a:pt x="121137" y="16212"/>
                </a:lnTo>
                <a:lnTo>
                  <a:pt x="17832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5" name="SMARTInkShape-Group850"/>
          <p:cNvGrpSpPr/>
          <p:nvPr/>
        </p:nvGrpSpPr>
        <p:grpSpPr>
          <a:xfrm>
            <a:off x="3128237" y="1047750"/>
            <a:ext cx="965481" cy="637025"/>
            <a:chOff x="3128237" y="1047750"/>
            <a:chExt cx="965481" cy="637025"/>
          </a:xfrm>
        </p:grpSpPr>
        <p:sp>
          <p:nvSpPr>
            <p:cNvPr id="528" name="SMARTInkShape-4206"/>
            <p:cNvSpPr/>
            <p:nvPr>
              <p:custDataLst>
                <p:tags r:id="rId53"/>
              </p:custDataLst>
            </p:nvPr>
          </p:nvSpPr>
          <p:spPr>
            <a:xfrm>
              <a:off x="3128237" y="1152525"/>
              <a:ext cx="138839" cy="142876"/>
            </a:xfrm>
            <a:custGeom>
              <a:avLst/>
              <a:gdLst/>
              <a:ahLst/>
              <a:cxnLst/>
              <a:rect l="0" t="0" r="0" b="0"/>
              <a:pathLst>
                <a:path w="138839" h="142876">
                  <a:moveTo>
                    <a:pt x="5488" y="0"/>
                  </a:moveTo>
                  <a:lnTo>
                    <a:pt x="5488" y="0"/>
                  </a:lnTo>
                  <a:lnTo>
                    <a:pt x="432" y="0"/>
                  </a:lnTo>
                  <a:lnTo>
                    <a:pt x="0" y="1058"/>
                  </a:lnTo>
                  <a:lnTo>
                    <a:pt x="2343" y="5056"/>
                  </a:lnTo>
                  <a:lnTo>
                    <a:pt x="44198" y="48201"/>
                  </a:lnTo>
                  <a:lnTo>
                    <a:pt x="79597" y="92274"/>
                  </a:lnTo>
                  <a:lnTo>
                    <a:pt x="115815" y="133729"/>
                  </a:lnTo>
                  <a:lnTo>
                    <a:pt x="13883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4207"/>
            <p:cNvSpPr/>
            <p:nvPr>
              <p:custDataLst>
                <p:tags r:id="rId54"/>
              </p:custDataLst>
            </p:nvPr>
          </p:nvSpPr>
          <p:spPr>
            <a:xfrm>
              <a:off x="3257599" y="1176495"/>
              <a:ext cx="76152" cy="280831"/>
            </a:xfrm>
            <a:custGeom>
              <a:avLst/>
              <a:gdLst/>
              <a:ahLst/>
              <a:cxnLst/>
              <a:rect l="0" t="0" r="0" b="0"/>
              <a:pathLst>
                <a:path w="76152" h="280831">
                  <a:moveTo>
                    <a:pt x="76151" y="14130"/>
                  </a:moveTo>
                  <a:lnTo>
                    <a:pt x="76151" y="14130"/>
                  </a:lnTo>
                  <a:lnTo>
                    <a:pt x="76151" y="9074"/>
                  </a:lnTo>
                  <a:lnTo>
                    <a:pt x="73329" y="3769"/>
                  </a:lnTo>
                  <a:lnTo>
                    <a:pt x="71094" y="873"/>
                  </a:lnTo>
                  <a:lnTo>
                    <a:pt x="68546" y="0"/>
                  </a:lnTo>
                  <a:lnTo>
                    <a:pt x="65790" y="477"/>
                  </a:lnTo>
                  <a:lnTo>
                    <a:pt x="39964" y="14604"/>
                  </a:lnTo>
                  <a:lnTo>
                    <a:pt x="1842" y="50351"/>
                  </a:lnTo>
                  <a:lnTo>
                    <a:pt x="0" y="88760"/>
                  </a:lnTo>
                  <a:lnTo>
                    <a:pt x="7497" y="127583"/>
                  </a:lnTo>
                  <a:lnTo>
                    <a:pt x="8890" y="166279"/>
                  </a:lnTo>
                  <a:lnTo>
                    <a:pt x="9360" y="207167"/>
                  </a:lnTo>
                  <a:lnTo>
                    <a:pt x="9461" y="249767"/>
                  </a:lnTo>
                  <a:lnTo>
                    <a:pt x="10527" y="262791"/>
                  </a:lnTo>
                  <a:lnTo>
                    <a:pt x="19001" y="280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4208"/>
            <p:cNvSpPr/>
            <p:nvPr>
              <p:custDataLst>
                <p:tags r:id="rId55"/>
              </p:custDataLst>
            </p:nvPr>
          </p:nvSpPr>
          <p:spPr>
            <a:xfrm>
              <a:off x="3429000" y="1070837"/>
              <a:ext cx="19051" cy="148364"/>
            </a:xfrm>
            <a:custGeom>
              <a:avLst/>
              <a:gdLst/>
              <a:ahLst/>
              <a:cxnLst/>
              <a:rect l="0" t="0" r="0" b="0"/>
              <a:pathLst>
                <a:path w="19051" h="148364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3"/>
                  </a:lnTo>
                  <a:lnTo>
                    <a:pt x="2822" y="6913"/>
                  </a:lnTo>
                  <a:lnTo>
                    <a:pt x="5057" y="9613"/>
                  </a:lnTo>
                  <a:lnTo>
                    <a:pt x="7539" y="18257"/>
                  </a:lnTo>
                  <a:lnTo>
                    <a:pt x="10322" y="60282"/>
                  </a:lnTo>
                  <a:lnTo>
                    <a:pt x="17692" y="106948"/>
                  </a:lnTo>
                  <a:lnTo>
                    <a:pt x="19050" y="148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4209"/>
            <p:cNvSpPr/>
            <p:nvPr>
              <p:custDataLst>
                <p:tags r:id="rId56"/>
              </p:custDataLst>
            </p:nvPr>
          </p:nvSpPr>
          <p:spPr>
            <a:xfrm>
              <a:off x="3335467" y="1047750"/>
              <a:ext cx="188784" cy="28576"/>
            </a:xfrm>
            <a:custGeom>
              <a:avLst/>
              <a:gdLst/>
              <a:ahLst/>
              <a:cxnLst/>
              <a:rect l="0" t="0" r="0" b="0"/>
              <a:pathLst>
                <a:path w="188784" h="28576">
                  <a:moveTo>
                    <a:pt x="17333" y="28575"/>
                  </a:moveTo>
                  <a:lnTo>
                    <a:pt x="17333" y="28575"/>
                  </a:lnTo>
                  <a:lnTo>
                    <a:pt x="12276" y="28575"/>
                  </a:lnTo>
                  <a:lnTo>
                    <a:pt x="6972" y="25753"/>
                  </a:lnTo>
                  <a:lnTo>
                    <a:pt x="0" y="20374"/>
                  </a:lnTo>
                  <a:lnTo>
                    <a:pt x="35237" y="16402"/>
                  </a:lnTo>
                  <a:lnTo>
                    <a:pt x="81900" y="10883"/>
                  </a:lnTo>
                  <a:lnTo>
                    <a:pt x="127179" y="9793"/>
                  </a:lnTo>
                  <a:lnTo>
                    <a:pt x="1887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4210"/>
            <p:cNvSpPr/>
            <p:nvPr>
              <p:custDataLst>
                <p:tags r:id="rId57"/>
              </p:custDataLst>
            </p:nvPr>
          </p:nvSpPr>
          <p:spPr>
            <a:xfrm>
              <a:off x="3629025" y="1270862"/>
              <a:ext cx="152401" cy="186464"/>
            </a:xfrm>
            <a:custGeom>
              <a:avLst/>
              <a:gdLst/>
              <a:ahLst/>
              <a:cxnLst/>
              <a:rect l="0" t="0" r="0" b="0"/>
              <a:pathLst>
                <a:path w="152401" h="186464">
                  <a:moveTo>
                    <a:pt x="0" y="5488"/>
                  </a:moveTo>
                  <a:lnTo>
                    <a:pt x="0" y="5488"/>
                  </a:lnTo>
                  <a:lnTo>
                    <a:pt x="0" y="432"/>
                  </a:lnTo>
                  <a:lnTo>
                    <a:pt x="1058" y="0"/>
                  </a:lnTo>
                  <a:lnTo>
                    <a:pt x="5057" y="2344"/>
                  </a:lnTo>
                  <a:lnTo>
                    <a:pt x="22793" y="20075"/>
                  </a:lnTo>
                  <a:lnTo>
                    <a:pt x="59430" y="64058"/>
                  </a:lnTo>
                  <a:lnTo>
                    <a:pt x="100019" y="105394"/>
                  </a:lnTo>
                  <a:lnTo>
                    <a:pt x="133142" y="148976"/>
                  </a:lnTo>
                  <a:lnTo>
                    <a:pt x="152400" y="186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4211"/>
            <p:cNvSpPr/>
            <p:nvPr>
              <p:custDataLst>
                <p:tags r:id="rId58"/>
              </p:custDataLst>
            </p:nvPr>
          </p:nvSpPr>
          <p:spPr>
            <a:xfrm>
              <a:off x="3686175" y="1266825"/>
              <a:ext cx="114301" cy="238126"/>
            </a:xfrm>
            <a:custGeom>
              <a:avLst/>
              <a:gdLst/>
              <a:ahLst/>
              <a:cxnLst/>
              <a:rect l="0" t="0" r="0" b="0"/>
              <a:pathLst>
                <a:path w="114301" h="238126">
                  <a:moveTo>
                    <a:pt x="114300" y="0"/>
                  </a:moveTo>
                  <a:lnTo>
                    <a:pt x="114300" y="0"/>
                  </a:lnTo>
                  <a:lnTo>
                    <a:pt x="109243" y="0"/>
                  </a:lnTo>
                  <a:lnTo>
                    <a:pt x="103939" y="2822"/>
                  </a:lnTo>
                  <a:lnTo>
                    <a:pt x="96995" y="9721"/>
                  </a:lnTo>
                  <a:lnTo>
                    <a:pt x="64154" y="55887"/>
                  </a:lnTo>
                  <a:lnTo>
                    <a:pt x="36123" y="89486"/>
                  </a:lnTo>
                  <a:lnTo>
                    <a:pt x="19456" y="130840"/>
                  </a:lnTo>
                  <a:lnTo>
                    <a:pt x="8010" y="175928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4212"/>
            <p:cNvSpPr/>
            <p:nvPr>
              <p:custDataLst>
                <p:tags r:id="rId59"/>
              </p:custDataLst>
            </p:nvPr>
          </p:nvSpPr>
          <p:spPr>
            <a:xfrm>
              <a:off x="3924323" y="1156474"/>
              <a:ext cx="169395" cy="528301"/>
            </a:xfrm>
            <a:custGeom>
              <a:avLst/>
              <a:gdLst/>
              <a:ahLst/>
              <a:cxnLst/>
              <a:rect l="0" t="0" r="0" b="0"/>
              <a:pathLst>
                <a:path w="169395" h="528301">
                  <a:moveTo>
                    <a:pt x="9502" y="224651"/>
                  </a:moveTo>
                  <a:lnTo>
                    <a:pt x="9502" y="224651"/>
                  </a:lnTo>
                  <a:lnTo>
                    <a:pt x="8444" y="267903"/>
                  </a:lnTo>
                  <a:lnTo>
                    <a:pt x="1301" y="314060"/>
                  </a:lnTo>
                  <a:lnTo>
                    <a:pt x="239" y="357866"/>
                  </a:lnTo>
                  <a:lnTo>
                    <a:pt x="55" y="401117"/>
                  </a:lnTo>
                  <a:lnTo>
                    <a:pt x="0" y="444272"/>
                  </a:lnTo>
                  <a:lnTo>
                    <a:pt x="2804" y="482247"/>
                  </a:lnTo>
                  <a:lnTo>
                    <a:pt x="9678" y="525273"/>
                  </a:lnTo>
                  <a:lnTo>
                    <a:pt x="11736" y="527724"/>
                  </a:lnTo>
                  <a:lnTo>
                    <a:pt x="14166" y="528300"/>
                  </a:lnTo>
                  <a:lnTo>
                    <a:pt x="15787" y="525508"/>
                  </a:lnTo>
                  <a:lnTo>
                    <a:pt x="18601" y="479465"/>
                  </a:lnTo>
                  <a:lnTo>
                    <a:pt x="18943" y="434558"/>
                  </a:lnTo>
                  <a:lnTo>
                    <a:pt x="19002" y="398441"/>
                  </a:lnTo>
                  <a:lnTo>
                    <a:pt x="20078" y="359870"/>
                  </a:lnTo>
                  <a:lnTo>
                    <a:pt x="25571" y="316457"/>
                  </a:lnTo>
                  <a:lnTo>
                    <a:pt x="27669" y="275254"/>
                  </a:lnTo>
                  <a:lnTo>
                    <a:pt x="29348" y="231060"/>
                  </a:lnTo>
                  <a:lnTo>
                    <a:pt x="35021" y="190684"/>
                  </a:lnTo>
                  <a:lnTo>
                    <a:pt x="38230" y="151910"/>
                  </a:lnTo>
                  <a:lnTo>
                    <a:pt x="44355" y="114668"/>
                  </a:lnTo>
                  <a:lnTo>
                    <a:pt x="49783" y="73104"/>
                  </a:lnTo>
                  <a:lnTo>
                    <a:pt x="64822" y="25797"/>
                  </a:lnTo>
                  <a:lnTo>
                    <a:pt x="82534" y="386"/>
                  </a:lnTo>
                  <a:lnTo>
                    <a:pt x="85707" y="0"/>
                  </a:lnTo>
                  <a:lnTo>
                    <a:pt x="94876" y="2392"/>
                  </a:lnTo>
                  <a:lnTo>
                    <a:pt x="111939" y="19802"/>
                  </a:lnTo>
                  <a:lnTo>
                    <a:pt x="118529" y="36240"/>
                  </a:lnTo>
                  <a:lnTo>
                    <a:pt x="120400" y="56246"/>
                  </a:lnTo>
                  <a:lnTo>
                    <a:pt x="115503" y="95143"/>
                  </a:lnTo>
                  <a:lnTo>
                    <a:pt x="101545" y="137803"/>
                  </a:lnTo>
                  <a:lnTo>
                    <a:pt x="78428" y="173964"/>
                  </a:lnTo>
                  <a:lnTo>
                    <a:pt x="79794" y="176043"/>
                  </a:lnTo>
                  <a:lnTo>
                    <a:pt x="101198" y="192035"/>
                  </a:lnTo>
                  <a:lnTo>
                    <a:pt x="112048" y="196995"/>
                  </a:lnTo>
                  <a:lnTo>
                    <a:pt x="149796" y="227062"/>
                  </a:lnTo>
                  <a:lnTo>
                    <a:pt x="161137" y="247238"/>
                  </a:lnTo>
                  <a:lnTo>
                    <a:pt x="169394" y="272387"/>
                  </a:lnTo>
                  <a:lnTo>
                    <a:pt x="165768" y="294181"/>
                  </a:lnTo>
                  <a:lnTo>
                    <a:pt x="157991" y="315690"/>
                  </a:lnTo>
                  <a:lnTo>
                    <a:pt x="146406" y="326144"/>
                  </a:lnTo>
                  <a:lnTo>
                    <a:pt x="127677" y="335156"/>
                  </a:lnTo>
                  <a:lnTo>
                    <a:pt x="109781" y="337827"/>
                  </a:lnTo>
                  <a:lnTo>
                    <a:pt x="101755" y="338201"/>
                  </a:lnTo>
                  <a:lnTo>
                    <a:pt x="95346" y="336335"/>
                  </a:lnTo>
                  <a:lnTo>
                    <a:pt x="76177" y="319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8" name="SMARTInkShape-Group851"/>
          <p:cNvGrpSpPr/>
          <p:nvPr/>
        </p:nvGrpSpPr>
        <p:grpSpPr>
          <a:xfrm>
            <a:off x="4802317" y="638175"/>
            <a:ext cx="284034" cy="47626"/>
            <a:chOff x="4802317" y="638175"/>
            <a:chExt cx="284034" cy="47626"/>
          </a:xfrm>
        </p:grpSpPr>
        <p:sp>
          <p:nvSpPr>
            <p:cNvPr id="536" name="SMARTInkShape-4213"/>
            <p:cNvSpPr/>
            <p:nvPr>
              <p:custDataLst>
                <p:tags r:id="rId51"/>
              </p:custDataLst>
            </p:nvPr>
          </p:nvSpPr>
          <p:spPr>
            <a:xfrm>
              <a:off x="4802317" y="638175"/>
              <a:ext cx="284034" cy="9526"/>
            </a:xfrm>
            <a:custGeom>
              <a:avLst/>
              <a:gdLst/>
              <a:ahLst/>
              <a:cxnLst/>
              <a:rect l="0" t="0" r="0" b="0"/>
              <a:pathLst>
                <a:path w="284034" h="9526">
                  <a:moveTo>
                    <a:pt x="17333" y="9525"/>
                  </a:moveTo>
                  <a:lnTo>
                    <a:pt x="17333" y="9525"/>
                  </a:lnTo>
                  <a:lnTo>
                    <a:pt x="0" y="9525"/>
                  </a:lnTo>
                  <a:lnTo>
                    <a:pt x="40118" y="9525"/>
                  </a:lnTo>
                  <a:lnTo>
                    <a:pt x="77824" y="9525"/>
                  </a:lnTo>
                  <a:lnTo>
                    <a:pt x="108777" y="9525"/>
                  </a:lnTo>
                  <a:lnTo>
                    <a:pt x="153435" y="9525"/>
                  </a:lnTo>
                  <a:lnTo>
                    <a:pt x="192420" y="6703"/>
                  </a:lnTo>
                  <a:lnTo>
                    <a:pt x="2840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4214"/>
            <p:cNvSpPr/>
            <p:nvPr>
              <p:custDataLst>
                <p:tags r:id="rId52"/>
              </p:custDataLst>
            </p:nvPr>
          </p:nvSpPr>
          <p:spPr>
            <a:xfrm>
              <a:off x="4880772" y="676275"/>
              <a:ext cx="196054" cy="9526"/>
            </a:xfrm>
            <a:custGeom>
              <a:avLst/>
              <a:gdLst/>
              <a:ahLst/>
              <a:cxnLst/>
              <a:rect l="0" t="0" r="0" b="0"/>
              <a:pathLst>
                <a:path w="196054" h="9526">
                  <a:moveTo>
                    <a:pt x="24603" y="0"/>
                  </a:moveTo>
                  <a:lnTo>
                    <a:pt x="24603" y="0"/>
                  </a:lnTo>
                  <a:lnTo>
                    <a:pt x="0" y="8201"/>
                  </a:lnTo>
                  <a:lnTo>
                    <a:pt x="40818" y="9351"/>
                  </a:lnTo>
                  <a:lnTo>
                    <a:pt x="78090" y="9473"/>
                  </a:lnTo>
                  <a:lnTo>
                    <a:pt x="196053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9" name="SMARTInkShape-4215"/>
          <p:cNvSpPr/>
          <p:nvPr>
            <p:custDataLst>
              <p:tags r:id="rId13"/>
            </p:custDataLst>
          </p:nvPr>
        </p:nvSpPr>
        <p:spPr>
          <a:xfrm>
            <a:off x="2009775" y="552450"/>
            <a:ext cx="171451" cy="37671"/>
          </a:xfrm>
          <a:custGeom>
            <a:avLst/>
            <a:gdLst/>
            <a:ahLst/>
            <a:cxnLst/>
            <a:rect l="0" t="0" r="0" b="0"/>
            <a:pathLst>
              <a:path w="171451" h="37671">
                <a:moveTo>
                  <a:pt x="0" y="19050"/>
                </a:moveTo>
                <a:lnTo>
                  <a:pt x="0" y="19050"/>
                </a:lnTo>
                <a:lnTo>
                  <a:pt x="0" y="9641"/>
                </a:lnTo>
                <a:lnTo>
                  <a:pt x="17900" y="17079"/>
                </a:lnTo>
                <a:lnTo>
                  <a:pt x="57587" y="18791"/>
                </a:lnTo>
                <a:lnTo>
                  <a:pt x="99844" y="16176"/>
                </a:lnTo>
                <a:lnTo>
                  <a:pt x="139116" y="9784"/>
                </a:lnTo>
                <a:lnTo>
                  <a:pt x="119149" y="9559"/>
                </a:lnTo>
                <a:lnTo>
                  <a:pt x="75584" y="17068"/>
                </a:lnTo>
                <a:lnTo>
                  <a:pt x="31669" y="25335"/>
                </a:lnTo>
                <a:lnTo>
                  <a:pt x="3140" y="36650"/>
                </a:lnTo>
                <a:lnTo>
                  <a:pt x="4210" y="37133"/>
                </a:lnTo>
                <a:lnTo>
                  <a:pt x="11044" y="37670"/>
                </a:lnTo>
                <a:lnTo>
                  <a:pt x="47886" y="30411"/>
                </a:lnTo>
                <a:lnTo>
                  <a:pt x="90284" y="21608"/>
                </a:lnTo>
                <a:lnTo>
                  <a:pt x="1714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SMARTInkShape-4216"/>
          <p:cNvSpPr/>
          <p:nvPr>
            <p:custDataLst>
              <p:tags r:id="rId14"/>
            </p:custDataLst>
          </p:nvPr>
        </p:nvSpPr>
        <p:spPr>
          <a:xfrm>
            <a:off x="2744640" y="1362075"/>
            <a:ext cx="208111" cy="9519"/>
          </a:xfrm>
          <a:custGeom>
            <a:avLst/>
            <a:gdLst/>
            <a:ahLst/>
            <a:cxnLst/>
            <a:rect l="0" t="0" r="0" b="0"/>
            <a:pathLst>
              <a:path w="208111" h="9519">
                <a:moveTo>
                  <a:pt x="17610" y="0"/>
                </a:moveTo>
                <a:lnTo>
                  <a:pt x="17610" y="0"/>
                </a:lnTo>
                <a:lnTo>
                  <a:pt x="12554" y="0"/>
                </a:lnTo>
                <a:lnTo>
                  <a:pt x="11064" y="1058"/>
                </a:lnTo>
                <a:lnTo>
                  <a:pt x="10071" y="2822"/>
                </a:lnTo>
                <a:lnTo>
                  <a:pt x="9409" y="5056"/>
                </a:lnTo>
                <a:lnTo>
                  <a:pt x="7909" y="6546"/>
                </a:lnTo>
                <a:lnTo>
                  <a:pt x="0" y="9132"/>
                </a:lnTo>
                <a:lnTo>
                  <a:pt x="41420" y="9518"/>
                </a:lnTo>
                <a:lnTo>
                  <a:pt x="80169" y="8465"/>
                </a:lnTo>
                <a:lnTo>
                  <a:pt x="118931" y="4037"/>
                </a:lnTo>
                <a:lnTo>
                  <a:pt x="164310" y="5305"/>
                </a:lnTo>
                <a:lnTo>
                  <a:pt x="20811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7" name="SMARTInkShape-Group854"/>
          <p:cNvGrpSpPr/>
          <p:nvPr/>
        </p:nvGrpSpPr>
        <p:grpSpPr>
          <a:xfrm>
            <a:off x="1752992" y="1019175"/>
            <a:ext cx="700422" cy="466726"/>
            <a:chOff x="1752992" y="1019175"/>
            <a:chExt cx="700422" cy="466726"/>
          </a:xfrm>
        </p:grpSpPr>
        <p:sp>
          <p:nvSpPr>
            <p:cNvPr id="541" name="SMARTInkShape-4217"/>
            <p:cNvSpPr/>
            <p:nvPr>
              <p:custDataLst>
                <p:tags r:id="rId45"/>
              </p:custDataLst>
            </p:nvPr>
          </p:nvSpPr>
          <p:spPr>
            <a:xfrm>
              <a:off x="1953017" y="1019175"/>
              <a:ext cx="190109" cy="47626"/>
            </a:xfrm>
            <a:custGeom>
              <a:avLst/>
              <a:gdLst/>
              <a:ahLst/>
              <a:cxnLst/>
              <a:rect l="0" t="0" r="0" b="0"/>
              <a:pathLst>
                <a:path w="190109" h="47626">
                  <a:moveTo>
                    <a:pt x="9133" y="47625"/>
                  </a:moveTo>
                  <a:lnTo>
                    <a:pt x="9133" y="47625"/>
                  </a:lnTo>
                  <a:lnTo>
                    <a:pt x="4077" y="47625"/>
                  </a:lnTo>
                  <a:lnTo>
                    <a:pt x="2587" y="46567"/>
                  </a:lnTo>
                  <a:lnTo>
                    <a:pt x="1594" y="44803"/>
                  </a:lnTo>
                  <a:lnTo>
                    <a:pt x="0" y="39424"/>
                  </a:lnTo>
                  <a:lnTo>
                    <a:pt x="4781" y="33436"/>
                  </a:lnTo>
                  <a:lnTo>
                    <a:pt x="28069" y="24959"/>
                  </a:lnTo>
                  <a:lnTo>
                    <a:pt x="74923" y="19159"/>
                  </a:lnTo>
                  <a:lnTo>
                    <a:pt x="114469" y="12850"/>
                  </a:lnTo>
                  <a:lnTo>
                    <a:pt x="158811" y="9963"/>
                  </a:lnTo>
                  <a:lnTo>
                    <a:pt x="1901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4218"/>
            <p:cNvSpPr/>
            <p:nvPr>
              <p:custDataLst>
                <p:tags r:id="rId46"/>
              </p:custDataLst>
            </p:nvPr>
          </p:nvSpPr>
          <p:spPr>
            <a:xfrm>
              <a:off x="2057400" y="1066800"/>
              <a:ext cx="28576" cy="133351"/>
            </a:xfrm>
            <a:custGeom>
              <a:avLst/>
              <a:gdLst/>
              <a:ahLst/>
              <a:cxnLst/>
              <a:rect l="0" t="0" r="0" b="0"/>
              <a:pathLst>
                <a:path w="28576" h="133351">
                  <a:moveTo>
                    <a:pt x="0" y="0"/>
                  </a:moveTo>
                  <a:lnTo>
                    <a:pt x="0" y="0"/>
                  </a:lnTo>
                  <a:lnTo>
                    <a:pt x="9133" y="0"/>
                  </a:lnTo>
                  <a:lnTo>
                    <a:pt x="14465" y="5056"/>
                  </a:lnTo>
                  <a:lnTo>
                    <a:pt x="17012" y="10361"/>
                  </a:lnTo>
                  <a:lnTo>
                    <a:pt x="27132" y="55170"/>
                  </a:lnTo>
                  <a:lnTo>
                    <a:pt x="28385" y="96975"/>
                  </a:lnTo>
                  <a:lnTo>
                    <a:pt x="2857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4219"/>
            <p:cNvSpPr/>
            <p:nvPr>
              <p:custDataLst>
                <p:tags r:id="rId47"/>
              </p:custDataLst>
            </p:nvPr>
          </p:nvSpPr>
          <p:spPr>
            <a:xfrm>
              <a:off x="1876595" y="1162166"/>
              <a:ext cx="100569" cy="310796"/>
            </a:xfrm>
            <a:custGeom>
              <a:avLst/>
              <a:gdLst/>
              <a:ahLst/>
              <a:cxnLst/>
              <a:rect l="0" t="0" r="0" b="0"/>
              <a:pathLst>
                <a:path w="100569" h="310796">
                  <a:moveTo>
                    <a:pt x="95080" y="9409"/>
                  </a:moveTo>
                  <a:lnTo>
                    <a:pt x="95080" y="9409"/>
                  </a:lnTo>
                  <a:lnTo>
                    <a:pt x="100136" y="4353"/>
                  </a:lnTo>
                  <a:lnTo>
                    <a:pt x="100568" y="2863"/>
                  </a:lnTo>
                  <a:lnTo>
                    <a:pt x="99797" y="1870"/>
                  </a:lnTo>
                  <a:lnTo>
                    <a:pt x="96118" y="767"/>
                  </a:lnTo>
                  <a:lnTo>
                    <a:pt x="82098" y="0"/>
                  </a:lnTo>
                  <a:lnTo>
                    <a:pt x="62659" y="10031"/>
                  </a:lnTo>
                  <a:lnTo>
                    <a:pt x="41847" y="31466"/>
                  </a:lnTo>
                  <a:lnTo>
                    <a:pt x="16328" y="72616"/>
                  </a:lnTo>
                  <a:lnTo>
                    <a:pt x="1766" y="114128"/>
                  </a:lnTo>
                  <a:lnTo>
                    <a:pt x="0" y="139270"/>
                  </a:lnTo>
                  <a:lnTo>
                    <a:pt x="2728" y="144031"/>
                  </a:lnTo>
                  <a:lnTo>
                    <a:pt x="15028" y="158801"/>
                  </a:lnTo>
                  <a:lnTo>
                    <a:pt x="17168" y="165058"/>
                  </a:lnTo>
                  <a:lnTo>
                    <a:pt x="18730" y="210556"/>
                  </a:lnTo>
                  <a:lnTo>
                    <a:pt x="16038" y="257207"/>
                  </a:lnTo>
                  <a:lnTo>
                    <a:pt x="10675" y="285075"/>
                  </a:lnTo>
                  <a:lnTo>
                    <a:pt x="15103" y="306259"/>
                  </a:lnTo>
                  <a:lnTo>
                    <a:pt x="14246" y="308909"/>
                  </a:lnTo>
                  <a:lnTo>
                    <a:pt x="12615" y="310676"/>
                  </a:lnTo>
                  <a:lnTo>
                    <a:pt x="12587" y="310795"/>
                  </a:lnTo>
                  <a:lnTo>
                    <a:pt x="18880" y="304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4220"/>
            <p:cNvSpPr/>
            <p:nvPr>
              <p:custDataLst>
                <p:tags r:id="rId48"/>
              </p:custDataLst>
            </p:nvPr>
          </p:nvSpPr>
          <p:spPr>
            <a:xfrm>
              <a:off x="1752992" y="1173015"/>
              <a:ext cx="123434" cy="150961"/>
            </a:xfrm>
            <a:custGeom>
              <a:avLst/>
              <a:gdLst/>
              <a:ahLst/>
              <a:cxnLst/>
              <a:rect l="0" t="0" r="0" b="0"/>
              <a:pathLst>
                <a:path w="123434" h="150961">
                  <a:moveTo>
                    <a:pt x="9133" y="17610"/>
                  </a:moveTo>
                  <a:lnTo>
                    <a:pt x="9133" y="17610"/>
                  </a:lnTo>
                  <a:lnTo>
                    <a:pt x="932" y="9409"/>
                  </a:lnTo>
                  <a:lnTo>
                    <a:pt x="0" y="3421"/>
                  </a:lnTo>
                  <a:lnTo>
                    <a:pt x="928" y="1800"/>
                  </a:lnTo>
                  <a:lnTo>
                    <a:pt x="2605" y="720"/>
                  </a:lnTo>
                  <a:lnTo>
                    <a:pt x="4781" y="0"/>
                  </a:lnTo>
                  <a:lnTo>
                    <a:pt x="6232" y="578"/>
                  </a:lnTo>
                  <a:lnTo>
                    <a:pt x="7199" y="2022"/>
                  </a:lnTo>
                  <a:lnTo>
                    <a:pt x="7844" y="4043"/>
                  </a:lnTo>
                  <a:lnTo>
                    <a:pt x="45679" y="49616"/>
                  </a:lnTo>
                  <a:lnTo>
                    <a:pt x="79960" y="95776"/>
                  </a:lnTo>
                  <a:lnTo>
                    <a:pt x="98932" y="126654"/>
                  </a:lnTo>
                  <a:lnTo>
                    <a:pt x="100749" y="131581"/>
                  </a:lnTo>
                  <a:lnTo>
                    <a:pt x="108412" y="139877"/>
                  </a:lnTo>
                  <a:lnTo>
                    <a:pt x="123433" y="150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4221"/>
            <p:cNvSpPr/>
            <p:nvPr>
              <p:custDataLst>
                <p:tags r:id="rId49"/>
              </p:custDataLst>
            </p:nvPr>
          </p:nvSpPr>
          <p:spPr>
            <a:xfrm>
              <a:off x="2223362" y="1185137"/>
              <a:ext cx="138839" cy="119789"/>
            </a:xfrm>
            <a:custGeom>
              <a:avLst/>
              <a:gdLst/>
              <a:ahLst/>
              <a:cxnLst/>
              <a:rect l="0" t="0" r="0" b="0"/>
              <a:pathLst>
                <a:path w="138839" h="119789">
                  <a:moveTo>
                    <a:pt x="5488" y="5488"/>
                  </a:moveTo>
                  <a:lnTo>
                    <a:pt x="5488" y="5488"/>
                  </a:lnTo>
                  <a:lnTo>
                    <a:pt x="0" y="0"/>
                  </a:lnTo>
                  <a:lnTo>
                    <a:pt x="45859" y="45859"/>
                  </a:lnTo>
                  <a:lnTo>
                    <a:pt x="93258" y="93258"/>
                  </a:lnTo>
                  <a:lnTo>
                    <a:pt x="111961" y="111960"/>
                  </a:lnTo>
                  <a:lnTo>
                    <a:pt x="138838" y="119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4222"/>
            <p:cNvSpPr/>
            <p:nvPr>
              <p:custDataLst>
                <p:tags r:id="rId50"/>
              </p:custDataLst>
            </p:nvPr>
          </p:nvSpPr>
          <p:spPr>
            <a:xfrm>
              <a:off x="2362200" y="1200266"/>
              <a:ext cx="91214" cy="285635"/>
            </a:xfrm>
            <a:custGeom>
              <a:avLst/>
              <a:gdLst/>
              <a:ahLst/>
              <a:cxnLst/>
              <a:rect l="0" t="0" r="0" b="0"/>
              <a:pathLst>
                <a:path w="91214" h="285635">
                  <a:moveTo>
                    <a:pt x="85725" y="9409"/>
                  </a:moveTo>
                  <a:lnTo>
                    <a:pt x="85725" y="9409"/>
                  </a:lnTo>
                  <a:lnTo>
                    <a:pt x="90781" y="9409"/>
                  </a:lnTo>
                  <a:lnTo>
                    <a:pt x="91213" y="8351"/>
                  </a:lnTo>
                  <a:lnTo>
                    <a:pt x="88870" y="4353"/>
                  </a:lnTo>
                  <a:lnTo>
                    <a:pt x="81478" y="1870"/>
                  </a:lnTo>
                  <a:lnTo>
                    <a:pt x="46083" y="0"/>
                  </a:lnTo>
                  <a:lnTo>
                    <a:pt x="30352" y="4975"/>
                  </a:lnTo>
                  <a:lnTo>
                    <a:pt x="17342" y="13152"/>
                  </a:lnTo>
                  <a:lnTo>
                    <a:pt x="12999" y="19186"/>
                  </a:lnTo>
                  <a:lnTo>
                    <a:pt x="2291" y="48367"/>
                  </a:lnTo>
                  <a:lnTo>
                    <a:pt x="134" y="88865"/>
                  </a:lnTo>
                  <a:lnTo>
                    <a:pt x="18" y="136485"/>
                  </a:lnTo>
                  <a:lnTo>
                    <a:pt x="5" y="172297"/>
                  </a:lnTo>
                  <a:lnTo>
                    <a:pt x="1" y="219357"/>
                  </a:lnTo>
                  <a:lnTo>
                    <a:pt x="0" y="266577"/>
                  </a:lnTo>
                  <a:lnTo>
                    <a:pt x="0" y="278341"/>
                  </a:lnTo>
                  <a:lnTo>
                    <a:pt x="1058" y="280772"/>
                  </a:lnTo>
                  <a:lnTo>
                    <a:pt x="2822" y="282393"/>
                  </a:lnTo>
                  <a:lnTo>
                    <a:pt x="7604" y="284193"/>
                  </a:lnTo>
                  <a:lnTo>
                    <a:pt x="19050" y="285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0" name="SMARTInkShape-Group855"/>
          <p:cNvGrpSpPr/>
          <p:nvPr/>
        </p:nvGrpSpPr>
        <p:grpSpPr>
          <a:xfrm>
            <a:off x="1182424" y="1295400"/>
            <a:ext cx="189177" cy="130311"/>
            <a:chOff x="1182424" y="1295400"/>
            <a:chExt cx="189177" cy="130311"/>
          </a:xfrm>
        </p:grpSpPr>
        <p:sp>
          <p:nvSpPr>
            <p:cNvPr id="548" name="SMARTInkShape-4223"/>
            <p:cNvSpPr/>
            <p:nvPr>
              <p:custDataLst>
                <p:tags r:id="rId43"/>
              </p:custDataLst>
            </p:nvPr>
          </p:nvSpPr>
          <p:spPr>
            <a:xfrm>
              <a:off x="1244053" y="1400175"/>
              <a:ext cx="127548" cy="25536"/>
            </a:xfrm>
            <a:custGeom>
              <a:avLst/>
              <a:gdLst/>
              <a:ahLst/>
              <a:cxnLst/>
              <a:rect l="0" t="0" r="0" b="0"/>
              <a:pathLst>
                <a:path w="127548" h="25536">
                  <a:moveTo>
                    <a:pt x="22772" y="0"/>
                  </a:moveTo>
                  <a:lnTo>
                    <a:pt x="22772" y="0"/>
                  </a:lnTo>
                  <a:lnTo>
                    <a:pt x="12659" y="5056"/>
                  </a:lnTo>
                  <a:lnTo>
                    <a:pt x="4872" y="13183"/>
                  </a:lnTo>
                  <a:lnTo>
                    <a:pt x="1314" y="18314"/>
                  </a:lnTo>
                  <a:lnTo>
                    <a:pt x="0" y="21734"/>
                  </a:lnTo>
                  <a:lnTo>
                    <a:pt x="182" y="24015"/>
                  </a:lnTo>
                  <a:lnTo>
                    <a:pt x="1362" y="25535"/>
                  </a:lnTo>
                  <a:lnTo>
                    <a:pt x="40219" y="21429"/>
                  </a:lnTo>
                  <a:lnTo>
                    <a:pt x="77213" y="19755"/>
                  </a:lnTo>
                  <a:lnTo>
                    <a:pt x="127547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4224"/>
            <p:cNvSpPr/>
            <p:nvPr>
              <p:custDataLst>
                <p:tags r:id="rId44"/>
              </p:custDataLst>
            </p:nvPr>
          </p:nvSpPr>
          <p:spPr>
            <a:xfrm>
              <a:off x="1182424" y="1295400"/>
              <a:ext cx="189177" cy="1"/>
            </a:xfrm>
            <a:custGeom>
              <a:avLst/>
              <a:gdLst/>
              <a:ahLst/>
              <a:cxnLst/>
              <a:rect l="0" t="0" r="0" b="0"/>
              <a:pathLst>
                <a:path w="189177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47514" y="0"/>
                  </a:lnTo>
                  <a:lnTo>
                    <a:pt x="88758" y="0"/>
                  </a:lnTo>
                  <a:lnTo>
                    <a:pt x="132691" y="0"/>
                  </a:lnTo>
                  <a:lnTo>
                    <a:pt x="1891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5" name="SMARTInkShape-Group856"/>
          <p:cNvGrpSpPr/>
          <p:nvPr/>
        </p:nvGrpSpPr>
        <p:grpSpPr>
          <a:xfrm>
            <a:off x="4839092" y="238125"/>
            <a:ext cx="550541" cy="439493"/>
            <a:chOff x="4839092" y="238125"/>
            <a:chExt cx="550541" cy="439493"/>
          </a:xfrm>
        </p:grpSpPr>
        <p:sp>
          <p:nvSpPr>
            <p:cNvPr id="551" name="SMARTInkShape-4225"/>
            <p:cNvSpPr/>
            <p:nvPr>
              <p:custDataLst>
                <p:tags r:id="rId39"/>
              </p:custDataLst>
            </p:nvPr>
          </p:nvSpPr>
          <p:spPr>
            <a:xfrm>
              <a:off x="5286375" y="238125"/>
              <a:ext cx="103258" cy="304801"/>
            </a:xfrm>
            <a:custGeom>
              <a:avLst/>
              <a:gdLst/>
              <a:ahLst/>
              <a:cxnLst/>
              <a:rect l="0" t="0" r="0" b="0"/>
              <a:pathLst>
                <a:path w="103258" h="304801">
                  <a:moveTo>
                    <a:pt x="57150" y="0"/>
                  </a:moveTo>
                  <a:lnTo>
                    <a:pt x="57150" y="0"/>
                  </a:lnTo>
                  <a:lnTo>
                    <a:pt x="62206" y="0"/>
                  </a:lnTo>
                  <a:lnTo>
                    <a:pt x="75464" y="5057"/>
                  </a:lnTo>
                  <a:lnTo>
                    <a:pt x="83987" y="16006"/>
                  </a:lnTo>
                  <a:lnTo>
                    <a:pt x="90244" y="32514"/>
                  </a:lnTo>
                  <a:lnTo>
                    <a:pt x="99648" y="79724"/>
                  </a:lnTo>
                  <a:lnTo>
                    <a:pt x="103257" y="120988"/>
                  </a:lnTo>
                  <a:lnTo>
                    <a:pt x="99270" y="168375"/>
                  </a:lnTo>
                  <a:lnTo>
                    <a:pt x="93927" y="208982"/>
                  </a:lnTo>
                  <a:lnTo>
                    <a:pt x="80276" y="230666"/>
                  </a:lnTo>
                  <a:lnTo>
                    <a:pt x="37705" y="275265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4226"/>
            <p:cNvSpPr/>
            <p:nvPr>
              <p:custDataLst>
                <p:tags r:id="rId40"/>
              </p:custDataLst>
            </p:nvPr>
          </p:nvSpPr>
          <p:spPr>
            <a:xfrm>
              <a:off x="5124453" y="273309"/>
              <a:ext cx="127746" cy="404309"/>
            </a:xfrm>
            <a:custGeom>
              <a:avLst/>
              <a:gdLst/>
              <a:ahLst/>
              <a:cxnLst/>
              <a:rect l="0" t="0" r="0" b="0"/>
              <a:pathLst>
                <a:path w="127746" h="404309">
                  <a:moveTo>
                    <a:pt x="28572" y="107691"/>
                  </a:moveTo>
                  <a:lnTo>
                    <a:pt x="28572" y="107691"/>
                  </a:lnTo>
                  <a:lnTo>
                    <a:pt x="23516" y="144319"/>
                  </a:lnTo>
                  <a:lnTo>
                    <a:pt x="13384" y="184659"/>
                  </a:lnTo>
                  <a:lnTo>
                    <a:pt x="10666" y="219984"/>
                  </a:lnTo>
                  <a:lnTo>
                    <a:pt x="9747" y="264202"/>
                  </a:lnTo>
                  <a:lnTo>
                    <a:pt x="9567" y="309116"/>
                  </a:lnTo>
                  <a:lnTo>
                    <a:pt x="9536" y="348465"/>
                  </a:lnTo>
                  <a:lnTo>
                    <a:pt x="6706" y="365691"/>
                  </a:lnTo>
                  <a:lnTo>
                    <a:pt x="1986" y="384160"/>
                  </a:lnTo>
                  <a:lnTo>
                    <a:pt x="390" y="404308"/>
                  </a:lnTo>
                  <a:lnTo>
                    <a:pt x="259" y="403861"/>
                  </a:lnTo>
                  <a:lnTo>
                    <a:pt x="31" y="366944"/>
                  </a:lnTo>
                  <a:lnTo>
                    <a:pt x="7" y="326794"/>
                  </a:lnTo>
                  <a:lnTo>
                    <a:pt x="0" y="291496"/>
                  </a:lnTo>
                  <a:lnTo>
                    <a:pt x="5054" y="245760"/>
                  </a:lnTo>
                  <a:lnTo>
                    <a:pt x="10359" y="213152"/>
                  </a:lnTo>
                  <a:lnTo>
                    <a:pt x="19295" y="170689"/>
                  </a:lnTo>
                  <a:lnTo>
                    <a:pt x="28645" y="132354"/>
                  </a:lnTo>
                  <a:lnTo>
                    <a:pt x="38119" y="90304"/>
                  </a:lnTo>
                  <a:lnTo>
                    <a:pt x="50451" y="53856"/>
                  </a:lnTo>
                  <a:lnTo>
                    <a:pt x="73644" y="6964"/>
                  </a:lnTo>
                  <a:lnTo>
                    <a:pt x="79648" y="129"/>
                  </a:lnTo>
                  <a:lnTo>
                    <a:pt x="83789" y="0"/>
                  </a:lnTo>
                  <a:lnTo>
                    <a:pt x="94036" y="5500"/>
                  </a:lnTo>
                  <a:lnTo>
                    <a:pt x="97614" y="9931"/>
                  </a:lnTo>
                  <a:lnTo>
                    <a:pt x="108885" y="43403"/>
                  </a:lnTo>
                  <a:lnTo>
                    <a:pt x="109069" y="58305"/>
                  </a:lnTo>
                  <a:lnTo>
                    <a:pt x="100566" y="90175"/>
                  </a:lnTo>
                  <a:lnTo>
                    <a:pt x="91965" y="102728"/>
                  </a:lnTo>
                  <a:lnTo>
                    <a:pt x="79312" y="114354"/>
                  </a:lnTo>
                  <a:lnTo>
                    <a:pt x="74759" y="115944"/>
                  </a:lnTo>
                  <a:lnTo>
                    <a:pt x="71324" y="116651"/>
                  </a:lnTo>
                  <a:lnTo>
                    <a:pt x="71890" y="116839"/>
                  </a:lnTo>
                  <a:lnTo>
                    <a:pt x="73326" y="116965"/>
                  </a:lnTo>
                  <a:lnTo>
                    <a:pt x="74283" y="118107"/>
                  </a:lnTo>
                  <a:lnTo>
                    <a:pt x="75346" y="122198"/>
                  </a:lnTo>
                  <a:lnTo>
                    <a:pt x="81463" y="127544"/>
                  </a:lnTo>
                  <a:lnTo>
                    <a:pt x="102637" y="144656"/>
                  </a:lnTo>
                  <a:lnTo>
                    <a:pt x="126531" y="180895"/>
                  </a:lnTo>
                  <a:lnTo>
                    <a:pt x="127745" y="187185"/>
                  </a:lnTo>
                  <a:lnTo>
                    <a:pt x="126270" y="199819"/>
                  </a:lnTo>
                  <a:lnTo>
                    <a:pt x="116702" y="224118"/>
                  </a:lnTo>
                  <a:lnTo>
                    <a:pt x="110780" y="232814"/>
                  </a:lnTo>
                  <a:lnTo>
                    <a:pt x="107719" y="234498"/>
                  </a:lnTo>
                  <a:lnTo>
                    <a:pt x="104620" y="234562"/>
                  </a:lnTo>
                  <a:lnTo>
                    <a:pt x="101496" y="233547"/>
                  </a:lnTo>
                  <a:lnTo>
                    <a:pt x="76197" y="2029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SMARTInkShape-4227"/>
            <p:cNvSpPr/>
            <p:nvPr>
              <p:custDataLst>
                <p:tags r:id="rId41"/>
              </p:custDataLst>
            </p:nvPr>
          </p:nvSpPr>
          <p:spPr>
            <a:xfrm>
              <a:off x="4882068" y="308837"/>
              <a:ext cx="147133" cy="195989"/>
            </a:xfrm>
            <a:custGeom>
              <a:avLst/>
              <a:gdLst/>
              <a:ahLst/>
              <a:cxnLst/>
              <a:rect l="0" t="0" r="0" b="0"/>
              <a:pathLst>
                <a:path w="147133" h="195989">
                  <a:moveTo>
                    <a:pt x="147132" y="5488"/>
                  </a:moveTo>
                  <a:lnTo>
                    <a:pt x="147132" y="5488"/>
                  </a:lnTo>
                  <a:lnTo>
                    <a:pt x="142076" y="431"/>
                  </a:lnTo>
                  <a:lnTo>
                    <a:pt x="138470" y="0"/>
                  </a:lnTo>
                  <a:lnTo>
                    <a:pt x="128818" y="2343"/>
                  </a:lnTo>
                  <a:lnTo>
                    <a:pt x="116540" y="9613"/>
                  </a:lnTo>
                  <a:lnTo>
                    <a:pt x="74975" y="49255"/>
                  </a:lnTo>
                  <a:lnTo>
                    <a:pt x="32939" y="96179"/>
                  </a:lnTo>
                  <a:lnTo>
                    <a:pt x="9497" y="133848"/>
                  </a:lnTo>
                  <a:lnTo>
                    <a:pt x="237" y="160665"/>
                  </a:lnTo>
                  <a:lnTo>
                    <a:pt x="0" y="175350"/>
                  </a:lnTo>
                  <a:lnTo>
                    <a:pt x="4257" y="195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4228"/>
            <p:cNvSpPr/>
            <p:nvPr>
              <p:custDataLst>
                <p:tags r:id="rId42"/>
              </p:custDataLst>
            </p:nvPr>
          </p:nvSpPr>
          <p:spPr>
            <a:xfrm>
              <a:off x="4839092" y="314717"/>
              <a:ext cx="142484" cy="180584"/>
            </a:xfrm>
            <a:custGeom>
              <a:avLst/>
              <a:gdLst/>
              <a:ahLst/>
              <a:cxnLst/>
              <a:rect l="0" t="0" r="0" b="0"/>
              <a:pathLst>
                <a:path w="142484" h="180584">
                  <a:moveTo>
                    <a:pt x="9133" y="9133"/>
                  </a:moveTo>
                  <a:lnTo>
                    <a:pt x="9133" y="9133"/>
                  </a:lnTo>
                  <a:lnTo>
                    <a:pt x="4076" y="9133"/>
                  </a:lnTo>
                  <a:lnTo>
                    <a:pt x="2587" y="8075"/>
                  </a:lnTo>
                  <a:lnTo>
                    <a:pt x="1594" y="6311"/>
                  </a:lnTo>
                  <a:lnTo>
                    <a:pt x="0" y="932"/>
                  </a:lnTo>
                  <a:lnTo>
                    <a:pt x="928" y="491"/>
                  </a:lnTo>
                  <a:lnTo>
                    <a:pt x="4781" y="0"/>
                  </a:lnTo>
                  <a:lnTo>
                    <a:pt x="17957" y="9837"/>
                  </a:lnTo>
                  <a:lnTo>
                    <a:pt x="47559" y="48580"/>
                  </a:lnTo>
                  <a:lnTo>
                    <a:pt x="77823" y="89423"/>
                  </a:lnTo>
                  <a:lnTo>
                    <a:pt x="106765" y="133497"/>
                  </a:lnTo>
                  <a:lnTo>
                    <a:pt x="126085" y="170541"/>
                  </a:lnTo>
                  <a:lnTo>
                    <a:pt x="142483" y="180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8" name="SMARTInkShape-Group857"/>
          <p:cNvGrpSpPr/>
          <p:nvPr/>
        </p:nvGrpSpPr>
        <p:grpSpPr>
          <a:xfrm>
            <a:off x="2809875" y="114300"/>
            <a:ext cx="1847851" cy="528368"/>
            <a:chOff x="2809875" y="114300"/>
            <a:chExt cx="1847851" cy="528368"/>
          </a:xfrm>
        </p:grpSpPr>
        <p:sp>
          <p:nvSpPr>
            <p:cNvPr id="556" name="SMARTInkShape-4229"/>
            <p:cNvSpPr/>
            <p:nvPr>
              <p:custDataLst>
                <p:tags r:id="rId27"/>
              </p:custDataLst>
            </p:nvPr>
          </p:nvSpPr>
          <p:spPr>
            <a:xfrm>
              <a:off x="4486275" y="409575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9525"/>
                  </a:moveTo>
                  <a:lnTo>
                    <a:pt x="0" y="9525"/>
                  </a:lnTo>
                  <a:lnTo>
                    <a:pt x="37559" y="9525"/>
                  </a:lnTo>
                  <a:lnTo>
                    <a:pt x="83698" y="8467"/>
                  </a:lnTo>
                  <a:lnTo>
                    <a:pt x="127932" y="1986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4230"/>
            <p:cNvSpPr/>
            <p:nvPr>
              <p:custDataLst>
                <p:tags r:id="rId28"/>
              </p:custDataLst>
            </p:nvPr>
          </p:nvSpPr>
          <p:spPr>
            <a:xfrm>
              <a:off x="4305430" y="257879"/>
              <a:ext cx="47104" cy="275522"/>
            </a:xfrm>
            <a:custGeom>
              <a:avLst/>
              <a:gdLst/>
              <a:ahLst/>
              <a:cxnLst/>
              <a:rect l="0" t="0" r="0" b="0"/>
              <a:pathLst>
                <a:path w="47104" h="275522">
                  <a:moveTo>
                    <a:pt x="37970" y="56446"/>
                  </a:moveTo>
                  <a:lnTo>
                    <a:pt x="37970" y="56446"/>
                  </a:lnTo>
                  <a:lnTo>
                    <a:pt x="43027" y="51389"/>
                  </a:lnTo>
                  <a:lnTo>
                    <a:pt x="45509" y="43263"/>
                  </a:lnTo>
                  <a:lnTo>
                    <a:pt x="47103" y="20798"/>
                  </a:lnTo>
                  <a:lnTo>
                    <a:pt x="44498" y="11322"/>
                  </a:lnTo>
                  <a:lnTo>
                    <a:pt x="39259" y="1672"/>
                  </a:lnTo>
                  <a:lnTo>
                    <a:pt x="37772" y="880"/>
                  </a:lnTo>
                  <a:lnTo>
                    <a:pt x="33295" y="0"/>
                  </a:lnTo>
                  <a:lnTo>
                    <a:pt x="30620" y="1882"/>
                  </a:lnTo>
                  <a:lnTo>
                    <a:pt x="15614" y="20816"/>
                  </a:lnTo>
                  <a:lnTo>
                    <a:pt x="12159" y="33202"/>
                  </a:lnTo>
                  <a:lnTo>
                    <a:pt x="4885" y="77137"/>
                  </a:lnTo>
                  <a:lnTo>
                    <a:pt x="860" y="122622"/>
                  </a:lnTo>
                  <a:lnTo>
                    <a:pt x="0" y="168629"/>
                  </a:lnTo>
                  <a:lnTo>
                    <a:pt x="2709" y="212644"/>
                  </a:lnTo>
                  <a:lnTo>
                    <a:pt x="8514" y="256579"/>
                  </a:lnTo>
                  <a:lnTo>
                    <a:pt x="9395" y="275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4231"/>
            <p:cNvSpPr/>
            <p:nvPr>
              <p:custDataLst>
                <p:tags r:id="rId29"/>
              </p:custDataLst>
            </p:nvPr>
          </p:nvSpPr>
          <p:spPr>
            <a:xfrm>
              <a:off x="4210050" y="314325"/>
              <a:ext cx="76201" cy="76201"/>
            </a:xfrm>
            <a:custGeom>
              <a:avLst/>
              <a:gdLst/>
              <a:ahLst/>
              <a:cxnLst/>
              <a:rect l="0" t="0" r="0" b="0"/>
              <a:pathLst>
                <a:path w="76201" h="762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7305" y="9721"/>
                  </a:lnTo>
                  <a:lnTo>
                    <a:pt x="57419" y="56883"/>
                  </a:lnTo>
                  <a:lnTo>
                    <a:pt x="762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4232"/>
            <p:cNvSpPr/>
            <p:nvPr>
              <p:custDataLst>
                <p:tags r:id="rId30"/>
              </p:custDataLst>
            </p:nvPr>
          </p:nvSpPr>
          <p:spPr>
            <a:xfrm>
              <a:off x="3963844" y="221416"/>
              <a:ext cx="84282" cy="302460"/>
            </a:xfrm>
            <a:custGeom>
              <a:avLst/>
              <a:gdLst/>
              <a:ahLst/>
              <a:cxnLst/>
              <a:rect l="0" t="0" r="0" b="0"/>
              <a:pathLst>
                <a:path w="84282" h="302460">
                  <a:moveTo>
                    <a:pt x="84281" y="45284"/>
                  </a:moveTo>
                  <a:lnTo>
                    <a:pt x="84281" y="45284"/>
                  </a:lnTo>
                  <a:lnTo>
                    <a:pt x="84281" y="5560"/>
                  </a:lnTo>
                  <a:lnTo>
                    <a:pt x="83223" y="2926"/>
                  </a:lnTo>
                  <a:lnTo>
                    <a:pt x="81459" y="1171"/>
                  </a:lnTo>
                  <a:lnTo>
                    <a:pt x="79224" y="0"/>
                  </a:lnTo>
                  <a:lnTo>
                    <a:pt x="75618" y="1336"/>
                  </a:lnTo>
                  <a:lnTo>
                    <a:pt x="65967" y="8466"/>
                  </a:lnTo>
                  <a:lnTo>
                    <a:pt x="48633" y="29436"/>
                  </a:lnTo>
                  <a:lnTo>
                    <a:pt x="31418" y="71512"/>
                  </a:lnTo>
                  <a:lnTo>
                    <a:pt x="15003" y="117140"/>
                  </a:lnTo>
                  <a:lnTo>
                    <a:pt x="3429" y="161119"/>
                  </a:lnTo>
                  <a:lnTo>
                    <a:pt x="0" y="207664"/>
                  </a:lnTo>
                  <a:lnTo>
                    <a:pt x="1806" y="246502"/>
                  </a:lnTo>
                  <a:lnTo>
                    <a:pt x="3898" y="255629"/>
                  </a:lnTo>
                  <a:lnTo>
                    <a:pt x="22011" y="283645"/>
                  </a:lnTo>
                  <a:lnTo>
                    <a:pt x="74756" y="302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4233"/>
            <p:cNvSpPr/>
            <p:nvPr>
              <p:custDataLst>
                <p:tags r:id="rId31"/>
              </p:custDataLst>
            </p:nvPr>
          </p:nvSpPr>
          <p:spPr>
            <a:xfrm>
              <a:off x="3657600" y="238125"/>
              <a:ext cx="111884" cy="304801"/>
            </a:xfrm>
            <a:custGeom>
              <a:avLst/>
              <a:gdLst/>
              <a:ahLst/>
              <a:cxnLst/>
              <a:rect l="0" t="0" r="0" b="0"/>
              <a:pathLst>
                <a:path w="111884" h="304801">
                  <a:moveTo>
                    <a:pt x="0" y="0"/>
                  </a:moveTo>
                  <a:lnTo>
                    <a:pt x="0" y="0"/>
                  </a:lnTo>
                  <a:lnTo>
                    <a:pt x="10113" y="0"/>
                  </a:lnTo>
                  <a:lnTo>
                    <a:pt x="13092" y="1058"/>
                  </a:lnTo>
                  <a:lnTo>
                    <a:pt x="15078" y="2822"/>
                  </a:lnTo>
                  <a:lnTo>
                    <a:pt x="16402" y="5057"/>
                  </a:lnTo>
                  <a:lnTo>
                    <a:pt x="58939" y="43229"/>
                  </a:lnTo>
                  <a:lnTo>
                    <a:pt x="82903" y="82270"/>
                  </a:lnTo>
                  <a:lnTo>
                    <a:pt x="100415" y="122084"/>
                  </a:lnTo>
                  <a:lnTo>
                    <a:pt x="109716" y="147768"/>
                  </a:lnTo>
                  <a:lnTo>
                    <a:pt x="111883" y="185365"/>
                  </a:lnTo>
                  <a:lnTo>
                    <a:pt x="103670" y="227586"/>
                  </a:lnTo>
                  <a:lnTo>
                    <a:pt x="94923" y="251230"/>
                  </a:lnTo>
                  <a:lnTo>
                    <a:pt x="5715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4234"/>
            <p:cNvSpPr/>
            <p:nvPr>
              <p:custDataLst>
                <p:tags r:id="rId32"/>
              </p:custDataLst>
            </p:nvPr>
          </p:nvSpPr>
          <p:spPr>
            <a:xfrm>
              <a:off x="3336790" y="171450"/>
              <a:ext cx="206511" cy="47626"/>
            </a:xfrm>
            <a:custGeom>
              <a:avLst/>
              <a:gdLst/>
              <a:ahLst/>
              <a:cxnLst/>
              <a:rect l="0" t="0" r="0" b="0"/>
              <a:pathLst>
                <a:path w="206511" h="47626">
                  <a:moveTo>
                    <a:pt x="25535" y="47625"/>
                  </a:moveTo>
                  <a:lnTo>
                    <a:pt x="25535" y="47625"/>
                  </a:lnTo>
                  <a:lnTo>
                    <a:pt x="20478" y="47625"/>
                  </a:lnTo>
                  <a:lnTo>
                    <a:pt x="0" y="39424"/>
                  </a:lnTo>
                  <a:lnTo>
                    <a:pt x="45" y="37924"/>
                  </a:lnTo>
                  <a:lnTo>
                    <a:pt x="2917" y="33436"/>
                  </a:lnTo>
                  <a:lnTo>
                    <a:pt x="47460" y="18854"/>
                  </a:lnTo>
                  <a:lnTo>
                    <a:pt x="86359" y="9467"/>
                  </a:lnTo>
                  <a:lnTo>
                    <a:pt x="125754" y="2805"/>
                  </a:lnTo>
                  <a:lnTo>
                    <a:pt x="172566" y="554"/>
                  </a:lnTo>
                  <a:lnTo>
                    <a:pt x="2065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4235"/>
            <p:cNvSpPr/>
            <p:nvPr>
              <p:custDataLst>
                <p:tags r:id="rId33"/>
              </p:custDataLst>
            </p:nvPr>
          </p:nvSpPr>
          <p:spPr>
            <a:xfrm>
              <a:off x="3448050" y="200025"/>
              <a:ext cx="19051" cy="133351"/>
            </a:xfrm>
            <a:custGeom>
              <a:avLst/>
              <a:gdLst/>
              <a:ahLst/>
              <a:cxnLst/>
              <a:rect l="0" t="0" r="0" b="0"/>
              <a:pathLst>
                <a:path w="19051" h="133351">
                  <a:moveTo>
                    <a:pt x="0" y="0"/>
                  </a:moveTo>
                  <a:lnTo>
                    <a:pt x="0" y="0"/>
                  </a:lnTo>
                  <a:lnTo>
                    <a:pt x="5057" y="10113"/>
                  </a:lnTo>
                  <a:lnTo>
                    <a:pt x="11759" y="51779"/>
                  </a:lnTo>
                  <a:lnTo>
                    <a:pt x="18090" y="97522"/>
                  </a:lnTo>
                  <a:lnTo>
                    <a:pt x="1905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4236"/>
            <p:cNvSpPr/>
            <p:nvPr>
              <p:custDataLst>
                <p:tags r:id="rId34"/>
              </p:custDataLst>
            </p:nvPr>
          </p:nvSpPr>
          <p:spPr>
            <a:xfrm>
              <a:off x="3181350" y="320128"/>
              <a:ext cx="133351" cy="165648"/>
            </a:xfrm>
            <a:custGeom>
              <a:avLst/>
              <a:gdLst/>
              <a:ahLst/>
              <a:cxnLst/>
              <a:rect l="0" t="0" r="0" b="0"/>
              <a:pathLst>
                <a:path w="133351" h="165648">
                  <a:moveTo>
                    <a:pt x="133350" y="22772"/>
                  </a:moveTo>
                  <a:lnTo>
                    <a:pt x="133350" y="22772"/>
                  </a:lnTo>
                  <a:lnTo>
                    <a:pt x="133350" y="1313"/>
                  </a:lnTo>
                  <a:lnTo>
                    <a:pt x="131233" y="0"/>
                  </a:lnTo>
                  <a:lnTo>
                    <a:pt x="123237" y="1362"/>
                  </a:lnTo>
                  <a:lnTo>
                    <a:pt x="111891" y="8079"/>
                  </a:lnTo>
                  <a:lnTo>
                    <a:pt x="79244" y="55139"/>
                  </a:lnTo>
                  <a:lnTo>
                    <a:pt x="45218" y="101226"/>
                  </a:lnTo>
                  <a:lnTo>
                    <a:pt x="11742" y="146543"/>
                  </a:lnTo>
                  <a:lnTo>
                    <a:pt x="0" y="1656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4237"/>
            <p:cNvSpPr/>
            <p:nvPr>
              <p:custDataLst>
                <p:tags r:id="rId35"/>
              </p:custDataLst>
            </p:nvPr>
          </p:nvSpPr>
          <p:spPr>
            <a:xfrm>
              <a:off x="3143250" y="323850"/>
              <a:ext cx="142876" cy="161926"/>
            </a:xfrm>
            <a:custGeom>
              <a:avLst/>
              <a:gdLst/>
              <a:ahLst/>
              <a:cxnLst/>
              <a:rect l="0" t="0" r="0" b="0"/>
              <a:pathLst>
                <a:path w="142876" h="161926">
                  <a:moveTo>
                    <a:pt x="0" y="0"/>
                  </a:moveTo>
                  <a:lnTo>
                    <a:pt x="0" y="0"/>
                  </a:lnTo>
                  <a:lnTo>
                    <a:pt x="17900" y="20722"/>
                  </a:lnTo>
                  <a:lnTo>
                    <a:pt x="27006" y="32493"/>
                  </a:lnTo>
                  <a:lnTo>
                    <a:pt x="69294" y="69915"/>
                  </a:lnTo>
                  <a:lnTo>
                    <a:pt x="115572" y="115596"/>
                  </a:lnTo>
                  <a:lnTo>
                    <a:pt x="135287" y="142896"/>
                  </a:lnTo>
                  <a:lnTo>
                    <a:pt x="142875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4238"/>
            <p:cNvSpPr/>
            <p:nvPr>
              <p:custDataLst>
                <p:tags r:id="rId36"/>
              </p:custDataLst>
            </p:nvPr>
          </p:nvSpPr>
          <p:spPr>
            <a:xfrm>
              <a:off x="2859332" y="114300"/>
              <a:ext cx="207719" cy="57151"/>
            </a:xfrm>
            <a:custGeom>
              <a:avLst/>
              <a:gdLst/>
              <a:ahLst/>
              <a:cxnLst/>
              <a:rect l="0" t="0" r="0" b="0"/>
              <a:pathLst>
                <a:path w="207719" h="57151">
                  <a:moveTo>
                    <a:pt x="26743" y="57150"/>
                  </a:moveTo>
                  <a:lnTo>
                    <a:pt x="26743" y="57150"/>
                  </a:lnTo>
                  <a:lnTo>
                    <a:pt x="21687" y="57150"/>
                  </a:lnTo>
                  <a:lnTo>
                    <a:pt x="16382" y="54328"/>
                  </a:lnTo>
                  <a:lnTo>
                    <a:pt x="0" y="39816"/>
                  </a:lnTo>
                  <a:lnTo>
                    <a:pt x="4627" y="36041"/>
                  </a:lnTo>
                  <a:lnTo>
                    <a:pt x="33944" y="21954"/>
                  </a:lnTo>
                  <a:lnTo>
                    <a:pt x="78103" y="12294"/>
                  </a:lnTo>
                  <a:lnTo>
                    <a:pt x="123319" y="5015"/>
                  </a:lnTo>
                  <a:lnTo>
                    <a:pt x="162511" y="991"/>
                  </a:lnTo>
                  <a:lnTo>
                    <a:pt x="2077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4239"/>
            <p:cNvSpPr/>
            <p:nvPr>
              <p:custDataLst>
                <p:tags r:id="rId37"/>
              </p:custDataLst>
            </p:nvPr>
          </p:nvSpPr>
          <p:spPr>
            <a:xfrm>
              <a:off x="2952750" y="163249"/>
              <a:ext cx="28576" cy="141552"/>
            </a:xfrm>
            <a:custGeom>
              <a:avLst/>
              <a:gdLst/>
              <a:ahLst/>
              <a:cxnLst/>
              <a:rect l="0" t="0" r="0" b="0"/>
              <a:pathLst>
                <a:path w="28576" h="1415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6" y="4125"/>
                  </a:lnTo>
                  <a:lnTo>
                    <a:pt x="13257" y="12050"/>
                  </a:lnTo>
                  <a:lnTo>
                    <a:pt x="16476" y="23670"/>
                  </a:lnTo>
                  <a:lnTo>
                    <a:pt x="25257" y="65075"/>
                  </a:lnTo>
                  <a:lnTo>
                    <a:pt x="28138" y="104878"/>
                  </a:lnTo>
                  <a:lnTo>
                    <a:pt x="28575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4240"/>
            <p:cNvSpPr/>
            <p:nvPr>
              <p:custDataLst>
                <p:tags r:id="rId38"/>
              </p:custDataLst>
            </p:nvPr>
          </p:nvSpPr>
          <p:spPr>
            <a:xfrm>
              <a:off x="2809875" y="306287"/>
              <a:ext cx="141801" cy="336381"/>
            </a:xfrm>
            <a:custGeom>
              <a:avLst/>
              <a:gdLst/>
              <a:ahLst/>
              <a:cxnLst/>
              <a:rect l="0" t="0" r="0" b="0"/>
              <a:pathLst>
                <a:path w="141801" h="336381">
                  <a:moveTo>
                    <a:pt x="0" y="74713"/>
                  </a:moveTo>
                  <a:lnTo>
                    <a:pt x="0" y="74713"/>
                  </a:lnTo>
                  <a:lnTo>
                    <a:pt x="0" y="79770"/>
                  </a:lnTo>
                  <a:lnTo>
                    <a:pt x="2822" y="85074"/>
                  </a:lnTo>
                  <a:lnTo>
                    <a:pt x="6546" y="90960"/>
                  </a:lnTo>
                  <a:lnTo>
                    <a:pt x="16890" y="128840"/>
                  </a:lnTo>
                  <a:lnTo>
                    <a:pt x="21232" y="156720"/>
                  </a:lnTo>
                  <a:lnTo>
                    <a:pt x="26399" y="184031"/>
                  </a:lnTo>
                  <a:lnTo>
                    <a:pt x="28145" y="231185"/>
                  </a:lnTo>
                  <a:lnTo>
                    <a:pt x="29549" y="268173"/>
                  </a:lnTo>
                  <a:lnTo>
                    <a:pt x="36097" y="311228"/>
                  </a:lnTo>
                  <a:lnTo>
                    <a:pt x="37704" y="335451"/>
                  </a:lnTo>
                  <a:lnTo>
                    <a:pt x="36778" y="336380"/>
                  </a:lnTo>
                  <a:lnTo>
                    <a:pt x="35102" y="335941"/>
                  </a:lnTo>
                  <a:lnTo>
                    <a:pt x="32926" y="334590"/>
                  </a:lnTo>
                  <a:lnTo>
                    <a:pt x="30509" y="324622"/>
                  </a:lnTo>
                  <a:lnTo>
                    <a:pt x="27771" y="277819"/>
                  </a:lnTo>
                  <a:lnTo>
                    <a:pt x="21086" y="236110"/>
                  </a:lnTo>
                  <a:lnTo>
                    <a:pt x="19654" y="188856"/>
                  </a:lnTo>
                  <a:lnTo>
                    <a:pt x="19229" y="146986"/>
                  </a:lnTo>
                  <a:lnTo>
                    <a:pt x="16281" y="111649"/>
                  </a:lnTo>
                  <a:lnTo>
                    <a:pt x="13586" y="86896"/>
                  </a:lnTo>
                  <a:lnTo>
                    <a:pt x="18018" y="52335"/>
                  </a:lnTo>
                  <a:lnTo>
                    <a:pt x="35113" y="9806"/>
                  </a:lnTo>
                  <a:lnTo>
                    <a:pt x="41359" y="3532"/>
                  </a:lnTo>
                  <a:lnTo>
                    <a:pt x="47662" y="744"/>
                  </a:lnTo>
                  <a:lnTo>
                    <a:pt x="50825" y="0"/>
                  </a:lnTo>
                  <a:lnTo>
                    <a:pt x="53991" y="1621"/>
                  </a:lnTo>
                  <a:lnTo>
                    <a:pt x="60332" y="9067"/>
                  </a:lnTo>
                  <a:lnTo>
                    <a:pt x="63856" y="19431"/>
                  </a:lnTo>
                  <a:lnTo>
                    <a:pt x="66428" y="63366"/>
                  </a:lnTo>
                  <a:lnTo>
                    <a:pt x="66660" y="99418"/>
                  </a:lnTo>
                  <a:lnTo>
                    <a:pt x="67724" y="100708"/>
                  </a:lnTo>
                  <a:lnTo>
                    <a:pt x="71727" y="102142"/>
                  </a:lnTo>
                  <a:lnTo>
                    <a:pt x="97266" y="103187"/>
                  </a:lnTo>
                  <a:lnTo>
                    <a:pt x="107082" y="108888"/>
                  </a:lnTo>
                  <a:lnTo>
                    <a:pt x="130630" y="129794"/>
                  </a:lnTo>
                  <a:lnTo>
                    <a:pt x="137433" y="141880"/>
                  </a:lnTo>
                  <a:lnTo>
                    <a:pt x="141800" y="166885"/>
                  </a:lnTo>
                  <a:lnTo>
                    <a:pt x="139575" y="176709"/>
                  </a:lnTo>
                  <a:lnTo>
                    <a:pt x="137500" y="180810"/>
                  </a:lnTo>
                  <a:lnTo>
                    <a:pt x="129550" y="188190"/>
                  </a:lnTo>
                  <a:lnTo>
                    <a:pt x="124467" y="191639"/>
                  </a:lnTo>
                  <a:lnTo>
                    <a:pt x="110352" y="192650"/>
                  </a:lnTo>
                  <a:lnTo>
                    <a:pt x="95612" y="189571"/>
                  </a:lnTo>
                  <a:lnTo>
                    <a:pt x="76200" y="169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3" name="SMARTInkShape-Group858"/>
          <p:cNvGrpSpPr/>
          <p:nvPr/>
        </p:nvGrpSpPr>
        <p:grpSpPr>
          <a:xfrm>
            <a:off x="318244" y="219075"/>
            <a:ext cx="681882" cy="399193"/>
            <a:chOff x="318244" y="219075"/>
            <a:chExt cx="681882" cy="399193"/>
          </a:xfrm>
        </p:grpSpPr>
        <p:sp>
          <p:nvSpPr>
            <p:cNvPr id="569" name="SMARTInkShape-4241"/>
            <p:cNvSpPr/>
            <p:nvPr>
              <p:custDataLst>
                <p:tags r:id="rId23"/>
              </p:custDataLst>
            </p:nvPr>
          </p:nvSpPr>
          <p:spPr>
            <a:xfrm>
              <a:off x="318244" y="346451"/>
              <a:ext cx="253223" cy="271817"/>
            </a:xfrm>
            <a:custGeom>
              <a:avLst/>
              <a:gdLst/>
              <a:ahLst/>
              <a:cxnLst/>
              <a:rect l="0" t="0" r="0" b="0"/>
              <a:pathLst>
                <a:path w="253223" h="271817">
                  <a:moveTo>
                    <a:pt x="243731" y="44074"/>
                  </a:moveTo>
                  <a:lnTo>
                    <a:pt x="243731" y="44074"/>
                  </a:lnTo>
                  <a:lnTo>
                    <a:pt x="248787" y="49131"/>
                  </a:lnTo>
                  <a:lnTo>
                    <a:pt x="250277" y="49562"/>
                  </a:lnTo>
                  <a:lnTo>
                    <a:pt x="251270" y="48791"/>
                  </a:lnTo>
                  <a:lnTo>
                    <a:pt x="253140" y="44350"/>
                  </a:lnTo>
                  <a:lnTo>
                    <a:pt x="253222" y="39099"/>
                  </a:lnTo>
                  <a:lnTo>
                    <a:pt x="243133" y="25784"/>
                  </a:lnTo>
                  <a:lnTo>
                    <a:pt x="221682" y="8434"/>
                  </a:lnTo>
                  <a:lnTo>
                    <a:pt x="207120" y="1775"/>
                  </a:lnTo>
                  <a:lnTo>
                    <a:pt x="200274" y="0"/>
                  </a:lnTo>
                  <a:lnTo>
                    <a:pt x="153067" y="4962"/>
                  </a:lnTo>
                  <a:lnTo>
                    <a:pt x="118930" y="20983"/>
                  </a:lnTo>
                  <a:lnTo>
                    <a:pt x="71333" y="54860"/>
                  </a:lnTo>
                  <a:lnTo>
                    <a:pt x="61982" y="59451"/>
                  </a:lnTo>
                  <a:lnTo>
                    <a:pt x="59065" y="62792"/>
                  </a:lnTo>
                  <a:lnTo>
                    <a:pt x="55824" y="72149"/>
                  </a:lnTo>
                  <a:lnTo>
                    <a:pt x="57076" y="77607"/>
                  </a:lnTo>
                  <a:lnTo>
                    <a:pt x="64112" y="89317"/>
                  </a:lnTo>
                  <a:lnTo>
                    <a:pt x="77117" y="98754"/>
                  </a:lnTo>
                  <a:lnTo>
                    <a:pt x="122837" y="115103"/>
                  </a:lnTo>
                  <a:lnTo>
                    <a:pt x="144293" y="123798"/>
                  </a:lnTo>
                  <a:lnTo>
                    <a:pt x="151911" y="129954"/>
                  </a:lnTo>
                  <a:lnTo>
                    <a:pt x="153943" y="133078"/>
                  </a:lnTo>
                  <a:lnTo>
                    <a:pt x="152122" y="137276"/>
                  </a:lnTo>
                  <a:lnTo>
                    <a:pt x="141633" y="147586"/>
                  </a:lnTo>
                  <a:lnTo>
                    <a:pt x="95237" y="174854"/>
                  </a:lnTo>
                  <a:lnTo>
                    <a:pt x="52491" y="200565"/>
                  </a:lnTo>
                  <a:lnTo>
                    <a:pt x="10565" y="231520"/>
                  </a:lnTo>
                  <a:lnTo>
                    <a:pt x="2518" y="241330"/>
                  </a:lnTo>
                  <a:lnTo>
                    <a:pt x="373" y="245428"/>
                  </a:lnTo>
                  <a:lnTo>
                    <a:pt x="0" y="249219"/>
                  </a:lnTo>
                  <a:lnTo>
                    <a:pt x="2409" y="256252"/>
                  </a:lnTo>
                  <a:lnTo>
                    <a:pt x="12652" y="262906"/>
                  </a:lnTo>
                  <a:lnTo>
                    <a:pt x="27787" y="268333"/>
                  </a:lnTo>
                  <a:lnTo>
                    <a:pt x="66197" y="271816"/>
                  </a:lnTo>
                  <a:lnTo>
                    <a:pt x="96231" y="269598"/>
                  </a:lnTo>
                  <a:lnTo>
                    <a:pt x="135455" y="264423"/>
                  </a:lnTo>
                  <a:lnTo>
                    <a:pt x="205631" y="244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4242"/>
            <p:cNvSpPr/>
            <p:nvPr>
              <p:custDataLst>
                <p:tags r:id="rId24"/>
              </p:custDataLst>
            </p:nvPr>
          </p:nvSpPr>
          <p:spPr>
            <a:xfrm>
              <a:off x="666750" y="242162"/>
              <a:ext cx="19051" cy="148364"/>
            </a:xfrm>
            <a:custGeom>
              <a:avLst/>
              <a:gdLst/>
              <a:ahLst/>
              <a:cxnLst/>
              <a:rect l="0" t="0" r="0" b="0"/>
              <a:pathLst>
                <a:path w="19051" h="148364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3"/>
                  </a:lnTo>
                  <a:lnTo>
                    <a:pt x="2822" y="6913"/>
                  </a:lnTo>
                  <a:lnTo>
                    <a:pt x="5057" y="9613"/>
                  </a:lnTo>
                  <a:lnTo>
                    <a:pt x="11759" y="52925"/>
                  </a:lnTo>
                  <a:lnTo>
                    <a:pt x="18410" y="95168"/>
                  </a:lnTo>
                  <a:lnTo>
                    <a:pt x="19050" y="148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4243"/>
            <p:cNvSpPr/>
            <p:nvPr>
              <p:custDataLst>
                <p:tags r:id="rId25"/>
              </p:custDataLst>
            </p:nvPr>
          </p:nvSpPr>
          <p:spPr>
            <a:xfrm>
              <a:off x="525940" y="219075"/>
              <a:ext cx="236061" cy="47626"/>
            </a:xfrm>
            <a:custGeom>
              <a:avLst/>
              <a:gdLst/>
              <a:ahLst/>
              <a:cxnLst/>
              <a:rect l="0" t="0" r="0" b="0"/>
              <a:pathLst>
                <a:path w="236061" h="47626">
                  <a:moveTo>
                    <a:pt x="45560" y="47625"/>
                  </a:moveTo>
                  <a:lnTo>
                    <a:pt x="45560" y="47625"/>
                  </a:lnTo>
                  <a:lnTo>
                    <a:pt x="8389" y="35866"/>
                  </a:lnTo>
                  <a:lnTo>
                    <a:pt x="0" y="30015"/>
                  </a:lnTo>
                  <a:lnTo>
                    <a:pt x="4497" y="29215"/>
                  </a:lnTo>
                  <a:lnTo>
                    <a:pt x="51689" y="21092"/>
                  </a:lnTo>
                  <a:lnTo>
                    <a:pt x="93992" y="11715"/>
                  </a:lnTo>
                  <a:lnTo>
                    <a:pt x="139911" y="2628"/>
                  </a:lnTo>
                  <a:lnTo>
                    <a:pt x="182524" y="779"/>
                  </a:lnTo>
                  <a:lnTo>
                    <a:pt x="2360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4244"/>
            <p:cNvSpPr/>
            <p:nvPr>
              <p:custDataLst>
                <p:tags r:id="rId26"/>
              </p:custDataLst>
            </p:nvPr>
          </p:nvSpPr>
          <p:spPr>
            <a:xfrm>
              <a:off x="817163" y="381508"/>
              <a:ext cx="182963" cy="216208"/>
            </a:xfrm>
            <a:custGeom>
              <a:avLst/>
              <a:gdLst/>
              <a:ahLst/>
              <a:cxnLst/>
              <a:rect l="0" t="0" r="0" b="0"/>
              <a:pathLst>
                <a:path w="182963" h="216208">
                  <a:moveTo>
                    <a:pt x="144862" y="18542"/>
                  </a:moveTo>
                  <a:lnTo>
                    <a:pt x="144862" y="18542"/>
                  </a:lnTo>
                  <a:lnTo>
                    <a:pt x="149919" y="13485"/>
                  </a:lnTo>
                  <a:lnTo>
                    <a:pt x="152401" y="8181"/>
                  </a:lnTo>
                  <a:lnTo>
                    <a:pt x="153063" y="5285"/>
                  </a:lnTo>
                  <a:lnTo>
                    <a:pt x="152446" y="3354"/>
                  </a:lnTo>
                  <a:lnTo>
                    <a:pt x="150976" y="2066"/>
                  </a:lnTo>
                  <a:lnTo>
                    <a:pt x="148938" y="1208"/>
                  </a:lnTo>
                  <a:lnTo>
                    <a:pt x="135957" y="0"/>
                  </a:lnTo>
                  <a:lnTo>
                    <a:pt x="88425" y="14710"/>
                  </a:lnTo>
                  <a:lnTo>
                    <a:pt x="78151" y="16839"/>
                  </a:lnTo>
                  <a:lnTo>
                    <a:pt x="61361" y="28150"/>
                  </a:lnTo>
                  <a:lnTo>
                    <a:pt x="45387" y="43331"/>
                  </a:lnTo>
                  <a:lnTo>
                    <a:pt x="42442" y="50021"/>
                  </a:lnTo>
                  <a:lnTo>
                    <a:pt x="42716" y="53286"/>
                  </a:lnTo>
                  <a:lnTo>
                    <a:pt x="45841" y="59737"/>
                  </a:lnTo>
                  <a:lnTo>
                    <a:pt x="82923" y="80979"/>
                  </a:lnTo>
                  <a:lnTo>
                    <a:pt x="90170" y="83333"/>
                  </a:lnTo>
                  <a:lnTo>
                    <a:pt x="91467" y="86078"/>
                  </a:lnTo>
                  <a:lnTo>
                    <a:pt x="90086" y="94772"/>
                  </a:lnTo>
                  <a:lnTo>
                    <a:pt x="83359" y="106510"/>
                  </a:lnTo>
                  <a:lnTo>
                    <a:pt x="58512" y="125446"/>
                  </a:lnTo>
                  <a:lnTo>
                    <a:pt x="38396" y="137025"/>
                  </a:lnTo>
                  <a:lnTo>
                    <a:pt x="9173" y="159655"/>
                  </a:lnTo>
                  <a:lnTo>
                    <a:pt x="595" y="174392"/>
                  </a:lnTo>
                  <a:lnTo>
                    <a:pt x="0" y="180651"/>
                  </a:lnTo>
                  <a:lnTo>
                    <a:pt x="1721" y="185881"/>
                  </a:lnTo>
                  <a:lnTo>
                    <a:pt x="9277" y="194515"/>
                  </a:lnTo>
                  <a:lnTo>
                    <a:pt x="19691" y="201880"/>
                  </a:lnTo>
                  <a:lnTo>
                    <a:pt x="58832" y="214173"/>
                  </a:lnTo>
                  <a:lnTo>
                    <a:pt x="93854" y="216207"/>
                  </a:lnTo>
                  <a:lnTo>
                    <a:pt x="134669" y="207949"/>
                  </a:lnTo>
                  <a:lnTo>
                    <a:pt x="182962" y="189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6" name="SMARTInkShape-Group859"/>
          <p:cNvGrpSpPr/>
          <p:nvPr/>
        </p:nvGrpSpPr>
        <p:grpSpPr>
          <a:xfrm>
            <a:off x="1258624" y="438150"/>
            <a:ext cx="179652" cy="95184"/>
            <a:chOff x="1258624" y="438150"/>
            <a:chExt cx="179652" cy="95184"/>
          </a:xfrm>
        </p:grpSpPr>
        <p:sp>
          <p:nvSpPr>
            <p:cNvPr id="574" name="SMARTInkShape-4245"/>
            <p:cNvSpPr/>
            <p:nvPr>
              <p:custDataLst>
                <p:tags r:id="rId21"/>
              </p:custDataLst>
            </p:nvPr>
          </p:nvSpPr>
          <p:spPr>
            <a:xfrm>
              <a:off x="1258624" y="438150"/>
              <a:ext cx="141552" cy="1"/>
            </a:xfrm>
            <a:custGeom>
              <a:avLst/>
              <a:gdLst/>
              <a:ahLst/>
              <a:cxnLst/>
              <a:rect l="0" t="0" r="0" b="0"/>
              <a:pathLst>
                <a:path w="141552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38851" y="0"/>
                  </a:lnTo>
                  <a:lnTo>
                    <a:pt x="78108" y="0"/>
                  </a:lnTo>
                  <a:lnTo>
                    <a:pt x="1415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4246"/>
            <p:cNvSpPr/>
            <p:nvPr>
              <p:custDataLst>
                <p:tags r:id="rId22"/>
              </p:custDataLst>
            </p:nvPr>
          </p:nvSpPr>
          <p:spPr>
            <a:xfrm>
              <a:off x="1269865" y="514350"/>
              <a:ext cx="168411" cy="18984"/>
            </a:xfrm>
            <a:custGeom>
              <a:avLst/>
              <a:gdLst/>
              <a:ahLst/>
              <a:cxnLst/>
              <a:rect l="0" t="0" r="0" b="0"/>
              <a:pathLst>
                <a:path w="168411" h="18984">
                  <a:moveTo>
                    <a:pt x="25535" y="0"/>
                  </a:moveTo>
                  <a:lnTo>
                    <a:pt x="25535" y="0"/>
                  </a:lnTo>
                  <a:lnTo>
                    <a:pt x="16872" y="7604"/>
                  </a:lnTo>
                  <a:lnTo>
                    <a:pt x="0" y="17334"/>
                  </a:lnTo>
                  <a:lnTo>
                    <a:pt x="45" y="17906"/>
                  </a:lnTo>
                  <a:lnTo>
                    <a:pt x="2917" y="18542"/>
                  </a:lnTo>
                  <a:lnTo>
                    <a:pt x="39921" y="18983"/>
                  </a:lnTo>
                  <a:lnTo>
                    <a:pt x="81764" y="13980"/>
                  </a:lnTo>
                  <a:lnTo>
                    <a:pt x="1684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3" name="SMARTInkShape-Group860"/>
          <p:cNvGrpSpPr/>
          <p:nvPr/>
        </p:nvGrpSpPr>
        <p:grpSpPr>
          <a:xfrm>
            <a:off x="1759471" y="142875"/>
            <a:ext cx="793230" cy="436252"/>
            <a:chOff x="1759471" y="142875"/>
            <a:chExt cx="793230" cy="436252"/>
          </a:xfrm>
        </p:grpSpPr>
        <p:sp>
          <p:nvSpPr>
            <p:cNvPr id="577" name="SMARTInkShape-4247"/>
            <p:cNvSpPr/>
            <p:nvPr>
              <p:custDataLst>
                <p:tags r:id="rId15"/>
              </p:custDataLst>
            </p:nvPr>
          </p:nvSpPr>
          <p:spPr>
            <a:xfrm>
              <a:off x="1759471" y="289865"/>
              <a:ext cx="136005" cy="289262"/>
            </a:xfrm>
            <a:custGeom>
              <a:avLst/>
              <a:gdLst/>
              <a:ahLst/>
              <a:cxnLst/>
              <a:rect l="0" t="0" r="0" b="0"/>
              <a:pathLst>
                <a:path w="136005" h="289262">
                  <a:moveTo>
                    <a:pt x="116954" y="14935"/>
                  </a:moveTo>
                  <a:lnTo>
                    <a:pt x="116954" y="14935"/>
                  </a:lnTo>
                  <a:lnTo>
                    <a:pt x="116954" y="6734"/>
                  </a:lnTo>
                  <a:lnTo>
                    <a:pt x="115896" y="6293"/>
                  </a:lnTo>
                  <a:lnTo>
                    <a:pt x="111898" y="5802"/>
                  </a:lnTo>
                  <a:lnTo>
                    <a:pt x="106593" y="2762"/>
                  </a:lnTo>
                  <a:lnTo>
                    <a:pt x="103696" y="470"/>
                  </a:lnTo>
                  <a:lnTo>
                    <a:pt x="99649" y="0"/>
                  </a:lnTo>
                  <a:lnTo>
                    <a:pt x="89507" y="2300"/>
                  </a:lnTo>
                  <a:lnTo>
                    <a:pt x="62357" y="22901"/>
                  </a:lnTo>
                  <a:lnTo>
                    <a:pt x="53530" y="33292"/>
                  </a:lnTo>
                  <a:lnTo>
                    <a:pt x="30617" y="77279"/>
                  </a:lnTo>
                  <a:lnTo>
                    <a:pt x="10765" y="121442"/>
                  </a:lnTo>
                  <a:lnTo>
                    <a:pt x="0" y="158911"/>
                  </a:lnTo>
                  <a:lnTo>
                    <a:pt x="221" y="198470"/>
                  </a:lnTo>
                  <a:lnTo>
                    <a:pt x="12695" y="244604"/>
                  </a:lnTo>
                  <a:lnTo>
                    <a:pt x="15698" y="253773"/>
                  </a:lnTo>
                  <a:lnTo>
                    <a:pt x="30323" y="269604"/>
                  </a:lnTo>
                  <a:lnTo>
                    <a:pt x="48818" y="281580"/>
                  </a:lnTo>
                  <a:lnTo>
                    <a:pt x="64094" y="286902"/>
                  </a:lnTo>
                  <a:lnTo>
                    <a:pt x="104239" y="289261"/>
                  </a:lnTo>
                  <a:lnTo>
                    <a:pt x="136004" y="281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4248"/>
            <p:cNvSpPr/>
            <p:nvPr>
              <p:custDataLst>
                <p:tags r:id="rId16"/>
              </p:custDataLst>
            </p:nvPr>
          </p:nvSpPr>
          <p:spPr>
            <a:xfrm>
              <a:off x="1966449" y="309099"/>
              <a:ext cx="148102" cy="100477"/>
            </a:xfrm>
            <a:custGeom>
              <a:avLst/>
              <a:gdLst/>
              <a:ahLst/>
              <a:cxnLst/>
              <a:rect l="0" t="0" r="0" b="0"/>
              <a:pathLst>
                <a:path w="148102" h="100477">
                  <a:moveTo>
                    <a:pt x="14751" y="14751"/>
                  </a:moveTo>
                  <a:lnTo>
                    <a:pt x="14751" y="14751"/>
                  </a:lnTo>
                  <a:lnTo>
                    <a:pt x="0" y="0"/>
                  </a:lnTo>
                  <a:lnTo>
                    <a:pt x="36484" y="43030"/>
                  </a:lnTo>
                  <a:lnTo>
                    <a:pt x="57771" y="63885"/>
                  </a:lnTo>
                  <a:lnTo>
                    <a:pt x="101124" y="92208"/>
                  </a:lnTo>
                  <a:lnTo>
                    <a:pt x="148101" y="100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4249"/>
            <p:cNvSpPr/>
            <p:nvPr>
              <p:custDataLst>
                <p:tags r:id="rId17"/>
              </p:custDataLst>
            </p:nvPr>
          </p:nvSpPr>
          <p:spPr>
            <a:xfrm>
              <a:off x="2105112" y="308837"/>
              <a:ext cx="104689" cy="234089"/>
            </a:xfrm>
            <a:custGeom>
              <a:avLst/>
              <a:gdLst/>
              <a:ahLst/>
              <a:cxnLst/>
              <a:rect l="0" t="0" r="0" b="0"/>
              <a:pathLst>
                <a:path w="104689" h="234089">
                  <a:moveTo>
                    <a:pt x="104688" y="5488"/>
                  </a:moveTo>
                  <a:lnTo>
                    <a:pt x="104688" y="5488"/>
                  </a:lnTo>
                  <a:lnTo>
                    <a:pt x="99632" y="431"/>
                  </a:lnTo>
                  <a:lnTo>
                    <a:pt x="97084" y="0"/>
                  </a:lnTo>
                  <a:lnTo>
                    <a:pt x="94327" y="771"/>
                  </a:lnTo>
                  <a:lnTo>
                    <a:pt x="91430" y="2343"/>
                  </a:lnTo>
                  <a:lnTo>
                    <a:pt x="65679" y="5074"/>
                  </a:lnTo>
                  <a:lnTo>
                    <a:pt x="59632" y="5212"/>
                  </a:lnTo>
                  <a:lnTo>
                    <a:pt x="47268" y="11010"/>
                  </a:lnTo>
                  <a:lnTo>
                    <a:pt x="27141" y="26922"/>
                  </a:lnTo>
                  <a:lnTo>
                    <a:pt x="7487" y="53349"/>
                  </a:lnTo>
                  <a:lnTo>
                    <a:pt x="2157" y="67176"/>
                  </a:lnTo>
                  <a:lnTo>
                    <a:pt x="0" y="107575"/>
                  </a:lnTo>
                  <a:lnTo>
                    <a:pt x="8122" y="150287"/>
                  </a:lnTo>
                  <a:lnTo>
                    <a:pt x="9265" y="196241"/>
                  </a:lnTo>
                  <a:lnTo>
                    <a:pt x="9404" y="224025"/>
                  </a:lnTo>
                  <a:lnTo>
                    <a:pt x="10473" y="227379"/>
                  </a:lnTo>
                  <a:lnTo>
                    <a:pt x="18963" y="234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4250"/>
            <p:cNvSpPr/>
            <p:nvPr>
              <p:custDataLst>
                <p:tags r:id="rId18"/>
              </p:custDataLst>
            </p:nvPr>
          </p:nvSpPr>
          <p:spPr>
            <a:xfrm>
              <a:off x="2286000" y="182299"/>
              <a:ext cx="7540" cy="151077"/>
            </a:xfrm>
            <a:custGeom>
              <a:avLst/>
              <a:gdLst/>
              <a:ahLst/>
              <a:cxnLst/>
              <a:rect l="0" t="0" r="0" b="0"/>
              <a:pathLst>
                <a:path w="7540" h="1510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1058" y="22604"/>
                  </a:lnTo>
                  <a:lnTo>
                    <a:pt x="7539" y="52282"/>
                  </a:lnTo>
                  <a:lnTo>
                    <a:pt x="6114" y="83351"/>
                  </a:lnTo>
                  <a:lnTo>
                    <a:pt x="0" y="151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4251"/>
            <p:cNvSpPr/>
            <p:nvPr>
              <p:custDataLst>
                <p:tags r:id="rId19"/>
              </p:custDataLst>
            </p:nvPr>
          </p:nvSpPr>
          <p:spPr>
            <a:xfrm>
              <a:off x="2144449" y="142875"/>
              <a:ext cx="189177" cy="47626"/>
            </a:xfrm>
            <a:custGeom>
              <a:avLst/>
              <a:gdLst/>
              <a:ahLst/>
              <a:cxnLst/>
              <a:rect l="0" t="0" r="0" b="0"/>
              <a:pathLst>
                <a:path w="189177" h="47626">
                  <a:moveTo>
                    <a:pt x="8201" y="47625"/>
                  </a:moveTo>
                  <a:lnTo>
                    <a:pt x="8201" y="47625"/>
                  </a:lnTo>
                  <a:lnTo>
                    <a:pt x="0" y="47625"/>
                  </a:lnTo>
                  <a:lnTo>
                    <a:pt x="4125" y="42569"/>
                  </a:lnTo>
                  <a:lnTo>
                    <a:pt x="31267" y="31378"/>
                  </a:lnTo>
                  <a:lnTo>
                    <a:pt x="73474" y="18977"/>
                  </a:lnTo>
                  <a:lnTo>
                    <a:pt x="108680" y="12325"/>
                  </a:lnTo>
                  <a:lnTo>
                    <a:pt x="146981" y="7533"/>
                  </a:lnTo>
                  <a:lnTo>
                    <a:pt x="1891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SMARTInkShape-4252"/>
            <p:cNvSpPr/>
            <p:nvPr>
              <p:custDataLst>
                <p:tags r:id="rId20"/>
              </p:custDataLst>
            </p:nvPr>
          </p:nvSpPr>
          <p:spPr>
            <a:xfrm>
              <a:off x="2401624" y="447675"/>
              <a:ext cx="151077" cy="9526"/>
            </a:xfrm>
            <a:custGeom>
              <a:avLst/>
              <a:gdLst/>
              <a:ahLst/>
              <a:cxnLst/>
              <a:rect l="0" t="0" r="0" b="0"/>
              <a:pathLst>
                <a:path w="151077" h="9526">
                  <a:moveTo>
                    <a:pt x="8201" y="9525"/>
                  </a:moveTo>
                  <a:lnTo>
                    <a:pt x="8201" y="9525"/>
                  </a:lnTo>
                  <a:lnTo>
                    <a:pt x="0" y="1324"/>
                  </a:lnTo>
                  <a:lnTo>
                    <a:pt x="4125" y="5449"/>
                  </a:lnTo>
                  <a:lnTo>
                    <a:pt x="9212" y="7713"/>
                  </a:lnTo>
                  <a:lnTo>
                    <a:pt x="48062" y="9366"/>
                  </a:lnTo>
                  <a:lnTo>
                    <a:pt x="89805" y="9494"/>
                  </a:lnTo>
                  <a:lnTo>
                    <a:pt x="1510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311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4</cp:revision>
  <dcterms:created xsi:type="dcterms:W3CDTF">2018-11-12T20:54:03Z</dcterms:created>
  <dcterms:modified xsi:type="dcterms:W3CDTF">2018-11-16T00:08:51Z</dcterms:modified>
</cp:coreProperties>
</file>