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583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051.xml" ContentType="application/vnd.openxmlformats-officedocument.presentationml.tags+xml"/>
  <Override PartName="/ppt/tags/tag1149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tags/tag1127.xml" ContentType="application/vnd.openxmlformats-officedocument.presentationml.tags+xml"/>
  <Override PartName="/ppt/tags/tag1174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990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152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959.xml" ContentType="application/vnd.openxmlformats-officedocument.presentationml.tags+xml"/>
  <Override PartName="/ppt/tags/tag1023.xml" ContentType="application/vnd.openxmlformats-officedocument.presentationml.tags+xml"/>
  <Override PartName="/ppt/tags/tag1070.xml" ContentType="application/vnd.openxmlformats-officedocument.presentationml.tags+xml"/>
  <Override PartName="/ppt/tags/tag1168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171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tags/tag1039.xml" ContentType="application/vnd.openxmlformats-officedocument.presentationml.tags+xml"/>
  <Override PartName="/ppt/tags/tag1086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017.xml" ContentType="application/vnd.openxmlformats-officedocument.presentationml.tags+xml"/>
  <Override PartName="/ppt/tags/tag1064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978.xml" ContentType="application/vnd.openxmlformats-officedocument.presentationml.tags+xml"/>
  <Override PartName="/ppt/tags/tag1042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020.xml" ContentType="application/vnd.openxmlformats-officedocument.presentationml.tags+xml"/>
  <Override PartName="/ppt/tags/tag1118.xml" ContentType="application/vnd.openxmlformats-officedocument.presentationml.tags+xml"/>
  <Override PartName="/ppt/tags/tag1165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036.xml" ContentType="application/vnd.openxmlformats-officedocument.presentationml.tags+xml"/>
  <Override PartName="/ppt/tags/tag1083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06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184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975.xml" ContentType="application/vnd.openxmlformats-officedocument.presentationml.tags+xml"/>
  <Override PartName="/ppt/tags/tag1115.xml" ContentType="application/vnd.openxmlformats-officedocument.presentationml.tags+xml"/>
  <Override PartName="/ppt/tags/tag1162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055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1178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1033.xml" ContentType="application/vnd.openxmlformats-officedocument.presentationml.tags+xml"/>
  <Override PartName="/ppt/tags/tag108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09.xml" ContentType="application/vnd.openxmlformats-officedocument.presentationml.tags+xml"/>
  <Override PartName="/ppt/tags/tag1156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4" r:id="rId4"/>
    <p:sldId id="335" r:id="rId5"/>
    <p:sldId id="336" r:id="rId6"/>
    <p:sldId id="33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34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72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6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27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0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6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2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80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7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9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4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91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EC7D-9926-4863-A9A8-7848174B157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217" Type="http://schemas.openxmlformats.org/officeDocument/2006/relationships/tags" Target="../tags/tag21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38" Type="http://schemas.openxmlformats.org/officeDocument/2006/relationships/tags" Target="../tags/tag238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223" Type="http://schemas.openxmlformats.org/officeDocument/2006/relationships/tags" Target="../tags/tag223.xml"/><Relationship Id="rId228" Type="http://schemas.openxmlformats.org/officeDocument/2006/relationships/tags" Target="../tags/tag228.xml"/><Relationship Id="rId244" Type="http://schemas.openxmlformats.org/officeDocument/2006/relationships/tags" Target="../tags/tag244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0" Type="http://schemas.openxmlformats.org/officeDocument/2006/relationships/tags" Target="../tags/tag250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1" Type="http://schemas.openxmlformats.org/officeDocument/2006/relationships/slideLayout" Target="../slideLayouts/slideLayout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76.xml"/><Relationship Id="rId117" Type="http://schemas.openxmlformats.org/officeDocument/2006/relationships/tags" Target="../tags/tag367.xml"/><Relationship Id="rId21" Type="http://schemas.openxmlformats.org/officeDocument/2006/relationships/tags" Target="../tags/tag271.xml"/><Relationship Id="rId42" Type="http://schemas.openxmlformats.org/officeDocument/2006/relationships/tags" Target="../tags/tag292.xml"/><Relationship Id="rId47" Type="http://schemas.openxmlformats.org/officeDocument/2006/relationships/tags" Target="../tags/tag297.xml"/><Relationship Id="rId63" Type="http://schemas.openxmlformats.org/officeDocument/2006/relationships/tags" Target="../tags/tag313.xml"/><Relationship Id="rId68" Type="http://schemas.openxmlformats.org/officeDocument/2006/relationships/tags" Target="../tags/tag318.xml"/><Relationship Id="rId84" Type="http://schemas.openxmlformats.org/officeDocument/2006/relationships/tags" Target="../tags/tag334.xml"/><Relationship Id="rId89" Type="http://schemas.openxmlformats.org/officeDocument/2006/relationships/tags" Target="../tags/tag339.xml"/><Relationship Id="rId112" Type="http://schemas.openxmlformats.org/officeDocument/2006/relationships/tags" Target="../tags/tag362.xml"/><Relationship Id="rId133" Type="http://schemas.openxmlformats.org/officeDocument/2006/relationships/tags" Target="../tags/tag383.xml"/><Relationship Id="rId138" Type="http://schemas.openxmlformats.org/officeDocument/2006/relationships/tags" Target="../tags/tag388.xml"/><Relationship Id="rId16" Type="http://schemas.openxmlformats.org/officeDocument/2006/relationships/tags" Target="../tags/tag266.xml"/><Relationship Id="rId107" Type="http://schemas.openxmlformats.org/officeDocument/2006/relationships/tags" Target="../tags/tag357.xml"/><Relationship Id="rId11" Type="http://schemas.openxmlformats.org/officeDocument/2006/relationships/tags" Target="../tags/tag261.xml"/><Relationship Id="rId32" Type="http://schemas.openxmlformats.org/officeDocument/2006/relationships/tags" Target="../tags/tag282.xml"/><Relationship Id="rId37" Type="http://schemas.openxmlformats.org/officeDocument/2006/relationships/tags" Target="../tags/tag287.xml"/><Relationship Id="rId53" Type="http://schemas.openxmlformats.org/officeDocument/2006/relationships/tags" Target="../tags/tag303.xml"/><Relationship Id="rId58" Type="http://schemas.openxmlformats.org/officeDocument/2006/relationships/tags" Target="../tags/tag308.xml"/><Relationship Id="rId74" Type="http://schemas.openxmlformats.org/officeDocument/2006/relationships/tags" Target="../tags/tag324.xml"/><Relationship Id="rId79" Type="http://schemas.openxmlformats.org/officeDocument/2006/relationships/tags" Target="../tags/tag329.xml"/><Relationship Id="rId102" Type="http://schemas.openxmlformats.org/officeDocument/2006/relationships/tags" Target="../tags/tag352.xml"/><Relationship Id="rId123" Type="http://schemas.openxmlformats.org/officeDocument/2006/relationships/tags" Target="../tags/tag373.xml"/><Relationship Id="rId128" Type="http://schemas.openxmlformats.org/officeDocument/2006/relationships/tags" Target="../tags/tag378.xml"/><Relationship Id="rId144" Type="http://schemas.openxmlformats.org/officeDocument/2006/relationships/tags" Target="../tags/tag394.xml"/><Relationship Id="rId5" Type="http://schemas.openxmlformats.org/officeDocument/2006/relationships/tags" Target="../tags/tag255.xml"/><Relationship Id="rId90" Type="http://schemas.openxmlformats.org/officeDocument/2006/relationships/tags" Target="../tags/tag340.xml"/><Relationship Id="rId95" Type="http://schemas.openxmlformats.org/officeDocument/2006/relationships/tags" Target="../tags/tag345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43" Type="http://schemas.openxmlformats.org/officeDocument/2006/relationships/tags" Target="../tags/tag293.xml"/><Relationship Id="rId48" Type="http://schemas.openxmlformats.org/officeDocument/2006/relationships/tags" Target="../tags/tag298.xml"/><Relationship Id="rId64" Type="http://schemas.openxmlformats.org/officeDocument/2006/relationships/tags" Target="../tags/tag314.xml"/><Relationship Id="rId69" Type="http://schemas.openxmlformats.org/officeDocument/2006/relationships/tags" Target="../tags/tag319.xml"/><Relationship Id="rId113" Type="http://schemas.openxmlformats.org/officeDocument/2006/relationships/tags" Target="../tags/tag363.xml"/><Relationship Id="rId118" Type="http://schemas.openxmlformats.org/officeDocument/2006/relationships/tags" Target="../tags/tag368.xml"/><Relationship Id="rId134" Type="http://schemas.openxmlformats.org/officeDocument/2006/relationships/tags" Target="../tags/tag384.xml"/><Relationship Id="rId139" Type="http://schemas.openxmlformats.org/officeDocument/2006/relationships/tags" Target="../tags/tag389.xml"/><Relationship Id="rId80" Type="http://schemas.openxmlformats.org/officeDocument/2006/relationships/tags" Target="../tags/tag330.xml"/><Relationship Id="rId85" Type="http://schemas.openxmlformats.org/officeDocument/2006/relationships/tags" Target="../tags/tag335.xml"/><Relationship Id="rId3" Type="http://schemas.openxmlformats.org/officeDocument/2006/relationships/tags" Target="../tags/tag253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tags" Target="../tags/tag283.xml"/><Relationship Id="rId38" Type="http://schemas.openxmlformats.org/officeDocument/2006/relationships/tags" Target="../tags/tag288.xml"/><Relationship Id="rId46" Type="http://schemas.openxmlformats.org/officeDocument/2006/relationships/tags" Target="../tags/tag296.xml"/><Relationship Id="rId59" Type="http://schemas.openxmlformats.org/officeDocument/2006/relationships/tags" Target="../tags/tag309.xml"/><Relationship Id="rId67" Type="http://schemas.openxmlformats.org/officeDocument/2006/relationships/tags" Target="../tags/tag317.xml"/><Relationship Id="rId103" Type="http://schemas.openxmlformats.org/officeDocument/2006/relationships/tags" Target="../tags/tag353.xml"/><Relationship Id="rId108" Type="http://schemas.openxmlformats.org/officeDocument/2006/relationships/tags" Target="../tags/tag358.xml"/><Relationship Id="rId116" Type="http://schemas.openxmlformats.org/officeDocument/2006/relationships/tags" Target="../tags/tag366.xml"/><Relationship Id="rId124" Type="http://schemas.openxmlformats.org/officeDocument/2006/relationships/tags" Target="../tags/tag374.xml"/><Relationship Id="rId129" Type="http://schemas.openxmlformats.org/officeDocument/2006/relationships/tags" Target="../tags/tag379.xml"/><Relationship Id="rId137" Type="http://schemas.openxmlformats.org/officeDocument/2006/relationships/tags" Target="../tags/tag387.xml"/><Relationship Id="rId20" Type="http://schemas.openxmlformats.org/officeDocument/2006/relationships/tags" Target="../tags/tag270.xml"/><Relationship Id="rId41" Type="http://schemas.openxmlformats.org/officeDocument/2006/relationships/tags" Target="../tags/tag291.xml"/><Relationship Id="rId54" Type="http://schemas.openxmlformats.org/officeDocument/2006/relationships/tags" Target="../tags/tag304.xml"/><Relationship Id="rId62" Type="http://schemas.openxmlformats.org/officeDocument/2006/relationships/tags" Target="../tags/tag312.xml"/><Relationship Id="rId70" Type="http://schemas.openxmlformats.org/officeDocument/2006/relationships/tags" Target="../tags/tag320.xml"/><Relationship Id="rId75" Type="http://schemas.openxmlformats.org/officeDocument/2006/relationships/tags" Target="../tags/tag325.xml"/><Relationship Id="rId83" Type="http://schemas.openxmlformats.org/officeDocument/2006/relationships/tags" Target="../tags/tag333.xml"/><Relationship Id="rId88" Type="http://schemas.openxmlformats.org/officeDocument/2006/relationships/tags" Target="../tags/tag338.xml"/><Relationship Id="rId91" Type="http://schemas.openxmlformats.org/officeDocument/2006/relationships/tags" Target="../tags/tag341.xml"/><Relationship Id="rId96" Type="http://schemas.openxmlformats.org/officeDocument/2006/relationships/tags" Target="../tags/tag346.xml"/><Relationship Id="rId111" Type="http://schemas.openxmlformats.org/officeDocument/2006/relationships/tags" Target="../tags/tag361.xml"/><Relationship Id="rId132" Type="http://schemas.openxmlformats.org/officeDocument/2006/relationships/tags" Target="../tags/tag382.xml"/><Relationship Id="rId140" Type="http://schemas.openxmlformats.org/officeDocument/2006/relationships/tags" Target="../tags/tag390.xml"/><Relationship Id="rId145" Type="http://schemas.openxmlformats.org/officeDocument/2006/relationships/tags" Target="../tags/tag395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36" Type="http://schemas.openxmlformats.org/officeDocument/2006/relationships/tags" Target="../tags/tag286.xml"/><Relationship Id="rId49" Type="http://schemas.openxmlformats.org/officeDocument/2006/relationships/tags" Target="../tags/tag299.xml"/><Relationship Id="rId57" Type="http://schemas.openxmlformats.org/officeDocument/2006/relationships/tags" Target="../tags/tag307.xml"/><Relationship Id="rId106" Type="http://schemas.openxmlformats.org/officeDocument/2006/relationships/tags" Target="../tags/tag356.xml"/><Relationship Id="rId114" Type="http://schemas.openxmlformats.org/officeDocument/2006/relationships/tags" Target="../tags/tag364.xml"/><Relationship Id="rId119" Type="http://schemas.openxmlformats.org/officeDocument/2006/relationships/tags" Target="../tags/tag369.xml"/><Relationship Id="rId127" Type="http://schemas.openxmlformats.org/officeDocument/2006/relationships/tags" Target="../tags/tag377.xml"/><Relationship Id="rId10" Type="http://schemas.openxmlformats.org/officeDocument/2006/relationships/tags" Target="../tags/tag260.xml"/><Relationship Id="rId31" Type="http://schemas.openxmlformats.org/officeDocument/2006/relationships/tags" Target="../tags/tag281.xml"/><Relationship Id="rId44" Type="http://schemas.openxmlformats.org/officeDocument/2006/relationships/tags" Target="../tags/tag294.xml"/><Relationship Id="rId52" Type="http://schemas.openxmlformats.org/officeDocument/2006/relationships/tags" Target="../tags/tag302.xml"/><Relationship Id="rId60" Type="http://schemas.openxmlformats.org/officeDocument/2006/relationships/tags" Target="../tags/tag310.xml"/><Relationship Id="rId65" Type="http://schemas.openxmlformats.org/officeDocument/2006/relationships/tags" Target="../tags/tag315.xml"/><Relationship Id="rId73" Type="http://schemas.openxmlformats.org/officeDocument/2006/relationships/tags" Target="../tags/tag323.xml"/><Relationship Id="rId78" Type="http://schemas.openxmlformats.org/officeDocument/2006/relationships/tags" Target="../tags/tag328.xml"/><Relationship Id="rId81" Type="http://schemas.openxmlformats.org/officeDocument/2006/relationships/tags" Target="../tags/tag331.xml"/><Relationship Id="rId86" Type="http://schemas.openxmlformats.org/officeDocument/2006/relationships/tags" Target="../tags/tag336.xml"/><Relationship Id="rId94" Type="http://schemas.openxmlformats.org/officeDocument/2006/relationships/tags" Target="../tags/tag344.xml"/><Relationship Id="rId99" Type="http://schemas.openxmlformats.org/officeDocument/2006/relationships/tags" Target="../tags/tag349.xml"/><Relationship Id="rId101" Type="http://schemas.openxmlformats.org/officeDocument/2006/relationships/tags" Target="../tags/tag351.xml"/><Relationship Id="rId122" Type="http://schemas.openxmlformats.org/officeDocument/2006/relationships/tags" Target="../tags/tag372.xml"/><Relationship Id="rId130" Type="http://schemas.openxmlformats.org/officeDocument/2006/relationships/tags" Target="../tags/tag380.xml"/><Relationship Id="rId135" Type="http://schemas.openxmlformats.org/officeDocument/2006/relationships/tags" Target="../tags/tag385.xml"/><Relationship Id="rId143" Type="http://schemas.openxmlformats.org/officeDocument/2006/relationships/tags" Target="../tags/tag393.xml"/><Relationship Id="rId148" Type="http://schemas.openxmlformats.org/officeDocument/2006/relationships/slideLayout" Target="../slideLayouts/slideLayout1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39" Type="http://schemas.openxmlformats.org/officeDocument/2006/relationships/tags" Target="../tags/tag289.xml"/><Relationship Id="rId109" Type="http://schemas.openxmlformats.org/officeDocument/2006/relationships/tags" Target="../tags/tag359.xml"/><Relationship Id="rId34" Type="http://schemas.openxmlformats.org/officeDocument/2006/relationships/tags" Target="../tags/tag284.xml"/><Relationship Id="rId50" Type="http://schemas.openxmlformats.org/officeDocument/2006/relationships/tags" Target="../tags/tag300.xml"/><Relationship Id="rId55" Type="http://schemas.openxmlformats.org/officeDocument/2006/relationships/tags" Target="../tags/tag305.xml"/><Relationship Id="rId76" Type="http://schemas.openxmlformats.org/officeDocument/2006/relationships/tags" Target="../tags/tag326.xml"/><Relationship Id="rId97" Type="http://schemas.openxmlformats.org/officeDocument/2006/relationships/tags" Target="../tags/tag347.xml"/><Relationship Id="rId104" Type="http://schemas.openxmlformats.org/officeDocument/2006/relationships/tags" Target="../tags/tag354.xml"/><Relationship Id="rId120" Type="http://schemas.openxmlformats.org/officeDocument/2006/relationships/tags" Target="../tags/tag370.xml"/><Relationship Id="rId125" Type="http://schemas.openxmlformats.org/officeDocument/2006/relationships/tags" Target="../tags/tag375.xml"/><Relationship Id="rId141" Type="http://schemas.openxmlformats.org/officeDocument/2006/relationships/tags" Target="../tags/tag391.xml"/><Relationship Id="rId146" Type="http://schemas.openxmlformats.org/officeDocument/2006/relationships/tags" Target="../tags/tag396.xml"/><Relationship Id="rId7" Type="http://schemas.openxmlformats.org/officeDocument/2006/relationships/tags" Target="../tags/tag257.xml"/><Relationship Id="rId71" Type="http://schemas.openxmlformats.org/officeDocument/2006/relationships/tags" Target="../tags/tag321.xml"/><Relationship Id="rId92" Type="http://schemas.openxmlformats.org/officeDocument/2006/relationships/tags" Target="../tags/tag342.xml"/><Relationship Id="rId2" Type="http://schemas.openxmlformats.org/officeDocument/2006/relationships/tags" Target="../tags/tag252.xml"/><Relationship Id="rId29" Type="http://schemas.openxmlformats.org/officeDocument/2006/relationships/tags" Target="../tags/tag279.xml"/><Relationship Id="rId24" Type="http://schemas.openxmlformats.org/officeDocument/2006/relationships/tags" Target="../tags/tag274.xml"/><Relationship Id="rId40" Type="http://schemas.openxmlformats.org/officeDocument/2006/relationships/tags" Target="../tags/tag290.xml"/><Relationship Id="rId45" Type="http://schemas.openxmlformats.org/officeDocument/2006/relationships/tags" Target="../tags/tag295.xml"/><Relationship Id="rId66" Type="http://schemas.openxmlformats.org/officeDocument/2006/relationships/tags" Target="../tags/tag316.xml"/><Relationship Id="rId87" Type="http://schemas.openxmlformats.org/officeDocument/2006/relationships/tags" Target="../tags/tag337.xml"/><Relationship Id="rId110" Type="http://schemas.openxmlformats.org/officeDocument/2006/relationships/tags" Target="../tags/tag360.xml"/><Relationship Id="rId115" Type="http://schemas.openxmlformats.org/officeDocument/2006/relationships/tags" Target="../tags/tag365.xml"/><Relationship Id="rId131" Type="http://schemas.openxmlformats.org/officeDocument/2006/relationships/tags" Target="../tags/tag381.xml"/><Relationship Id="rId136" Type="http://schemas.openxmlformats.org/officeDocument/2006/relationships/tags" Target="../tags/tag386.xml"/><Relationship Id="rId61" Type="http://schemas.openxmlformats.org/officeDocument/2006/relationships/tags" Target="../tags/tag311.xml"/><Relationship Id="rId82" Type="http://schemas.openxmlformats.org/officeDocument/2006/relationships/tags" Target="../tags/tag332.xml"/><Relationship Id="rId19" Type="http://schemas.openxmlformats.org/officeDocument/2006/relationships/tags" Target="../tags/tag269.xml"/><Relationship Id="rId14" Type="http://schemas.openxmlformats.org/officeDocument/2006/relationships/tags" Target="../tags/tag264.xml"/><Relationship Id="rId30" Type="http://schemas.openxmlformats.org/officeDocument/2006/relationships/tags" Target="../tags/tag280.xml"/><Relationship Id="rId35" Type="http://schemas.openxmlformats.org/officeDocument/2006/relationships/tags" Target="../tags/tag285.xml"/><Relationship Id="rId56" Type="http://schemas.openxmlformats.org/officeDocument/2006/relationships/tags" Target="../tags/tag306.xml"/><Relationship Id="rId77" Type="http://schemas.openxmlformats.org/officeDocument/2006/relationships/tags" Target="../tags/tag327.xml"/><Relationship Id="rId100" Type="http://schemas.openxmlformats.org/officeDocument/2006/relationships/tags" Target="../tags/tag350.xml"/><Relationship Id="rId105" Type="http://schemas.openxmlformats.org/officeDocument/2006/relationships/tags" Target="../tags/tag355.xml"/><Relationship Id="rId126" Type="http://schemas.openxmlformats.org/officeDocument/2006/relationships/tags" Target="../tags/tag376.xml"/><Relationship Id="rId147" Type="http://schemas.openxmlformats.org/officeDocument/2006/relationships/tags" Target="../tags/tag397.xml"/><Relationship Id="rId8" Type="http://schemas.openxmlformats.org/officeDocument/2006/relationships/tags" Target="../tags/tag258.xml"/><Relationship Id="rId51" Type="http://schemas.openxmlformats.org/officeDocument/2006/relationships/tags" Target="../tags/tag301.xml"/><Relationship Id="rId72" Type="http://schemas.openxmlformats.org/officeDocument/2006/relationships/tags" Target="../tags/tag322.xml"/><Relationship Id="rId93" Type="http://schemas.openxmlformats.org/officeDocument/2006/relationships/tags" Target="../tags/tag343.xml"/><Relationship Id="rId98" Type="http://schemas.openxmlformats.org/officeDocument/2006/relationships/tags" Target="../tags/tag348.xml"/><Relationship Id="rId121" Type="http://schemas.openxmlformats.org/officeDocument/2006/relationships/tags" Target="../tags/tag371.xml"/><Relationship Id="rId142" Type="http://schemas.openxmlformats.org/officeDocument/2006/relationships/tags" Target="../tags/tag39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423.xml"/><Relationship Id="rId117" Type="http://schemas.openxmlformats.org/officeDocument/2006/relationships/tags" Target="../tags/tag514.xml"/><Relationship Id="rId21" Type="http://schemas.openxmlformats.org/officeDocument/2006/relationships/tags" Target="../tags/tag418.xml"/><Relationship Id="rId42" Type="http://schemas.openxmlformats.org/officeDocument/2006/relationships/tags" Target="../tags/tag439.xml"/><Relationship Id="rId47" Type="http://schemas.openxmlformats.org/officeDocument/2006/relationships/tags" Target="../tags/tag444.xml"/><Relationship Id="rId63" Type="http://schemas.openxmlformats.org/officeDocument/2006/relationships/tags" Target="../tags/tag460.xml"/><Relationship Id="rId68" Type="http://schemas.openxmlformats.org/officeDocument/2006/relationships/tags" Target="../tags/tag465.xml"/><Relationship Id="rId84" Type="http://schemas.openxmlformats.org/officeDocument/2006/relationships/tags" Target="../tags/tag481.xml"/><Relationship Id="rId89" Type="http://schemas.openxmlformats.org/officeDocument/2006/relationships/tags" Target="../tags/tag486.xml"/><Relationship Id="rId112" Type="http://schemas.openxmlformats.org/officeDocument/2006/relationships/tags" Target="../tags/tag509.xml"/><Relationship Id="rId133" Type="http://schemas.openxmlformats.org/officeDocument/2006/relationships/tags" Target="../tags/tag530.xml"/><Relationship Id="rId138" Type="http://schemas.openxmlformats.org/officeDocument/2006/relationships/tags" Target="../tags/tag535.xml"/><Relationship Id="rId154" Type="http://schemas.openxmlformats.org/officeDocument/2006/relationships/tags" Target="../tags/tag551.xml"/><Relationship Id="rId159" Type="http://schemas.openxmlformats.org/officeDocument/2006/relationships/tags" Target="../tags/tag556.xml"/><Relationship Id="rId175" Type="http://schemas.openxmlformats.org/officeDocument/2006/relationships/tags" Target="../tags/tag572.xml"/><Relationship Id="rId170" Type="http://schemas.openxmlformats.org/officeDocument/2006/relationships/tags" Target="../tags/tag567.xml"/><Relationship Id="rId191" Type="http://schemas.openxmlformats.org/officeDocument/2006/relationships/tags" Target="../tags/tag588.xml"/><Relationship Id="rId16" Type="http://schemas.openxmlformats.org/officeDocument/2006/relationships/tags" Target="../tags/tag413.xml"/><Relationship Id="rId107" Type="http://schemas.openxmlformats.org/officeDocument/2006/relationships/tags" Target="../tags/tag504.xml"/><Relationship Id="rId11" Type="http://schemas.openxmlformats.org/officeDocument/2006/relationships/tags" Target="../tags/tag408.xml"/><Relationship Id="rId32" Type="http://schemas.openxmlformats.org/officeDocument/2006/relationships/tags" Target="../tags/tag429.xml"/><Relationship Id="rId37" Type="http://schemas.openxmlformats.org/officeDocument/2006/relationships/tags" Target="../tags/tag434.xml"/><Relationship Id="rId53" Type="http://schemas.openxmlformats.org/officeDocument/2006/relationships/tags" Target="../tags/tag450.xml"/><Relationship Id="rId58" Type="http://schemas.openxmlformats.org/officeDocument/2006/relationships/tags" Target="../tags/tag455.xml"/><Relationship Id="rId74" Type="http://schemas.openxmlformats.org/officeDocument/2006/relationships/tags" Target="../tags/tag471.xml"/><Relationship Id="rId79" Type="http://schemas.openxmlformats.org/officeDocument/2006/relationships/tags" Target="../tags/tag476.xml"/><Relationship Id="rId102" Type="http://schemas.openxmlformats.org/officeDocument/2006/relationships/tags" Target="../tags/tag499.xml"/><Relationship Id="rId123" Type="http://schemas.openxmlformats.org/officeDocument/2006/relationships/tags" Target="../tags/tag520.xml"/><Relationship Id="rId128" Type="http://schemas.openxmlformats.org/officeDocument/2006/relationships/tags" Target="../tags/tag525.xml"/><Relationship Id="rId144" Type="http://schemas.openxmlformats.org/officeDocument/2006/relationships/tags" Target="../tags/tag541.xml"/><Relationship Id="rId149" Type="http://schemas.openxmlformats.org/officeDocument/2006/relationships/tags" Target="../tags/tag546.xml"/><Relationship Id="rId5" Type="http://schemas.openxmlformats.org/officeDocument/2006/relationships/tags" Target="../tags/tag402.xml"/><Relationship Id="rId90" Type="http://schemas.openxmlformats.org/officeDocument/2006/relationships/tags" Target="../tags/tag487.xml"/><Relationship Id="rId95" Type="http://schemas.openxmlformats.org/officeDocument/2006/relationships/tags" Target="../tags/tag492.xml"/><Relationship Id="rId160" Type="http://schemas.openxmlformats.org/officeDocument/2006/relationships/tags" Target="../tags/tag557.xml"/><Relationship Id="rId165" Type="http://schemas.openxmlformats.org/officeDocument/2006/relationships/tags" Target="../tags/tag562.xml"/><Relationship Id="rId181" Type="http://schemas.openxmlformats.org/officeDocument/2006/relationships/tags" Target="../tags/tag578.xml"/><Relationship Id="rId186" Type="http://schemas.openxmlformats.org/officeDocument/2006/relationships/tags" Target="../tags/tag583.xml"/><Relationship Id="rId22" Type="http://schemas.openxmlformats.org/officeDocument/2006/relationships/tags" Target="../tags/tag419.xml"/><Relationship Id="rId27" Type="http://schemas.openxmlformats.org/officeDocument/2006/relationships/tags" Target="../tags/tag424.xml"/><Relationship Id="rId43" Type="http://schemas.openxmlformats.org/officeDocument/2006/relationships/tags" Target="../tags/tag440.xml"/><Relationship Id="rId48" Type="http://schemas.openxmlformats.org/officeDocument/2006/relationships/tags" Target="../tags/tag445.xml"/><Relationship Id="rId64" Type="http://schemas.openxmlformats.org/officeDocument/2006/relationships/tags" Target="../tags/tag461.xml"/><Relationship Id="rId69" Type="http://schemas.openxmlformats.org/officeDocument/2006/relationships/tags" Target="../tags/tag466.xml"/><Relationship Id="rId113" Type="http://schemas.openxmlformats.org/officeDocument/2006/relationships/tags" Target="../tags/tag510.xml"/><Relationship Id="rId118" Type="http://schemas.openxmlformats.org/officeDocument/2006/relationships/tags" Target="../tags/tag515.xml"/><Relationship Id="rId134" Type="http://schemas.openxmlformats.org/officeDocument/2006/relationships/tags" Target="../tags/tag531.xml"/><Relationship Id="rId139" Type="http://schemas.openxmlformats.org/officeDocument/2006/relationships/tags" Target="../tags/tag536.xml"/><Relationship Id="rId80" Type="http://schemas.openxmlformats.org/officeDocument/2006/relationships/tags" Target="../tags/tag477.xml"/><Relationship Id="rId85" Type="http://schemas.openxmlformats.org/officeDocument/2006/relationships/tags" Target="../tags/tag482.xml"/><Relationship Id="rId150" Type="http://schemas.openxmlformats.org/officeDocument/2006/relationships/tags" Target="../tags/tag547.xml"/><Relationship Id="rId155" Type="http://schemas.openxmlformats.org/officeDocument/2006/relationships/tags" Target="../tags/tag552.xml"/><Relationship Id="rId171" Type="http://schemas.openxmlformats.org/officeDocument/2006/relationships/tags" Target="../tags/tag568.xml"/><Relationship Id="rId176" Type="http://schemas.openxmlformats.org/officeDocument/2006/relationships/tags" Target="../tags/tag573.xml"/><Relationship Id="rId192" Type="http://schemas.openxmlformats.org/officeDocument/2006/relationships/slideLayout" Target="../slideLayouts/slideLayout1.xml"/><Relationship Id="rId12" Type="http://schemas.openxmlformats.org/officeDocument/2006/relationships/tags" Target="../tags/tag409.xml"/><Relationship Id="rId17" Type="http://schemas.openxmlformats.org/officeDocument/2006/relationships/tags" Target="../tags/tag414.xml"/><Relationship Id="rId33" Type="http://schemas.openxmlformats.org/officeDocument/2006/relationships/tags" Target="../tags/tag430.xml"/><Relationship Id="rId38" Type="http://schemas.openxmlformats.org/officeDocument/2006/relationships/tags" Target="../tags/tag435.xml"/><Relationship Id="rId59" Type="http://schemas.openxmlformats.org/officeDocument/2006/relationships/tags" Target="../tags/tag456.xml"/><Relationship Id="rId103" Type="http://schemas.openxmlformats.org/officeDocument/2006/relationships/tags" Target="../tags/tag500.xml"/><Relationship Id="rId108" Type="http://schemas.openxmlformats.org/officeDocument/2006/relationships/tags" Target="../tags/tag505.xml"/><Relationship Id="rId124" Type="http://schemas.openxmlformats.org/officeDocument/2006/relationships/tags" Target="../tags/tag521.xml"/><Relationship Id="rId129" Type="http://schemas.openxmlformats.org/officeDocument/2006/relationships/tags" Target="../tags/tag526.xml"/><Relationship Id="rId54" Type="http://schemas.openxmlformats.org/officeDocument/2006/relationships/tags" Target="../tags/tag451.xml"/><Relationship Id="rId70" Type="http://schemas.openxmlformats.org/officeDocument/2006/relationships/tags" Target="../tags/tag467.xml"/><Relationship Id="rId75" Type="http://schemas.openxmlformats.org/officeDocument/2006/relationships/tags" Target="../tags/tag472.xml"/><Relationship Id="rId91" Type="http://schemas.openxmlformats.org/officeDocument/2006/relationships/tags" Target="../tags/tag488.xml"/><Relationship Id="rId96" Type="http://schemas.openxmlformats.org/officeDocument/2006/relationships/tags" Target="../tags/tag493.xml"/><Relationship Id="rId140" Type="http://schemas.openxmlformats.org/officeDocument/2006/relationships/tags" Target="../tags/tag537.xml"/><Relationship Id="rId145" Type="http://schemas.openxmlformats.org/officeDocument/2006/relationships/tags" Target="../tags/tag542.xml"/><Relationship Id="rId161" Type="http://schemas.openxmlformats.org/officeDocument/2006/relationships/tags" Target="../tags/tag558.xml"/><Relationship Id="rId166" Type="http://schemas.openxmlformats.org/officeDocument/2006/relationships/tags" Target="../tags/tag563.xml"/><Relationship Id="rId182" Type="http://schemas.openxmlformats.org/officeDocument/2006/relationships/tags" Target="../tags/tag579.xml"/><Relationship Id="rId187" Type="http://schemas.openxmlformats.org/officeDocument/2006/relationships/tags" Target="../tags/tag584.xml"/><Relationship Id="rId1" Type="http://schemas.openxmlformats.org/officeDocument/2006/relationships/tags" Target="../tags/tag398.xml"/><Relationship Id="rId6" Type="http://schemas.openxmlformats.org/officeDocument/2006/relationships/tags" Target="../tags/tag403.xml"/><Relationship Id="rId23" Type="http://schemas.openxmlformats.org/officeDocument/2006/relationships/tags" Target="../tags/tag420.xml"/><Relationship Id="rId28" Type="http://schemas.openxmlformats.org/officeDocument/2006/relationships/tags" Target="../tags/tag425.xml"/><Relationship Id="rId49" Type="http://schemas.openxmlformats.org/officeDocument/2006/relationships/tags" Target="../tags/tag446.xml"/><Relationship Id="rId114" Type="http://schemas.openxmlformats.org/officeDocument/2006/relationships/tags" Target="../tags/tag511.xml"/><Relationship Id="rId119" Type="http://schemas.openxmlformats.org/officeDocument/2006/relationships/tags" Target="../tags/tag516.xml"/><Relationship Id="rId44" Type="http://schemas.openxmlformats.org/officeDocument/2006/relationships/tags" Target="../tags/tag441.xml"/><Relationship Id="rId60" Type="http://schemas.openxmlformats.org/officeDocument/2006/relationships/tags" Target="../tags/tag457.xml"/><Relationship Id="rId65" Type="http://schemas.openxmlformats.org/officeDocument/2006/relationships/tags" Target="../tags/tag462.xml"/><Relationship Id="rId81" Type="http://schemas.openxmlformats.org/officeDocument/2006/relationships/tags" Target="../tags/tag478.xml"/><Relationship Id="rId86" Type="http://schemas.openxmlformats.org/officeDocument/2006/relationships/tags" Target="../tags/tag483.xml"/><Relationship Id="rId130" Type="http://schemas.openxmlformats.org/officeDocument/2006/relationships/tags" Target="../tags/tag527.xml"/><Relationship Id="rId135" Type="http://schemas.openxmlformats.org/officeDocument/2006/relationships/tags" Target="../tags/tag532.xml"/><Relationship Id="rId151" Type="http://schemas.openxmlformats.org/officeDocument/2006/relationships/tags" Target="../tags/tag548.xml"/><Relationship Id="rId156" Type="http://schemas.openxmlformats.org/officeDocument/2006/relationships/tags" Target="../tags/tag553.xml"/><Relationship Id="rId177" Type="http://schemas.openxmlformats.org/officeDocument/2006/relationships/tags" Target="../tags/tag574.xml"/><Relationship Id="rId172" Type="http://schemas.openxmlformats.org/officeDocument/2006/relationships/tags" Target="../tags/tag569.xml"/><Relationship Id="rId13" Type="http://schemas.openxmlformats.org/officeDocument/2006/relationships/tags" Target="../tags/tag410.xml"/><Relationship Id="rId18" Type="http://schemas.openxmlformats.org/officeDocument/2006/relationships/tags" Target="../tags/tag415.xml"/><Relationship Id="rId39" Type="http://schemas.openxmlformats.org/officeDocument/2006/relationships/tags" Target="../tags/tag436.xml"/><Relationship Id="rId109" Type="http://schemas.openxmlformats.org/officeDocument/2006/relationships/tags" Target="../tags/tag506.xml"/><Relationship Id="rId34" Type="http://schemas.openxmlformats.org/officeDocument/2006/relationships/tags" Target="../tags/tag431.xml"/><Relationship Id="rId50" Type="http://schemas.openxmlformats.org/officeDocument/2006/relationships/tags" Target="../tags/tag447.xml"/><Relationship Id="rId55" Type="http://schemas.openxmlformats.org/officeDocument/2006/relationships/tags" Target="../tags/tag452.xml"/><Relationship Id="rId76" Type="http://schemas.openxmlformats.org/officeDocument/2006/relationships/tags" Target="../tags/tag473.xml"/><Relationship Id="rId97" Type="http://schemas.openxmlformats.org/officeDocument/2006/relationships/tags" Target="../tags/tag494.xml"/><Relationship Id="rId104" Type="http://schemas.openxmlformats.org/officeDocument/2006/relationships/tags" Target="../tags/tag501.xml"/><Relationship Id="rId120" Type="http://schemas.openxmlformats.org/officeDocument/2006/relationships/tags" Target="../tags/tag517.xml"/><Relationship Id="rId125" Type="http://schemas.openxmlformats.org/officeDocument/2006/relationships/tags" Target="../tags/tag522.xml"/><Relationship Id="rId141" Type="http://schemas.openxmlformats.org/officeDocument/2006/relationships/tags" Target="../tags/tag538.xml"/><Relationship Id="rId146" Type="http://schemas.openxmlformats.org/officeDocument/2006/relationships/tags" Target="../tags/tag543.xml"/><Relationship Id="rId167" Type="http://schemas.openxmlformats.org/officeDocument/2006/relationships/tags" Target="../tags/tag564.xml"/><Relationship Id="rId188" Type="http://schemas.openxmlformats.org/officeDocument/2006/relationships/tags" Target="../tags/tag585.xml"/><Relationship Id="rId7" Type="http://schemas.openxmlformats.org/officeDocument/2006/relationships/tags" Target="../tags/tag404.xml"/><Relationship Id="rId71" Type="http://schemas.openxmlformats.org/officeDocument/2006/relationships/tags" Target="../tags/tag468.xml"/><Relationship Id="rId92" Type="http://schemas.openxmlformats.org/officeDocument/2006/relationships/tags" Target="../tags/tag489.xml"/><Relationship Id="rId162" Type="http://schemas.openxmlformats.org/officeDocument/2006/relationships/tags" Target="../tags/tag559.xml"/><Relationship Id="rId183" Type="http://schemas.openxmlformats.org/officeDocument/2006/relationships/tags" Target="../tags/tag580.xml"/><Relationship Id="rId2" Type="http://schemas.openxmlformats.org/officeDocument/2006/relationships/tags" Target="../tags/tag399.xml"/><Relationship Id="rId29" Type="http://schemas.openxmlformats.org/officeDocument/2006/relationships/tags" Target="../tags/tag426.xml"/><Relationship Id="rId24" Type="http://schemas.openxmlformats.org/officeDocument/2006/relationships/tags" Target="../tags/tag421.xml"/><Relationship Id="rId40" Type="http://schemas.openxmlformats.org/officeDocument/2006/relationships/tags" Target="../tags/tag437.xml"/><Relationship Id="rId45" Type="http://schemas.openxmlformats.org/officeDocument/2006/relationships/tags" Target="../tags/tag442.xml"/><Relationship Id="rId66" Type="http://schemas.openxmlformats.org/officeDocument/2006/relationships/tags" Target="../tags/tag463.xml"/><Relationship Id="rId87" Type="http://schemas.openxmlformats.org/officeDocument/2006/relationships/tags" Target="../tags/tag484.xml"/><Relationship Id="rId110" Type="http://schemas.openxmlformats.org/officeDocument/2006/relationships/tags" Target="../tags/tag507.xml"/><Relationship Id="rId115" Type="http://schemas.openxmlformats.org/officeDocument/2006/relationships/tags" Target="../tags/tag512.xml"/><Relationship Id="rId131" Type="http://schemas.openxmlformats.org/officeDocument/2006/relationships/tags" Target="../tags/tag528.xml"/><Relationship Id="rId136" Type="http://schemas.openxmlformats.org/officeDocument/2006/relationships/tags" Target="../tags/tag533.xml"/><Relationship Id="rId157" Type="http://schemas.openxmlformats.org/officeDocument/2006/relationships/tags" Target="../tags/tag554.xml"/><Relationship Id="rId178" Type="http://schemas.openxmlformats.org/officeDocument/2006/relationships/tags" Target="../tags/tag575.xml"/><Relationship Id="rId61" Type="http://schemas.openxmlformats.org/officeDocument/2006/relationships/tags" Target="../tags/tag458.xml"/><Relationship Id="rId82" Type="http://schemas.openxmlformats.org/officeDocument/2006/relationships/tags" Target="../tags/tag479.xml"/><Relationship Id="rId152" Type="http://schemas.openxmlformats.org/officeDocument/2006/relationships/tags" Target="../tags/tag549.xml"/><Relationship Id="rId173" Type="http://schemas.openxmlformats.org/officeDocument/2006/relationships/tags" Target="../tags/tag570.xml"/><Relationship Id="rId19" Type="http://schemas.openxmlformats.org/officeDocument/2006/relationships/tags" Target="../tags/tag416.xml"/><Relationship Id="rId14" Type="http://schemas.openxmlformats.org/officeDocument/2006/relationships/tags" Target="../tags/tag411.xml"/><Relationship Id="rId30" Type="http://schemas.openxmlformats.org/officeDocument/2006/relationships/tags" Target="../tags/tag427.xml"/><Relationship Id="rId35" Type="http://schemas.openxmlformats.org/officeDocument/2006/relationships/tags" Target="../tags/tag432.xml"/><Relationship Id="rId56" Type="http://schemas.openxmlformats.org/officeDocument/2006/relationships/tags" Target="../tags/tag453.xml"/><Relationship Id="rId77" Type="http://schemas.openxmlformats.org/officeDocument/2006/relationships/tags" Target="../tags/tag474.xml"/><Relationship Id="rId100" Type="http://schemas.openxmlformats.org/officeDocument/2006/relationships/tags" Target="../tags/tag497.xml"/><Relationship Id="rId105" Type="http://schemas.openxmlformats.org/officeDocument/2006/relationships/tags" Target="../tags/tag502.xml"/><Relationship Id="rId126" Type="http://schemas.openxmlformats.org/officeDocument/2006/relationships/tags" Target="../tags/tag523.xml"/><Relationship Id="rId147" Type="http://schemas.openxmlformats.org/officeDocument/2006/relationships/tags" Target="../tags/tag544.xml"/><Relationship Id="rId168" Type="http://schemas.openxmlformats.org/officeDocument/2006/relationships/tags" Target="../tags/tag565.xml"/><Relationship Id="rId8" Type="http://schemas.openxmlformats.org/officeDocument/2006/relationships/tags" Target="../tags/tag405.xml"/><Relationship Id="rId51" Type="http://schemas.openxmlformats.org/officeDocument/2006/relationships/tags" Target="../tags/tag448.xml"/><Relationship Id="rId72" Type="http://schemas.openxmlformats.org/officeDocument/2006/relationships/tags" Target="../tags/tag469.xml"/><Relationship Id="rId93" Type="http://schemas.openxmlformats.org/officeDocument/2006/relationships/tags" Target="../tags/tag490.xml"/><Relationship Id="rId98" Type="http://schemas.openxmlformats.org/officeDocument/2006/relationships/tags" Target="../tags/tag495.xml"/><Relationship Id="rId121" Type="http://schemas.openxmlformats.org/officeDocument/2006/relationships/tags" Target="../tags/tag518.xml"/><Relationship Id="rId142" Type="http://schemas.openxmlformats.org/officeDocument/2006/relationships/tags" Target="../tags/tag539.xml"/><Relationship Id="rId163" Type="http://schemas.openxmlformats.org/officeDocument/2006/relationships/tags" Target="../tags/tag560.xml"/><Relationship Id="rId184" Type="http://schemas.openxmlformats.org/officeDocument/2006/relationships/tags" Target="../tags/tag581.xml"/><Relationship Id="rId189" Type="http://schemas.openxmlformats.org/officeDocument/2006/relationships/tags" Target="../tags/tag586.xml"/><Relationship Id="rId3" Type="http://schemas.openxmlformats.org/officeDocument/2006/relationships/tags" Target="../tags/tag400.xml"/><Relationship Id="rId25" Type="http://schemas.openxmlformats.org/officeDocument/2006/relationships/tags" Target="../tags/tag422.xml"/><Relationship Id="rId46" Type="http://schemas.openxmlformats.org/officeDocument/2006/relationships/tags" Target="../tags/tag443.xml"/><Relationship Id="rId67" Type="http://schemas.openxmlformats.org/officeDocument/2006/relationships/tags" Target="../tags/tag464.xml"/><Relationship Id="rId116" Type="http://schemas.openxmlformats.org/officeDocument/2006/relationships/tags" Target="../tags/tag513.xml"/><Relationship Id="rId137" Type="http://schemas.openxmlformats.org/officeDocument/2006/relationships/tags" Target="../tags/tag534.xml"/><Relationship Id="rId158" Type="http://schemas.openxmlformats.org/officeDocument/2006/relationships/tags" Target="../tags/tag555.xml"/><Relationship Id="rId20" Type="http://schemas.openxmlformats.org/officeDocument/2006/relationships/tags" Target="../tags/tag417.xml"/><Relationship Id="rId41" Type="http://schemas.openxmlformats.org/officeDocument/2006/relationships/tags" Target="../tags/tag438.xml"/><Relationship Id="rId62" Type="http://schemas.openxmlformats.org/officeDocument/2006/relationships/tags" Target="../tags/tag459.xml"/><Relationship Id="rId83" Type="http://schemas.openxmlformats.org/officeDocument/2006/relationships/tags" Target="../tags/tag480.xml"/><Relationship Id="rId88" Type="http://schemas.openxmlformats.org/officeDocument/2006/relationships/tags" Target="../tags/tag485.xml"/><Relationship Id="rId111" Type="http://schemas.openxmlformats.org/officeDocument/2006/relationships/tags" Target="../tags/tag508.xml"/><Relationship Id="rId132" Type="http://schemas.openxmlformats.org/officeDocument/2006/relationships/tags" Target="../tags/tag529.xml"/><Relationship Id="rId153" Type="http://schemas.openxmlformats.org/officeDocument/2006/relationships/tags" Target="../tags/tag550.xml"/><Relationship Id="rId174" Type="http://schemas.openxmlformats.org/officeDocument/2006/relationships/tags" Target="../tags/tag571.xml"/><Relationship Id="rId179" Type="http://schemas.openxmlformats.org/officeDocument/2006/relationships/tags" Target="../tags/tag576.xml"/><Relationship Id="rId190" Type="http://schemas.openxmlformats.org/officeDocument/2006/relationships/tags" Target="../tags/tag587.xml"/><Relationship Id="rId15" Type="http://schemas.openxmlformats.org/officeDocument/2006/relationships/tags" Target="../tags/tag412.xml"/><Relationship Id="rId36" Type="http://schemas.openxmlformats.org/officeDocument/2006/relationships/tags" Target="../tags/tag433.xml"/><Relationship Id="rId57" Type="http://schemas.openxmlformats.org/officeDocument/2006/relationships/tags" Target="../tags/tag454.xml"/><Relationship Id="rId106" Type="http://schemas.openxmlformats.org/officeDocument/2006/relationships/tags" Target="../tags/tag503.xml"/><Relationship Id="rId127" Type="http://schemas.openxmlformats.org/officeDocument/2006/relationships/tags" Target="../tags/tag524.xml"/><Relationship Id="rId10" Type="http://schemas.openxmlformats.org/officeDocument/2006/relationships/tags" Target="../tags/tag407.xml"/><Relationship Id="rId31" Type="http://schemas.openxmlformats.org/officeDocument/2006/relationships/tags" Target="../tags/tag428.xml"/><Relationship Id="rId52" Type="http://schemas.openxmlformats.org/officeDocument/2006/relationships/tags" Target="../tags/tag449.xml"/><Relationship Id="rId73" Type="http://schemas.openxmlformats.org/officeDocument/2006/relationships/tags" Target="../tags/tag470.xml"/><Relationship Id="rId78" Type="http://schemas.openxmlformats.org/officeDocument/2006/relationships/tags" Target="../tags/tag475.xml"/><Relationship Id="rId94" Type="http://schemas.openxmlformats.org/officeDocument/2006/relationships/tags" Target="../tags/tag491.xml"/><Relationship Id="rId99" Type="http://schemas.openxmlformats.org/officeDocument/2006/relationships/tags" Target="../tags/tag496.xml"/><Relationship Id="rId101" Type="http://schemas.openxmlformats.org/officeDocument/2006/relationships/tags" Target="../tags/tag498.xml"/><Relationship Id="rId122" Type="http://schemas.openxmlformats.org/officeDocument/2006/relationships/tags" Target="../tags/tag519.xml"/><Relationship Id="rId143" Type="http://schemas.openxmlformats.org/officeDocument/2006/relationships/tags" Target="../tags/tag540.xml"/><Relationship Id="rId148" Type="http://schemas.openxmlformats.org/officeDocument/2006/relationships/tags" Target="../tags/tag545.xml"/><Relationship Id="rId164" Type="http://schemas.openxmlformats.org/officeDocument/2006/relationships/tags" Target="../tags/tag561.xml"/><Relationship Id="rId169" Type="http://schemas.openxmlformats.org/officeDocument/2006/relationships/tags" Target="../tags/tag566.xml"/><Relationship Id="rId185" Type="http://schemas.openxmlformats.org/officeDocument/2006/relationships/tags" Target="../tags/tag582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80" Type="http://schemas.openxmlformats.org/officeDocument/2006/relationships/tags" Target="../tags/tag57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614.xml"/><Relationship Id="rId117" Type="http://schemas.openxmlformats.org/officeDocument/2006/relationships/tags" Target="../tags/tag705.xml"/><Relationship Id="rId21" Type="http://schemas.openxmlformats.org/officeDocument/2006/relationships/tags" Target="../tags/tag609.xml"/><Relationship Id="rId42" Type="http://schemas.openxmlformats.org/officeDocument/2006/relationships/tags" Target="../tags/tag630.xml"/><Relationship Id="rId47" Type="http://schemas.openxmlformats.org/officeDocument/2006/relationships/tags" Target="../tags/tag635.xml"/><Relationship Id="rId63" Type="http://schemas.openxmlformats.org/officeDocument/2006/relationships/tags" Target="../tags/tag651.xml"/><Relationship Id="rId68" Type="http://schemas.openxmlformats.org/officeDocument/2006/relationships/tags" Target="../tags/tag656.xml"/><Relationship Id="rId84" Type="http://schemas.openxmlformats.org/officeDocument/2006/relationships/tags" Target="../tags/tag672.xml"/><Relationship Id="rId89" Type="http://schemas.openxmlformats.org/officeDocument/2006/relationships/tags" Target="../tags/tag677.xml"/><Relationship Id="rId112" Type="http://schemas.openxmlformats.org/officeDocument/2006/relationships/tags" Target="../tags/tag700.xml"/><Relationship Id="rId133" Type="http://schemas.openxmlformats.org/officeDocument/2006/relationships/tags" Target="../tags/tag721.xml"/><Relationship Id="rId138" Type="http://schemas.openxmlformats.org/officeDocument/2006/relationships/tags" Target="../tags/tag726.xml"/><Relationship Id="rId154" Type="http://schemas.openxmlformats.org/officeDocument/2006/relationships/tags" Target="../tags/tag742.xml"/><Relationship Id="rId159" Type="http://schemas.openxmlformats.org/officeDocument/2006/relationships/tags" Target="../tags/tag747.xml"/><Relationship Id="rId175" Type="http://schemas.openxmlformats.org/officeDocument/2006/relationships/tags" Target="../tags/tag763.xml"/><Relationship Id="rId170" Type="http://schemas.openxmlformats.org/officeDocument/2006/relationships/tags" Target="../tags/tag758.xml"/><Relationship Id="rId16" Type="http://schemas.openxmlformats.org/officeDocument/2006/relationships/tags" Target="../tags/tag604.xml"/><Relationship Id="rId107" Type="http://schemas.openxmlformats.org/officeDocument/2006/relationships/tags" Target="../tags/tag695.xml"/><Relationship Id="rId11" Type="http://schemas.openxmlformats.org/officeDocument/2006/relationships/tags" Target="../tags/tag599.xml"/><Relationship Id="rId32" Type="http://schemas.openxmlformats.org/officeDocument/2006/relationships/tags" Target="../tags/tag620.xml"/><Relationship Id="rId37" Type="http://schemas.openxmlformats.org/officeDocument/2006/relationships/tags" Target="../tags/tag625.xml"/><Relationship Id="rId53" Type="http://schemas.openxmlformats.org/officeDocument/2006/relationships/tags" Target="../tags/tag641.xml"/><Relationship Id="rId58" Type="http://schemas.openxmlformats.org/officeDocument/2006/relationships/tags" Target="../tags/tag646.xml"/><Relationship Id="rId74" Type="http://schemas.openxmlformats.org/officeDocument/2006/relationships/tags" Target="../tags/tag662.xml"/><Relationship Id="rId79" Type="http://schemas.openxmlformats.org/officeDocument/2006/relationships/tags" Target="../tags/tag667.xml"/><Relationship Id="rId102" Type="http://schemas.openxmlformats.org/officeDocument/2006/relationships/tags" Target="../tags/tag690.xml"/><Relationship Id="rId123" Type="http://schemas.openxmlformats.org/officeDocument/2006/relationships/tags" Target="../tags/tag711.xml"/><Relationship Id="rId128" Type="http://schemas.openxmlformats.org/officeDocument/2006/relationships/tags" Target="../tags/tag716.xml"/><Relationship Id="rId144" Type="http://schemas.openxmlformats.org/officeDocument/2006/relationships/tags" Target="../tags/tag732.xml"/><Relationship Id="rId149" Type="http://schemas.openxmlformats.org/officeDocument/2006/relationships/tags" Target="../tags/tag737.xml"/><Relationship Id="rId5" Type="http://schemas.openxmlformats.org/officeDocument/2006/relationships/tags" Target="../tags/tag593.xml"/><Relationship Id="rId90" Type="http://schemas.openxmlformats.org/officeDocument/2006/relationships/tags" Target="../tags/tag678.xml"/><Relationship Id="rId95" Type="http://schemas.openxmlformats.org/officeDocument/2006/relationships/tags" Target="../tags/tag683.xml"/><Relationship Id="rId160" Type="http://schemas.openxmlformats.org/officeDocument/2006/relationships/tags" Target="../tags/tag748.xml"/><Relationship Id="rId165" Type="http://schemas.openxmlformats.org/officeDocument/2006/relationships/tags" Target="../tags/tag753.xml"/><Relationship Id="rId22" Type="http://schemas.openxmlformats.org/officeDocument/2006/relationships/tags" Target="../tags/tag610.xml"/><Relationship Id="rId27" Type="http://schemas.openxmlformats.org/officeDocument/2006/relationships/tags" Target="../tags/tag615.xml"/><Relationship Id="rId43" Type="http://schemas.openxmlformats.org/officeDocument/2006/relationships/tags" Target="../tags/tag631.xml"/><Relationship Id="rId48" Type="http://schemas.openxmlformats.org/officeDocument/2006/relationships/tags" Target="../tags/tag636.xml"/><Relationship Id="rId64" Type="http://schemas.openxmlformats.org/officeDocument/2006/relationships/tags" Target="../tags/tag652.xml"/><Relationship Id="rId69" Type="http://schemas.openxmlformats.org/officeDocument/2006/relationships/tags" Target="../tags/tag657.xml"/><Relationship Id="rId113" Type="http://schemas.openxmlformats.org/officeDocument/2006/relationships/tags" Target="../tags/tag701.xml"/><Relationship Id="rId118" Type="http://schemas.openxmlformats.org/officeDocument/2006/relationships/tags" Target="../tags/tag706.xml"/><Relationship Id="rId134" Type="http://schemas.openxmlformats.org/officeDocument/2006/relationships/tags" Target="../tags/tag722.xml"/><Relationship Id="rId139" Type="http://schemas.openxmlformats.org/officeDocument/2006/relationships/tags" Target="../tags/tag727.xml"/><Relationship Id="rId80" Type="http://schemas.openxmlformats.org/officeDocument/2006/relationships/tags" Target="../tags/tag668.xml"/><Relationship Id="rId85" Type="http://schemas.openxmlformats.org/officeDocument/2006/relationships/tags" Target="../tags/tag673.xml"/><Relationship Id="rId150" Type="http://schemas.openxmlformats.org/officeDocument/2006/relationships/tags" Target="../tags/tag738.xml"/><Relationship Id="rId155" Type="http://schemas.openxmlformats.org/officeDocument/2006/relationships/tags" Target="../tags/tag743.xml"/><Relationship Id="rId171" Type="http://schemas.openxmlformats.org/officeDocument/2006/relationships/tags" Target="../tags/tag759.xml"/><Relationship Id="rId176" Type="http://schemas.openxmlformats.org/officeDocument/2006/relationships/tags" Target="../tags/tag764.xml"/><Relationship Id="rId12" Type="http://schemas.openxmlformats.org/officeDocument/2006/relationships/tags" Target="../tags/tag600.xml"/><Relationship Id="rId17" Type="http://schemas.openxmlformats.org/officeDocument/2006/relationships/tags" Target="../tags/tag605.xml"/><Relationship Id="rId33" Type="http://schemas.openxmlformats.org/officeDocument/2006/relationships/tags" Target="../tags/tag621.xml"/><Relationship Id="rId38" Type="http://schemas.openxmlformats.org/officeDocument/2006/relationships/tags" Target="../tags/tag626.xml"/><Relationship Id="rId59" Type="http://schemas.openxmlformats.org/officeDocument/2006/relationships/tags" Target="../tags/tag647.xml"/><Relationship Id="rId103" Type="http://schemas.openxmlformats.org/officeDocument/2006/relationships/tags" Target="../tags/tag691.xml"/><Relationship Id="rId108" Type="http://schemas.openxmlformats.org/officeDocument/2006/relationships/tags" Target="../tags/tag696.xml"/><Relationship Id="rId124" Type="http://schemas.openxmlformats.org/officeDocument/2006/relationships/tags" Target="../tags/tag712.xml"/><Relationship Id="rId129" Type="http://schemas.openxmlformats.org/officeDocument/2006/relationships/tags" Target="../tags/tag717.xml"/><Relationship Id="rId54" Type="http://schemas.openxmlformats.org/officeDocument/2006/relationships/tags" Target="../tags/tag642.xml"/><Relationship Id="rId70" Type="http://schemas.openxmlformats.org/officeDocument/2006/relationships/tags" Target="../tags/tag658.xml"/><Relationship Id="rId75" Type="http://schemas.openxmlformats.org/officeDocument/2006/relationships/tags" Target="../tags/tag663.xml"/><Relationship Id="rId91" Type="http://schemas.openxmlformats.org/officeDocument/2006/relationships/tags" Target="../tags/tag679.xml"/><Relationship Id="rId96" Type="http://schemas.openxmlformats.org/officeDocument/2006/relationships/tags" Target="../tags/tag684.xml"/><Relationship Id="rId140" Type="http://schemas.openxmlformats.org/officeDocument/2006/relationships/tags" Target="../tags/tag728.xml"/><Relationship Id="rId145" Type="http://schemas.openxmlformats.org/officeDocument/2006/relationships/tags" Target="../tags/tag733.xml"/><Relationship Id="rId161" Type="http://schemas.openxmlformats.org/officeDocument/2006/relationships/tags" Target="../tags/tag749.xml"/><Relationship Id="rId166" Type="http://schemas.openxmlformats.org/officeDocument/2006/relationships/tags" Target="../tags/tag754.xml"/><Relationship Id="rId1" Type="http://schemas.openxmlformats.org/officeDocument/2006/relationships/tags" Target="../tags/tag589.xml"/><Relationship Id="rId6" Type="http://schemas.openxmlformats.org/officeDocument/2006/relationships/tags" Target="../tags/tag594.xml"/><Relationship Id="rId23" Type="http://schemas.openxmlformats.org/officeDocument/2006/relationships/tags" Target="../tags/tag611.xml"/><Relationship Id="rId28" Type="http://schemas.openxmlformats.org/officeDocument/2006/relationships/tags" Target="../tags/tag616.xml"/><Relationship Id="rId49" Type="http://schemas.openxmlformats.org/officeDocument/2006/relationships/tags" Target="../tags/tag637.xml"/><Relationship Id="rId114" Type="http://schemas.openxmlformats.org/officeDocument/2006/relationships/tags" Target="../tags/tag702.xml"/><Relationship Id="rId119" Type="http://schemas.openxmlformats.org/officeDocument/2006/relationships/tags" Target="../tags/tag707.xml"/><Relationship Id="rId10" Type="http://schemas.openxmlformats.org/officeDocument/2006/relationships/tags" Target="../tags/tag598.xml"/><Relationship Id="rId31" Type="http://schemas.openxmlformats.org/officeDocument/2006/relationships/tags" Target="../tags/tag619.xml"/><Relationship Id="rId44" Type="http://schemas.openxmlformats.org/officeDocument/2006/relationships/tags" Target="../tags/tag632.xml"/><Relationship Id="rId52" Type="http://schemas.openxmlformats.org/officeDocument/2006/relationships/tags" Target="../tags/tag640.xml"/><Relationship Id="rId60" Type="http://schemas.openxmlformats.org/officeDocument/2006/relationships/tags" Target="../tags/tag648.xml"/><Relationship Id="rId65" Type="http://schemas.openxmlformats.org/officeDocument/2006/relationships/tags" Target="../tags/tag653.xml"/><Relationship Id="rId73" Type="http://schemas.openxmlformats.org/officeDocument/2006/relationships/tags" Target="../tags/tag661.xml"/><Relationship Id="rId78" Type="http://schemas.openxmlformats.org/officeDocument/2006/relationships/tags" Target="../tags/tag666.xml"/><Relationship Id="rId81" Type="http://schemas.openxmlformats.org/officeDocument/2006/relationships/tags" Target="../tags/tag669.xml"/><Relationship Id="rId86" Type="http://schemas.openxmlformats.org/officeDocument/2006/relationships/tags" Target="../tags/tag674.xml"/><Relationship Id="rId94" Type="http://schemas.openxmlformats.org/officeDocument/2006/relationships/tags" Target="../tags/tag682.xml"/><Relationship Id="rId99" Type="http://schemas.openxmlformats.org/officeDocument/2006/relationships/tags" Target="../tags/tag687.xml"/><Relationship Id="rId101" Type="http://schemas.openxmlformats.org/officeDocument/2006/relationships/tags" Target="../tags/tag689.xml"/><Relationship Id="rId122" Type="http://schemas.openxmlformats.org/officeDocument/2006/relationships/tags" Target="../tags/tag710.xml"/><Relationship Id="rId130" Type="http://schemas.openxmlformats.org/officeDocument/2006/relationships/tags" Target="../tags/tag718.xml"/><Relationship Id="rId135" Type="http://schemas.openxmlformats.org/officeDocument/2006/relationships/tags" Target="../tags/tag723.xml"/><Relationship Id="rId143" Type="http://schemas.openxmlformats.org/officeDocument/2006/relationships/tags" Target="../tags/tag731.xml"/><Relationship Id="rId148" Type="http://schemas.openxmlformats.org/officeDocument/2006/relationships/tags" Target="../tags/tag736.xml"/><Relationship Id="rId151" Type="http://schemas.openxmlformats.org/officeDocument/2006/relationships/tags" Target="../tags/tag739.xml"/><Relationship Id="rId156" Type="http://schemas.openxmlformats.org/officeDocument/2006/relationships/tags" Target="../tags/tag744.xml"/><Relationship Id="rId164" Type="http://schemas.openxmlformats.org/officeDocument/2006/relationships/tags" Target="../tags/tag752.xml"/><Relationship Id="rId169" Type="http://schemas.openxmlformats.org/officeDocument/2006/relationships/tags" Target="../tags/tag757.xml"/><Relationship Id="rId177" Type="http://schemas.openxmlformats.org/officeDocument/2006/relationships/tags" Target="../tags/tag765.xml"/><Relationship Id="rId4" Type="http://schemas.openxmlformats.org/officeDocument/2006/relationships/tags" Target="../tags/tag592.xml"/><Relationship Id="rId9" Type="http://schemas.openxmlformats.org/officeDocument/2006/relationships/tags" Target="../tags/tag597.xml"/><Relationship Id="rId172" Type="http://schemas.openxmlformats.org/officeDocument/2006/relationships/tags" Target="../tags/tag760.xml"/><Relationship Id="rId13" Type="http://schemas.openxmlformats.org/officeDocument/2006/relationships/tags" Target="../tags/tag601.xml"/><Relationship Id="rId18" Type="http://schemas.openxmlformats.org/officeDocument/2006/relationships/tags" Target="../tags/tag606.xml"/><Relationship Id="rId39" Type="http://schemas.openxmlformats.org/officeDocument/2006/relationships/tags" Target="../tags/tag627.xml"/><Relationship Id="rId109" Type="http://schemas.openxmlformats.org/officeDocument/2006/relationships/tags" Target="../tags/tag697.xml"/><Relationship Id="rId34" Type="http://schemas.openxmlformats.org/officeDocument/2006/relationships/tags" Target="../tags/tag622.xml"/><Relationship Id="rId50" Type="http://schemas.openxmlformats.org/officeDocument/2006/relationships/tags" Target="../tags/tag638.xml"/><Relationship Id="rId55" Type="http://schemas.openxmlformats.org/officeDocument/2006/relationships/tags" Target="../tags/tag643.xml"/><Relationship Id="rId76" Type="http://schemas.openxmlformats.org/officeDocument/2006/relationships/tags" Target="../tags/tag664.xml"/><Relationship Id="rId97" Type="http://schemas.openxmlformats.org/officeDocument/2006/relationships/tags" Target="../tags/tag685.xml"/><Relationship Id="rId104" Type="http://schemas.openxmlformats.org/officeDocument/2006/relationships/tags" Target="../tags/tag692.xml"/><Relationship Id="rId120" Type="http://schemas.openxmlformats.org/officeDocument/2006/relationships/tags" Target="../tags/tag708.xml"/><Relationship Id="rId125" Type="http://schemas.openxmlformats.org/officeDocument/2006/relationships/tags" Target="../tags/tag713.xml"/><Relationship Id="rId141" Type="http://schemas.openxmlformats.org/officeDocument/2006/relationships/tags" Target="../tags/tag729.xml"/><Relationship Id="rId146" Type="http://schemas.openxmlformats.org/officeDocument/2006/relationships/tags" Target="../tags/tag734.xml"/><Relationship Id="rId167" Type="http://schemas.openxmlformats.org/officeDocument/2006/relationships/tags" Target="../tags/tag755.xml"/><Relationship Id="rId7" Type="http://schemas.openxmlformats.org/officeDocument/2006/relationships/tags" Target="../tags/tag595.xml"/><Relationship Id="rId71" Type="http://schemas.openxmlformats.org/officeDocument/2006/relationships/tags" Target="../tags/tag659.xml"/><Relationship Id="rId92" Type="http://schemas.openxmlformats.org/officeDocument/2006/relationships/tags" Target="../tags/tag680.xml"/><Relationship Id="rId162" Type="http://schemas.openxmlformats.org/officeDocument/2006/relationships/tags" Target="../tags/tag750.xml"/><Relationship Id="rId2" Type="http://schemas.openxmlformats.org/officeDocument/2006/relationships/tags" Target="../tags/tag590.xml"/><Relationship Id="rId29" Type="http://schemas.openxmlformats.org/officeDocument/2006/relationships/tags" Target="../tags/tag617.xml"/><Relationship Id="rId24" Type="http://schemas.openxmlformats.org/officeDocument/2006/relationships/tags" Target="../tags/tag612.xml"/><Relationship Id="rId40" Type="http://schemas.openxmlformats.org/officeDocument/2006/relationships/tags" Target="../tags/tag628.xml"/><Relationship Id="rId45" Type="http://schemas.openxmlformats.org/officeDocument/2006/relationships/tags" Target="../tags/tag633.xml"/><Relationship Id="rId66" Type="http://schemas.openxmlformats.org/officeDocument/2006/relationships/tags" Target="../tags/tag654.xml"/><Relationship Id="rId87" Type="http://schemas.openxmlformats.org/officeDocument/2006/relationships/tags" Target="../tags/tag675.xml"/><Relationship Id="rId110" Type="http://schemas.openxmlformats.org/officeDocument/2006/relationships/tags" Target="../tags/tag698.xml"/><Relationship Id="rId115" Type="http://schemas.openxmlformats.org/officeDocument/2006/relationships/tags" Target="../tags/tag703.xml"/><Relationship Id="rId131" Type="http://schemas.openxmlformats.org/officeDocument/2006/relationships/tags" Target="../tags/tag719.xml"/><Relationship Id="rId136" Type="http://schemas.openxmlformats.org/officeDocument/2006/relationships/tags" Target="../tags/tag724.xml"/><Relationship Id="rId157" Type="http://schemas.openxmlformats.org/officeDocument/2006/relationships/tags" Target="../tags/tag745.xml"/><Relationship Id="rId178" Type="http://schemas.openxmlformats.org/officeDocument/2006/relationships/slideLayout" Target="../slideLayouts/slideLayout1.xml"/><Relationship Id="rId61" Type="http://schemas.openxmlformats.org/officeDocument/2006/relationships/tags" Target="../tags/tag649.xml"/><Relationship Id="rId82" Type="http://schemas.openxmlformats.org/officeDocument/2006/relationships/tags" Target="../tags/tag670.xml"/><Relationship Id="rId152" Type="http://schemas.openxmlformats.org/officeDocument/2006/relationships/tags" Target="../tags/tag740.xml"/><Relationship Id="rId173" Type="http://schemas.openxmlformats.org/officeDocument/2006/relationships/tags" Target="../tags/tag761.xml"/><Relationship Id="rId19" Type="http://schemas.openxmlformats.org/officeDocument/2006/relationships/tags" Target="../tags/tag607.xml"/><Relationship Id="rId14" Type="http://schemas.openxmlformats.org/officeDocument/2006/relationships/tags" Target="../tags/tag602.xml"/><Relationship Id="rId30" Type="http://schemas.openxmlformats.org/officeDocument/2006/relationships/tags" Target="../tags/tag618.xml"/><Relationship Id="rId35" Type="http://schemas.openxmlformats.org/officeDocument/2006/relationships/tags" Target="../tags/tag623.xml"/><Relationship Id="rId56" Type="http://schemas.openxmlformats.org/officeDocument/2006/relationships/tags" Target="../tags/tag644.xml"/><Relationship Id="rId77" Type="http://schemas.openxmlformats.org/officeDocument/2006/relationships/tags" Target="../tags/tag665.xml"/><Relationship Id="rId100" Type="http://schemas.openxmlformats.org/officeDocument/2006/relationships/tags" Target="../tags/tag688.xml"/><Relationship Id="rId105" Type="http://schemas.openxmlformats.org/officeDocument/2006/relationships/tags" Target="../tags/tag693.xml"/><Relationship Id="rId126" Type="http://schemas.openxmlformats.org/officeDocument/2006/relationships/tags" Target="../tags/tag714.xml"/><Relationship Id="rId147" Type="http://schemas.openxmlformats.org/officeDocument/2006/relationships/tags" Target="../tags/tag735.xml"/><Relationship Id="rId168" Type="http://schemas.openxmlformats.org/officeDocument/2006/relationships/tags" Target="../tags/tag756.xml"/><Relationship Id="rId8" Type="http://schemas.openxmlformats.org/officeDocument/2006/relationships/tags" Target="../tags/tag596.xml"/><Relationship Id="rId51" Type="http://schemas.openxmlformats.org/officeDocument/2006/relationships/tags" Target="../tags/tag639.xml"/><Relationship Id="rId72" Type="http://schemas.openxmlformats.org/officeDocument/2006/relationships/tags" Target="../tags/tag660.xml"/><Relationship Id="rId93" Type="http://schemas.openxmlformats.org/officeDocument/2006/relationships/tags" Target="../tags/tag681.xml"/><Relationship Id="rId98" Type="http://schemas.openxmlformats.org/officeDocument/2006/relationships/tags" Target="../tags/tag686.xml"/><Relationship Id="rId121" Type="http://schemas.openxmlformats.org/officeDocument/2006/relationships/tags" Target="../tags/tag709.xml"/><Relationship Id="rId142" Type="http://schemas.openxmlformats.org/officeDocument/2006/relationships/tags" Target="../tags/tag730.xml"/><Relationship Id="rId163" Type="http://schemas.openxmlformats.org/officeDocument/2006/relationships/tags" Target="../tags/tag751.xml"/><Relationship Id="rId3" Type="http://schemas.openxmlformats.org/officeDocument/2006/relationships/tags" Target="../tags/tag591.xml"/><Relationship Id="rId25" Type="http://schemas.openxmlformats.org/officeDocument/2006/relationships/tags" Target="../tags/tag613.xml"/><Relationship Id="rId46" Type="http://schemas.openxmlformats.org/officeDocument/2006/relationships/tags" Target="../tags/tag634.xml"/><Relationship Id="rId67" Type="http://schemas.openxmlformats.org/officeDocument/2006/relationships/tags" Target="../tags/tag655.xml"/><Relationship Id="rId116" Type="http://schemas.openxmlformats.org/officeDocument/2006/relationships/tags" Target="../tags/tag704.xml"/><Relationship Id="rId137" Type="http://schemas.openxmlformats.org/officeDocument/2006/relationships/tags" Target="../tags/tag725.xml"/><Relationship Id="rId158" Type="http://schemas.openxmlformats.org/officeDocument/2006/relationships/tags" Target="../tags/tag746.xml"/><Relationship Id="rId20" Type="http://schemas.openxmlformats.org/officeDocument/2006/relationships/tags" Target="../tags/tag608.xml"/><Relationship Id="rId41" Type="http://schemas.openxmlformats.org/officeDocument/2006/relationships/tags" Target="../tags/tag629.xml"/><Relationship Id="rId62" Type="http://schemas.openxmlformats.org/officeDocument/2006/relationships/tags" Target="../tags/tag650.xml"/><Relationship Id="rId83" Type="http://schemas.openxmlformats.org/officeDocument/2006/relationships/tags" Target="../tags/tag671.xml"/><Relationship Id="rId88" Type="http://schemas.openxmlformats.org/officeDocument/2006/relationships/tags" Target="../tags/tag676.xml"/><Relationship Id="rId111" Type="http://schemas.openxmlformats.org/officeDocument/2006/relationships/tags" Target="../tags/tag699.xml"/><Relationship Id="rId132" Type="http://schemas.openxmlformats.org/officeDocument/2006/relationships/tags" Target="../tags/tag720.xml"/><Relationship Id="rId153" Type="http://schemas.openxmlformats.org/officeDocument/2006/relationships/tags" Target="../tags/tag741.xml"/><Relationship Id="rId174" Type="http://schemas.openxmlformats.org/officeDocument/2006/relationships/tags" Target="../tags/tag762.xml"/><Relationship Id="rId15" Type="http://schemas.openxmlformats.org/officeDocument/2006/relationships/tags" Target="../tags/tag603.xml"/><Relationship Id="rId36" Type="http://schemas.openxmlformats.org/officeDocument/2006/relationships/tags" Target="../tags/tag624.xml"/><Relationship Id="rId57" Type="http://schemas.openxmlformats.org/officeDocument/2006/relationships/tags" Target="../tags/tag645.xml"/><Relationship Id="rId106" Type="http://schemas.openxmlformats.org/officeDocument/2006/relationships/tags" Target="../tags/tag694.xml"/><Relationship Id="rId127" Type="http://schemas.openxmlformats.org/officeDocument/2006/relationships/tags" Target="../tags/tag715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882.xml"/><Relationship Id="rId299" Type="http://schemas.openxmlformats.org/officeDocument/2006/relationships/tags" Target="../tags/tag1064.xml"/><Relationship Id="rId303" Type="http://schemas.openxmlformats.org/officeDocument/2006/relationships/tags" Target="../tags/tag1068.xml"/><Relationship Id="rId21" Type="http://schemas.openxmlformats.org/officeDocument/2006/relationships/tags" Target="../tags/tag786.xml"/><Relationship Id="rId42" Type="http://schemas.openxmlformats.org/officeDocument/2006/relationships/tags" Target="../tags/tag807.xml"/><Relationship Id="rId63" Type="http://schemas.openxmlformats.org/officeDocument/2006/relationships/tags" Target="../tags/tag828.xml"/><Relationship Id="rId84" Type="http://schemas.openxmlformats.org/officeDocument/2006/relationships/tags" Target="../tags/tag849.xml"/><Relationship Id="rId138" Type="http://schemas.openxmlformats.org/officeDocument/2006/relationships/tags" Target="../tags/tag903.xml"/><Relationship Id="rId159" Type="http://schemas.openxmlformats.org/officeDocument/2006/relationships/tags" Target="../tags/tag924.xml"/><Relationship Id="rId324" Type="http://schemas.openxmlformats.org/officeDocument/2006/relationships/tags" Target="../tags/tag1089.xml"/><Relationship Id="rId170" Type="http://schemas.openxmlformats.org/officeDocument/2006/relationships/tags" Target="../tags/tag935.xml"/><Relationship Id="rId191" Type="http://schemas.openxmlformats.org/officeDocument/2006/relationships/tags" Target="../tags/tag956.xml"/><Relationship Id="rId205" Type="http://schemas.openxmlformats.org/officeDocument/2006/relationships/tags" Target="../tags/tag970.xml"/><Relationship Id="rId226" Type="http://schemas.openxmlformats.org/officeDocument/2006/relationships/tags" Target="../tags/tag991.xml"/><Relationship Id="rId247" Type="http://schemas.openxmlformats.org/officeDocument/2006/relationships/tags" Target="../tags/tag1012.xml"/><Relationship Id="rId107" Type="http://schemas.openxmlformats.org/officeDocument/2006/relationships/tags" Target="../tags/tag872.xml"/><Relationship Id="rId268" Type="http://schemas.openxmlformats.org/officeDocument/2006/relationships/tags" Target="../tags/tag1033.xml"/><Relationship Id="rId289" Type="http://schemas.openxmlformats.org/officeDocument/2006/relationships/tags" Target="../tags/tag1054.xml"/><Relationship Id="rId11" Type="http://schemas.openxmlformats.org/officeDocument/2006/relationships/tags" Target="../tags/tag776.xml"/><Relationship Id="rId32" Type="http://schemas.openxmlformats.org/officeDocument/2006/relationships/tags" Target="../tags/tag797.xml"/><Relationship Id="rId53" Type="http://schemas.openxmlformats.org/officeDocument/2006/relationships/tags" Target="../tags/tag818.xml"/><Relationship Id="rId74" Type="http://schemas.openxmlformats.org/officeDocument/2006/relationships/tags" Target="../tags/tag839.xml"/><Relationship Id="rId128" Type="http://schemas.openxmlformats.org/officeDocument/2006/relationships/tags" Target="../tags/tag893.xml"/><Relationship Id="rId149" Type="http://schemas.openxmlformats.org/officeDocument/2006/relationships/tags" Target="../tags/tag914.xml"/><Relationship Id="rId314" Type="http://schemas.openxmlformats.org/officeDocument/2006/relationships/tags" Target="../tags/tag1079.xml"/><Relationship Id="rId335" Type="http://schemas.openxmlformats.org/officeDocument/2006/relationships/slideLayout" Target="../slideLayouts/slideLayout1.xml"/><Relationship Id="rId5" Type="http://schemas.openxmlformats.org/officeDocument/2006/relationships/tags" Target="../tags/tag770.xml"/><Relationship Id="rId95" Type="http://schemas.openxmlformats.org/officeDocument/2006/relationships/tags" Target="../tags/tag860.xml"/><Relationship Id="rId160" Type="http://schemas.openxmlformats.org/officeDocument/2006/relationships/tags" Target="../tags/tag925.xml"/><Relationship Id="rId181" Type="http://schemas.openxmlformats.org/officeDocument/2006/relationships/tags" Target="../tags/tag946.xml"/><Relationship Id="rId216" Type="http://schemas.openxmlformats.org/officeDocument/2006/relationships/tags" Target="../tags/tag981.xml"/><Relationship Id="rId237" Type="http://schemas.openxmlformats.org/officeDocument/2006/relationships/tags" Target="../tags/tag1002.xml"/><Relationship Id="rId258" Type="http://schemas.openxmlformats.org/officeDocument/2006/relationships/tags" Target="../tags/tag1023.xml"/><Relationship Id="rId279" Type="http://schemas.openxmlformats.org/officeDocument/2006/relationships/tags" Target="../tags/tag1044.xml"/><Relationship Id="rId22" Type="http://schemas.openxmlformats.org/officeDocument/2006/relationships/tags" Target="../tags/tag787.xml"/><Relationship Id="rId43" Type="http://schemas.openxmlformats.org/officeDocument/2006/relationships/tags" Target="../tags/tag808.xml"/><Relationship Id="rId64" Type="http://schemas.openxmlformats.org/officeDocument/2006/relationships/tags" Target="../tags/tag829.xml"/><Relationship Id="rId118" Type="http://schemas.openxmlformats.org/officeDocument/2006/relationships/tags" Target="../tags/tag883.xml"/><Relationship Id="rId139" Type="http://schemas.openxmlformats.org/officeDocument/2006/relationships/tags" Target="../tags/tag904.xml"/><Relationship Id="rId290" Type="http://schemas.openxmlformats.org/officeDocument/2006/relationships/tags" Target="../tags/tag1055.xml"/><Relationship Id="rId304" Type="http://schemas.openxmlformats.org/officeDocument/2006/relationships/tags" Target="../tags/tag1069.xml"/><Relationship Id="rId325" Type="http://schemas.openxmlformats.org/officeDocument/2006/relationships/tags" Target="../tags/tag1090.xml"/><Relationship Id="rId85" Type="http://schemas.openxmlformats.org/officeDocument/2006/relationships/tags" Target="../tags/tag850.xml"/><Relationship Id="rId150" Type="http://schemas.openxmlformats.org/officeDocument/2006/relationships/tags" Target="../tags/tag915.xml"/><Relationship Id="rId171" Type="http://schemas.openxmlformats.org/officeDocument/2006/relationships/tags" Target="../tags/tag936.xml"/><Relationship Id="rId192" Type="http://schemas.openxmlformats.org/officeDocument/2006/relationships/tags" Target="../tags/tag957.xml"/><Relationship Id="rId206" Type="http://schemas.openxmlformats.org/officeDocument/2006/relationships/tags" Target="../tags/tag971.xml"/><Relationship Id="rId227" Type="http://schemas.openxmlformats.org/officeDocument/2006/relationships/tags" Target="../tags/tag992.xml"/><Relationship Id="rId248" Type="http://schemas.openxmlformats.org/officeDocument/2006/relationships/tags" Target="../tags/tag1013.xml"/><Relationship Id="rId269" Type="http://schemas.openxmlformats.org/officeDocument/2006/relationships/tags" Target="../tags/tag1034.xml"/><Relationship Id="rId12" Type="http://schemas.openxmlformats.org/officeDocument/2006/relationships/tags" Target="../tags/tag777.xml"/><Relationship Id="rId33" Type="http://schemas.openxmlformats.org/officeDocument/2006/relationships/tags" Target="../tags/tag798.xml"/><Relationship Id="rId108" Type="http://schemas.openxmlformats.org/officeDocument/2006/relationships/tags" Target="../tags/tag873.xml"/><Relationship Id="rId129" Type="http://schemas.openxmlformats.org/officeDocument/2006/relationships/tags" Target="../tags/tag894.xml"/><Relationship Id="rId280" Type="http://schemas.openxmlformats.org/officeDocument/2006/relationships/tags" Target="../tags/tag1045.xml"/><Relationship Id="rId315" Type="http://schemas.openxmlformats.org/officeDocument/2006/relationships/tags" Target="../tags/tag1080.xml"/><Relationship Id="rId54" Type="http://schemas.openxmlformats.org/officeDocument/2006/relationships/tags" Target="../tags/tag819.xml"/><Relationship Id="rId75" Type="http://schemas.openxmlformats.org/officeDocument/2006/relationships/tags" Target="../tags/tag840.xml"/><Relationship Id="rId96" Type="http://schemas.openxmlformats.org/officeDocument/2006/relationships/tags" Target="../tags/tag861.xml"/><Relationship Id="rId140" Type="http://schemas.openxmlformats.org/officeDocument/2006/relationships/tags" Target="../tags/tag905.xml"/><Relationship Id="rId161" Type="http://schemas.openxmlformats.org/officeDocument/2006/relationships/tags" Target="../tags/tag926.xml"/><Relationship Id="rId182" Type="http://schemas.openxmlformats.org/officeDocument/2006/relationships/tags" Target="../tags/tag947.xml"/><Relationship Id="rId217" Type="http://schemas.openxmlformats.org/officeDocument/2006/relationships/tags" Target="../tags/tag982.xml"/><Relationship Id="rId6" Type="http://schemas.openxmlformats.org/officeDocument/2006/relationships/tags" Target="../tags/tag771.xml"/><Relationship Id="rId238" Type="http://schemas.openxmlformats.org/officeDocument/2006/relationships/tags" Target="../tags/tag1003.xml"/><Relationship Id="rId259" Type="http://schemas.openxmlformats.org/officeDocument/2006/relationships/tags" Target="../tags/tag1024.xml"/><Relationship Id="rId23" Type="http://schemas.openxmlformats.org/officeDocument/2006/relationships/tags" Target="../tags/tag788.xml"/><Relationship Id="rId119" Type="http://schemas.openxmlformats.org/officeDocument/2006/relationships/tags" Target="../tags/tag884.xml"/><Relationship Id="rId270" Type="http://schemas.openxmlformats.org/officeDocument/2006/relationships/tags" Target="../tags/tag1035.xml"/><Relationship Id="rId291" Type="http://schemas.openxmlformats.org/officeDocument/2006/relationships/tags" Target="../tags/tag1056.xml"/><Relationship Id="rId305" Type="http://schemas.openxmlformats.org/officeDocument/2006/relationships/tags" Target="../tags/tag1070.xml"/><Relationship Id="rId326" Type="http://schemas.openxmlformats.org/officeDocument/2006/relationships/tags" Target="../tags/tag1091.xml"/><Relationship Id="rId44" Type="http://schemas.openxmlformats.org/officeDocument/2006/relationships/tags" Target="../tags/tag809.xml"/><Relationship Id="rId65" Type="http://schemas.openxmlformats.org/officeDocument/2006/relationships/tags" Target="../tags/tag830.xml"/><Relationship Id="rId86" Type="http://schemas.openxmlformats.org/officeDocument/2006/relationships/tags" Target="../tags/tag851.xml"/><Relationship Id="rId130" Type="http://schemas.openxmlformats.org/officeDocument/2006/relationships/tags" Target="../tags/tag895.xml"/><Relationship Id="rId151" Type="http://schemas.openxmlformats.org/officeDocument/2006/relationships/tags" Target="../tags/tag916.xml"/><Relationship Id="rId172" Type="http://schemas.openxmlformats.org/officeDocument/2006/relationships/tags" Target="../tags/tag937.xml"/><Relationship Id="rId193" Type="http://schemas.openxmlformats.org/officeDocument/2006/relationships/tags" Target="../tags/tag958.xml"/><Relationship Id="rId207" Type="http://schemas.openxmlformats.org/officeDocument/2006/relationships/tags" Target="../tags/tag972.xml"/><Relationship Id="rId228" Type="http://schemas.openxmlformats.org/officeDocument/2006/relationships/tags" Target="../tags/tag993.xml"/><Relationship Id="rId249" Type="http://schemas.openxmlformats.org/officeDocument/2006/relationships/tags" Target="../tags/tag1014.xml"/><Relationship Id="rId13" Type="http://schemas.openxmlformats.org/officeDocument/2006/relationships/tags" Target="../tags/tag778.xml"/><Relationship Id="rId109" Type="http://schemas.openxmlformats.org/officeDocument/2006/relationships/tags" Target="../tags/tag874.xml"/><Relationship Id="rId260" Type="http://schemas.openxmlformats.org/officeDocument/2006/relationships/tags" Target="../tags/tag1025.xml"/><Relationship Id="rId281" Type="http://schemas.openxmlformats.org/officeDocument/2006/relationships/tags" Target="../tags/tag1046.xml"/><Relationship Id="rId316" Type="http://schemas.openxmlformats.org/officeDocument/2006/relationships/tags" Target="../tags/tag1081.xml"/><Relationship Id="rId34" Type="http://schemas.openxmlformats.org/officeDocument/2006/relationships/tags" Target="../tags/tag799.xml"/><Relationship Id="rId55" Type="http://schemas.openxmlformats.org/officeDocument/2006/relationships/tags" Target="../tags/tag820.xml"/><Relationship Id="rId76" Type="http://schemas.openxmlformats.org/officeDocument/2006/relationships/tags" Target="../tags/tag841.xml"/><Relationship Id="rId97" Type="http://schemas.openxmlformats.org/officeDocument/2006/relationships/tags" Target="../tags/tag862.xml"/><Relationship Id="rId120" Type="http://schemas.openxmlformats.org/officeDocument/2006/relationships/tags" Target="../tags/tag885.xml"/><Relationship Id="rId141" Type="http://schemas.openxmlformats.org/officeDocument/2006/relationships/tags" Target="../tags/tag906.xml"/><Relationship Id="rId7" Type="http://schemas.openxmlformats.org/officeDocument/2006/relationships/tags" Target="../tags/tag772.xml"/><Relationship Id="rId162" Type="http://schemas.openxmlformats.org/officeDocument/2006/relationships/tags" Target="../tags/tag927.xml"/><Relationship Id="rId183" Type="http://schemas.openxmlformats.org/officeDocument/2006/relationships/tags" Target="../tags/tag948.xml"/><Relationship Id="rId218" Type="http://schemas.openxmlformats.org/officeDocument/2006/relationships/tags" Target="../tags/tag983.xml"/><Relationship Id="rId239" Type="http://schemas.openxmlformats.org/officeDocument/2006/relationships/tags" Target="../tags/tag1004.xml"/><Relationship Id="rId250" Type="http://schemas.openxmlformats.org/officeDocument/2006/relationships/tags" Target="../tags/tag1015.xml"/><Relationship Id="rId271" Type="http://schemas.openxmlformats.org/officeDocument/2006/relationships/tags" Target="../tags/tag1036.xml"/><Relationship Id="rId292" Type="http://schemas.openxmlformats.org/officeDocument/2006/relationships/tags" Target="../tags/tag1057.xml"/><Relationship Id="rId306" Type="http://schemas.openxmlformats.org/officeDocument/2006/relationships/tags" Target="../tags/tag1071.xml"/><Relationship Id="rId24" Type="http://schemas.openxmlformats.org/officeDocument/2006/relationships/tags" Target="../tags/tag789.xml"/><Relationship Id="rId45" Type="http://schemas.openxmlformats.org/officeDocument/2006/relationships/tags" Target="../tags/tag810.xml"/><Relationship Id="rId66" Type="http://schemas.openxmlformats.org/officeDocument/2006/relationships/tags" Target="../tags/tag831.xml"/><Relationship Id="rId87" Type="http://schemas.openxmlformats.org/officeDocument/2006/relationships/tags" Target="../tags/tag852.xml"/><Relationship Id="rId110" Type="http://schemas.openxmlformats.org/officeDocument/2006/relationships/tags" Target="../tags/tag875.xml"/><Relationship Id="rId131" Type="http://schemas.openxmlformats.org/officeDocument/2006/relationships/tags" Target="../tags/tag896.xml"/><Relationship Id="rId327" Type="http://schemas.openxmlformats.org/officeDocument/2006/relationships/tags" Target="../tags/tag1092.xml"/><Relationship Id="rId152" Type="http://schemas.openxmlformats.org/officeDocument/2006/relationships/tags" Target="../tags/tag917.xml"/><Relationship Id="rId173" Type="http://schemas.openxmlformats.org/officeDocument/2006/relationships/tags" Target="../tags/tag938.xml"/><Relationship Id="rId194" Type="http://schemas.openxmlformats.org/officeDocument/2006/relationships/tags" Target="../tags/tag959.xml"/><Relationship Id="rId208" Type="http://schemas.openxmlformats.org/officeDocument/2006/relationships/tags" Target="../tags/tag973.xml"/><Relationship Id="rId229" Type="http://schemas.openxmlformats.org/officeDocument/2006/relationships/tags" Target="../tags/tag994.xml"/><Relationship Id="rId240" Type="http://schemas.openxmlformats.org/officeDocument/2006/relationships/tags" Target="../tags/tag1005.xml"/><Relationship Id="rId261" Type="http://schemas.openxmlformats.org/officeDocument/2006/relationships/tags" Target="../tags/tag1026.xml"/><Relationship Id="rId14" Type="http://schemas.openxmlformats.org/officeDocument/2006/relationships/tags" Target="../tags/tag779.xml"/><Relationship Id="rId35" Type="http://schemas.openxmlformats.org/officeDocument/2006/relationships/tags" Target="../tags/tag800.xml"/><Relationship Id="rId56" Type="http://schemas.openxmlformats.org/officeDocument/2006/relationships/tags" Target="../tags/tag821.xml"/><Relationship Id="rId77" Type="http://schemas.openxmlformats.org/officeDocument/2006/relationships/tags" Target="../tags/tag842.xml"/><Relationship Id="rId100" Type="http://schemas.openxmlformats.org/officeDocument/2006/relationships/tags" Target="../tags/tag865.xml"/><Relationship Id="rId282" Type="http://schemas.openxmlformats.org/officeDocument/2006/relationships/tags" Target="../tags/tag1047.xml"/><Relationship Id="rId317" Type="http://schemas.openxmlformats.org/officeDocument/2006/relationships/tags" Target="../tags/tag1082.xml"/><Relationship Id="rId8" Type="http://schemas.openxmlformats.org/officeDocument/2006/relationships/tags" Target="../tags/tag773.xml"/><Relationship Id="rId51" Type="http://schemas.openxmlformats.org/officeDocument/2006/relationships/tags" Target="../tags/tag816.xml"/><Relationship Id="rId72" Type="http://schemas.openxmlformats.org/officeDocument/2006/relationships/tags" Target="../tags/tag837.xml"/><Relationship Id="rId93" Type="http://schemas.openxmlformats.org/officeDocument/2006/relationships/tags" Target="../tags/tag858.xml"/><Relationship Id="rId98" Type="http://schemas.openxmlformats.org/officeDocument/2006/relationships/tags" Target="../tags/tag863.xml"/><Relationship Id="rId121" Type="http://schemas.openxmlformats.org/officeDocument/2006/relationships/tags" Target="../tags/tag886.xml"/><Relationship Id="rId142" Type="http://schemas.openxmlformats.org/officeDocument/2006/relationships/tags" Target="../tags/tag907.xml"/><Relationship Id="rId163" Type="http://schemas.openxmlformats.org/officeDocument/2006/relationships/tags" Target="../tags/tag928.xml"/><Relationship Id="rId184" Type="http://schemas.openxmlformats.org/officeDocument/2006/relationships/tags" Target="../tags/tag949.xml"/><Relationship Id="rId189" Type="http://schemas.openxmlformats.org/officeDocument/2006/relationships/tags" Target="../tags/tag954.xml"/><Relationship Id="rId219" Type="http://schemas.openxmlformats.org/officeDocument/2006/relationships/tags" Target="../tags/tag984.xml"/><Relationship Id="rId3" Type="http://schemas.openxmlformats.org/officeDocument/2006/relationships/tags" Target="../tags/tag768.xml"/><Relationship Id="rId214" Type="http://schemas.openxmlformats.org/officeDocument/2006/relationships/tags" Target="../tags/tag979.xml"/><Relationship Id="rId230" Type="http://schemas.openxmlformats.org/officeDocument/2006/relationships/tags" Target="../tags/tag995.xml"/><Relationship Id="rId235" Type="http://schemas.openxmlformats.org/officeDocument/2006/relationships/tags" Target="../tags/tag1000.xml"/><Relationship Id="rId251" Type="http://schemas.openxmlformats.org/officeDocument/2006/relationships/tags" Target="../tags/tag1016.xml"/><Relationship Id="rId256" Type="http://schemas.openxmlformats.org/officeDocument/2006/relationships/tags" Target="../tags/tag1021.xml"/><Relationship Id="rId277" Type="http://schemas.openxmlformats.org/officeDocument/2006/relationships/tags" Target="../tags/tag1042.xml"/><Relationship Id="rId298" Type="http://schemas.openxmlformats.org/officeDocument/2006/relationships/tags" Target="../tags/tag1063.xml"/><Relationship Id="rId25" Type="http://schemas.openxmlformats.org/officeDocument/2006/relationships/tags" Target="../tags/tag790.xml"/><Relationship Id="rId46" Type="http://schemas.openxmlformats.org/officeDocument/2006/relationships/tags" Target="../tags/tag811.xml"/><Relationship Id="rId67" Type="http://schemas.openxmlformats.org/officeDocument/2006/relationships/tags" Target="../tags/tag832.xml"/><Relationship Id="rId116" Type="http://schemas.openxmlformats.org/officeDocument/2006/relationships/tags" Target="../tags/tag881.xml"/><Relationship Id="rId137" Type="http://schemas.openxmlformats.org/officeDocument/2006/relationships/tags" Target="../tags/tag902.xml"/><Relationship Id="rId158" Type="http://schemas.openxmlformats.org/officeDocument/2006/relationships/tags" Target="../tags/tag923.xml"/><Relationship Id="rId272" Type="http://schemas.openxmlformats.org/officeDocument/2006/relationships/tags" Target="../tags/tag1037.xml"/><Relationship Id="rId293" Type="http://schemas.openxmlformats.org/officeDocument/2006/relationships/tags" Target="../tags/tag1058.xml"/><Relationship Id="rId302" Type="http://schemas.openxmlformats.org/officeDocument/2006/relationships/tags" Target="../tags/tag1067.xml"/><Relationship Id="rId307" Type="http://schemas.openxmlformats.org/officeDocument/2006/relationships/tags" Target="../tags/tag1072.xml"/><Relationship Id="rId323" Type="http://schemas.openxmlformats.org/officeDocument/2006/relationships/tags" Target="../tags/tag1088.xml"/><Relationship Id="rId328" Type="http://schemas.openxmlformats.org/officeDocument/2006/relationships/tags" Target="../tags/tag1093.xml"/><Relationship Id="rId20" Type="http://schemas.openxmlformats.org/officeDocument/2006/relationships/tags" Target="../tags/tag785.xml"/><Relationship Id="rId41" Type="http://schemas.openxmlformats.org/officeDocument/2006/relationships/tags" Target="../tags/tag806.xml"/><Relationship Id="rId62" Type="http://schemas.openxmlformats.org/officeDocument/2006/relationships/tags" Target="../tags/tag827.xml"/><Relationship Id="rId83" Type="http://schemas.openxmlformats.org/officeDocument/2006/relationships/tags" Target="../tags/tag848.xml"/><Relationship Id="rId88" Type="http://schemas.openxmlformats.org/officeDocument/2006/relationships/tags" Target="../tags/tag853.xml"/><Relationship Id="rId111" Type="http://schemas.openxmlformats.org/officeDocument/2006/relationships/tags" Target="../tags/tag876.xml"/><Relationship Id="rId132" Type="http://schemas.openxmlformats.org/officeDocument/2006/relationships/tags" Target="../tags/tag897.xml"/><Relationship Id="rId153" Type="http://schemas.openxmlformats.org/officeDocument/2006/relationships/tags" Target="../tags/tag918.xml"/><Relationship Id="rId174" Type="http://schemas.openxmlformats.org/officeDocument/2006/relationships/tags" Target="../tags/tag939.xml"/><Relationship Id="rId179" Type="http://schemas.openxmlformats.org/officeDocument/2006/relationships/tags" Target="../tags/tag944.xml"/><Relationship Id="rId195" Type="http://schemas.openxmlformats.org/officeDocument/2006/relationships/tags" Target="../tags/tag960.xml"/><Relationship Id="rId209" Type="http://schemas.openxmlformats.org/officeDocument/2006/relationships/tags" Target="../tags/tag974.xml"/><Relationship Id="rId190" Type="http://schemas.openxmlformats.org/officeDocument/2006/relationships/tags" Target="../tags/tag955.xml"/><Relationship Id="rId204" Type="http://schemas.openxmlformats.org/officeDocument/2006/relationships/tags" Target="../tags/tag969.xml"/><Relationship Id="rId220" Type="http://schemas.openxmlformats.org/officeDocument/2006/relationships/tags" Target="../tags/tag985.xml"/><Relationship Id="rId225" Type="http://schemas.openxmlformats.org/officeDocument/2006/relationships/tags" Target="../tags/tag990.xml"/><Relationship Id="rId241" Type="http://schemas.openxmlformats.org/officeDocument/2006/relationships/tags" Target="../tags/tag1006.xml"/><Relationship Id="rId246" Type="http://schemas.openxmlformats.org/officeDocument/2006/relationships/tags" Target="../tags/tag1011.xml"/><Relationship Id="rId267" Type="http://schemas.openxmlformats.org/officeDocument/2006/relationships/tags" Target="../tags/tag1032.xml"/><Relationship Id="rId288" Type="http://schemas.openxmlformats.org/officeDocument/2006/relationships/tags" Target="../tags/tag1053.xml"/><Relationship Id="rId15" Type="http://schemas.openxmlformats.org/officeDocument/2006/relationships/tags" Target="../tags/tag780.xml"/><Relationship Id="rId36" Type="http://schemas.openxmlformats.org/officeDocument/2006/relationships/tags" Target="../tags/tag801.xml"/><Relationship Id="rId57" Type="http://schemas.openxmlformats.org/officeDocument/2006/relationships/tags" Target="../tags/tag822.xml"/><Relationship Id="rId106" Type="http://schemas.openxmlformats.org/officeDocument/2006/relationships/tags" Target="../tags/tag871.xml"/><Relationship Id="rId127" Type="http://schemas.openxmlformats.org/officeDocument/2006/relationships/tags" Target="../tags/tag892.xml"/><Relationship Id="rId262" Type="http://schemas.openxmlformats.org/officeDocument/2006/relationships/tags" Target="../tags/tag1027.xml"/><Relationship Id="rId283" Type="http://schemas.openxmlformats.org/officeDocument/2006/relationships/tags" Target="../tags/tag1048.xml"/><Relationship Id="rId313" Type="http://schemas.openxmlformats.org/officeDocument/2006/relationships/tags" Target="../tags/tag1078.xml"/><Relationship Id="rId318" Type="http://schemas.openxmlformats.org/officeDocument/2006/relationships/tags" Target="../tags/tag1083.xml"/><Relationship Id="rId10" Type="http://schemas.openxmlformats.org/officeDocument/2006/relationships/tags" Target="../tags/tag775.xml"/><Relationship Id="rId31" Type="http://schemas.openxmlformats.org/officeDocument/2006/relationships/tags" Target="../tags/tag796.xml"/><Relationship Id="rId52" Type="http://schemas.openxmlformats.org/officeDocument/2006/relationships/tags" Target="../tags/tag817.xml"/><Relationship Id="rId73" Type="http://schemas.openxmlformats.org/officeDocument/2006/relationships/tags" Target="../tags/tag838.xml"/><Relationship Id="rId78" Type="http://schemas.openxmlformats.org/officeDocument/2006/relationships/tags" Target="../tags/tag843.xml"/><Relationship Id="rId94" Type="http://schemas.openxmlformats.org/officeDocument/2006/relationships/tags" Target="../tags/tag859.xml"/><Relationship Id="rId99" Type="http://schemas.openxmlformats.org/officeDocument/2006/relationships/tags" Target="../tags/tag864.xml"/><Relationship Id="rId101" Type="http://schemas.openxmlformats.org/officeDocument/2006/relationships/tags" Target="../tags/tag866.xml"/><Relationship Id="rId122" Type="http://schemas.openxmlformats.org/officeDocument/2006/relationships/tags" Target="../tags/tag887.xml"/><Relationship Id="rId143" Type="http://schemas.openxmlformats.org/officeDocument/2006/relationships/tags" Target="../tags/tag908.xml"/><Relationship Id="rId148" Type="http://schemas.openxmlformats.org/officeDocument/2006/relationships/tags" Target="../tags/tag913.xml"/><Relationship Id="rId164" Type="http://schemas.openxmlformats.org/officeDocument/2006/relationships/tags" Target="../tags/tag929.xml"/><Relationship Id="rId169" Type="http://schemas.openxmlformats.org/officeDocument/2006/relationships/tags" Target="../tags/tag934.xml"/><Relationship Id="rId185" Type="http://schemas.openxmlformats.org/officeDocument/2006/relationships/tags" Target="../tags/tag950.xml"/><Relationship Id="rId334" Type="http://schemas.openxmlformats.org/officeDocument/2006/relationships/tags" Target="../tags/tag1099.xml"/><Relationship Id="rId4" Type="http://schemas.openxmlformats.org/officeDocument/2006/relationships/tags" Target="../tags/tag769.xml"/><Relationship Id="rId9" Type="http://schemas.openxmlformats.org/officeDocument/2006/relationships/tags" Target="../tags/tag774.xml"/><Relationship Id="rId180" Type="http://schemas.openxmlformats.org/officeDocument/2006/relationships/tags" Target="../tags/tag945.xml"/><Relationship Id="rId210" Type="http://schemas.openxmlformats.org/officeDocument/2006/relationships/tags" Target="../tags/tag975.xml"/><Relationship Id="rId215" Type="http://schemas.openxmlformats.org/officeDocument/2006/relationships/tags" Target="../tags/tag980.xml"/><Relationship Id="rId236" Type="http://schemas.openxmlformats.org/officeDocument/2006/relationships/tags" Target="../tags/tag1001.xml"/><Relationship Id="rId257" Type="http://schemas.openxmlformats.org/officeDocument/2006/relationships/tags" Target="../tags/tag1022.xml"/><Relationship Id="rId278" Type="http://schemas.openxmlformats.org/officeDocument/2006/relationships/tags" Target="../tags/tag1043.xml"/><Relationship Id="rId26" Type="http://schemas.openxmlformats.org/officeDocument/2006/relationships/tags" Target="../tags/tag791.xml"/><Relationship Id="rId231" Type="http://schemas.openxmlformats.org/officeDocument/2006/relationships/tags" Target="../tags/tag996.xml"/><Relationship Id="rId252" Type="http://schemas.openxmlformats.org/officeDocument/2006/relationships/tags" Target="../tags/tag1017.xml"/><Relationship Id="rId273" Type="http://schemas.openxmlformats.org/officeDocument/2006/relationships/tags" Target="../tags/tag1038.xml"/><Relationship Id="rId294" Type="http://schemas.openxmlformats.org/officeDocument/2006/relationships/tags" Target="../tags/tag1059.xml"/><Relationship Id="rId308" Type="http://schemas.openxmlformats.org/officeDocument/2006/relationships/tags" Target="../tags/tag1073.xml"/><Relationship Id="rId329" Type="http://schemas.openxmlformats.org/officeDocument/2006/relationships/tags" Target="../tags/tag1094.xml"/><Relationship Id="rId47" Type="http://schemas.openxmlformats.org/officeDocument/2006/relationships/tags" Target="../tags/tag812.xml"/><Relationship Id="rId68" Type="http://schemas.openxmlformats.org/officeDocument/2006/relationships/tags" Target="../tags/tag833.xml"/><Relationship Id="rId89" Type="http://schemas.openxmlformats.org/officeDocument/2006/relationships/tags" Target="../tags/tag854.xml"/><Relationship Id="rId112" Type="http://schemas.openxmlformats.org/officeDocument/2006/relationships/tags" Target="../tags/tag877.xml"/><Relationship Id="rId133" Type="http://schemas.openxmlformats.org/officeDocument/2006/relationships/tags" Target="../tags/tag898.xml"/><Relationship Id="rId154" Type="http://schemas.openxmlformats.org/officeDocument/2006/relationships/tags" Target="../tags/tag919.xml"/><Relationship Id="rId175" Type="http://schemas.openxmlformats.org/officeDocument/2006/relationships/tags" Target="../tags/tag940.xml"/><Relationship Id="rId196" Type="http://schemas.openxmlformats.org/officeDocument/2006/relationships/tags" Target="../tags/tag961.xml"/><Relationship Id="rId200" Type="http://schemas.openxmlformats.org/officeDocument/2006/relationships/tags" Target="../tags/tag965.xml"/><Relationship Id="rId16" Type="http://schemas.openxmlformats.org/officeDocument/2006/relationships/tags" Target="../tags/tag781.xml"/><Relationship Id="rId221" Type="http://schemas.openxmlformats.org/officeDocument/2006/relationships/tags" Target="../tags/tag986.xml"/><Relationship Id="rId242" Type="http://schemas.openxmlformats.org/officeDocument/2006/relationships/tags" Target="../tags/tag1007.xml"/><Relationship Id="rId263" Type="http://schemas.openxmlformats.org/officeDocument/2006/relationships/tags" Target="../tags/tag1028.xml"/><Relationship Id="rId284" Type="http://schemas.openxmlformats.org/officeDocument/2006/relationships/tags" Target="../tags/tag1049.xml"/><Relationship Id="rId319" Type="http://schemas.openxmlformats.org/officeDocument/2006/relationships/tags" Target="../tags/tag1084.xml"/><Relationship Id="rId37" Type="http://schemas.openxmlformats.org/officeDocument/2006/relationships/tags" Target="../tags/tag802.xml"/><Relationship Id="rId58" Type="http://schemas.openxmlformats.org/officeDocument/2006/relationships/tags" Target="../tags/tag823.xml"/><Relationship Id="rId79" Type="http://schemas.openxmlformats.org/officeDocument/2006/relationships/tags" Target="../tags/tag844.xml"/><Relationship Id="rId102" Type="http://schemas.openxmlformats.org/officeDocument/2006/relationships/tags" Target="../tags/tag867.xml"/><Relationship Id="rId123" Type="http://schemas.openxmlformats.org/officeDocument/2006/relationships/tags" Target="../tags/tag888.xml"/><Relationship Id="rId144" Type="http://schemas.openxmlformats.org/officeDocument/2006/relationships/tags" Target="../tags/tag909.xml"/><Relationship Id="rId330" Type="http://schemas.openxmlformats.org/officeDocument/2006/relationships/tags" Target="../tags/tag1095.xml"/><Relationship Id="rId90" Type="http://schemas.openxmlformats.org/officeDocument/2006/relationships/tags" Target="../tags/tag855.xml"/><Relationship Id="rId165" Type="http://schemas.openxmlformats.org/officeDocument/2006/relationships/tags" Target="../tags/tag930.xml"/><Relationship Id="rId186" Type="http://schemas.openxmlformats.org/officeDocument/2006/relationships/tags" Target="../tags/tag951.xml"/><Relationship Id="rId211" Type="http://schemas.openxmlformats.org/officeDocument/2006/relationships/tags" Target="../tags/tag976.xml"/><Relationship Id="rId232" Type="http://schemas.openxmlformats.org/officeDocument/2006/relationships/tags" Target="../tags/tag997.xml"/><Relationship Id="rId253" Type="http://schemas.openxmlformats.org/officeDocument/2006/relationships/tags" Target="../tags/tag1018.xml"/><Relationship Id="rId274" Type="http://schemas.openxmlformats.org/officeDocument/2006/relationships/tags" Target="../tags/tag1039.xml"/><Relationship Id="rId295" Type="http://schemas.openxmlformats.org/officeDocument/2006/relationships/tags" Target="../tags/tag1060.xml"/><Relationship Id="rId309" Type="http://schemas.openxmlformats.org/officeDocument/2006/relationships/tags" Target="../tags/tag1074.xml"/><Relationship Id="rId27" Type="http://schemas.openxmlformats.org/officeDocument/2006/relationships/tags" Target="../tags/tag792.xml"/><Relationship Id="rId48" Type="http://schemas.openxmlformats.org/officeDocument/2006/relationships/tags" Target="../tags/tag813.xml"/><Relationship Id="rId69" Type="http://schemas.openxmlformats.org/officeDocument/2006/relationships/tags" Target="../tags/tag834.xml"/><Relationship Id="rId113" Type="http://schemas.openxmlformats.org/officeDocument/2006/relationships/tags" Target="../tags/tag878.xml"/><Relationship Id="rId134" Type="http://schemas.openxmlformats.org/officeDocument/2006/relationships/tags" Target="../tags/tag899.xml"/><Relationship Id="rId320" Type="http://schemas.openxmlformats.org/officeDocument/2006/relationships/tags" Target="../tags/tag1085.xml"/><Relationship Id="rId80" Type="http://schemas.openxmlformats.org/officeDocument/2006/relationships/tags" Target="../tags/tag845.xml"/><Relationship Id="rId155" Type="http://schemas.openxmlformats.org/officeDocument/2006/relationships/tags" Target="../tags/tag920.xml"/><Relationship Id="rId176" Type="http://schemas.openxmlformats.org/officeDocument/2006/relationships/tags" Target="../tags/tag941.xml"/><Relationship Id="rId197" Type="http://schemas.openxmlformats.org/officeDocument/2006/relationships/tags" Target="../tags/tag962.xml"/><Relationship Id="rId201" Type="http://schemas.openxmlformats.org/officeDocument/2006/relationships/tags" Target="../tags/tag966.xml"/><Relationship Id="rId222" Type="http://schemas.openxmlformats.org/officeDocument/2006/relationships/tags" Target="../tags/tag987.xml"/><Relationship Id="rId243" Type="http://schemas.openxmlformats.org/officeDocument/2006/relationships/tags" Target="../tags/tag1008.xml"/><Relationship Id="rId264" Type="http://schemas.openxmlformats.org/officeDocument/2006/relationships/tags" Target="../tags/tag1029.xml"/><Relationship Id="rId285" Type="http://schemas.openxmlformats.org/officeDocument/2006/relationships/tags" Target="../tags/tag1050.xml"/><Relationship Id="rId17" Type="http://schemas.openxmlformats.org/officeDocument/2006/relationships/tags" Target="../tags/tag782.xml"/><Relationship Id="rId38" Type="http://schemas.openxmlformats.org/officeDocument/2006/relationships/tags" Target="../tags/tag803.xml"/><Relationship Id="rId59" Type="http://schemas.openxmlformats.org/officeDocument/2006/relationships/tags" Target="../tags/tag824.xml"/><Relationship Id="rId103" Type="http://schemas.openxmlformats.org/officeDocument/2006/relationships/tags" Target="../tags/tag868.xml"/><Relationship Id="rId124" Type="http://schemas.openxmlformats.org/officeDocument/2006/relationships/tags" Target="../tags/tag889.xml"/><Relationship Id="rId310" Type="http://schemas.openxmlformats.org/officeDocument/2006/relationships/tags" Target="../tags/tag1075.xml"/><Relationship Id="rId70" Type="http://schemas.openxmlformats.org/officeDocument/2006/relationships/tags" Target="../tags/tag835.xml"/><Relationship Id="rId91" Type="http://schemas.openxmlformats.org/officeDocument/2006/relationships/tags" Target="../tags/tag856.xml"/><Relationship Id="rId145" Type="http://schemas.openxmlformats.org/officeDocument/2006/relationships/tags" Target="../tags/tag910.xml"/><Relationship Id="rId166" Type="http://schemas.openxmlformats.org/officeDocument/2006/relationships/tags" Target="../tags/tag931.xml"/><Relationship Id="rId187" Type="http://schemas.openxmlformats.org/officeDocument/2006/relationships/tags" Target="../tags/tag952.xml"/><Relationship Id="rId331" Type="http://schemas.openxmlformats.org/officeDocument/2006/relationships/tags" Target="../tags/tag1096.xml"/><Relationship Id="rId1" Type="http://schemas.openxmlformats.org/officeDocument/2006/relationships/tags" Target="../tags/tag766.xml"/><Relationship Id="rId212" Type="http://schemas.openxmlformats.org/officeDocument/2006/relationships/tags" Target="../tags/tag977.xml"/><Relationship Id="rId233" Type="http://schemas.openxmlformats.org/officeDocument/2006/relationships/tags" Target="../tags/tag998.xml"/><Relationship Id="rId254" Type="http://schemas.openxmlformats.org/officeDocument/2006/relationships/tags" Target="../tags/tag1019.xml"/><Relationship Id="rId28" Type="http://schemas.openxmlformats.org/officeDocument/2006/relationships/tags" Target="../tags/tag793.xml"/><Relationship Id="rId49" Type="http://schemas.openxmlformats.org/officeDocument/2006/relationships/tags" Target="../tags/tag814.xml"/><Relationship Id="rId114" Type="http://schemas.openxmlformats.org/officeDocument/2006/relationships/tags" Target="../tags/tag879.xml"/><Relationship Id="rId275" Type="http://schemas.openxmlformats.org/officeDocument/2006/relationships/tags" Target="../tags/tag1040.xml"/><Relationship Id="rId296" Type="http://schemas.openxmlformats.org/officeDocument/2006/relationships/tags" Target="../tags/tag1061.xml"/><Relationship Id="rId300" Type="http://schemas.openxmlformats.org/officeDocument/2006/relationships/tags" Target="../tags/tag1065.xml"/><Relationship Id="rId60" Type="http://schemas.openxmlformats.org/officeDocument/2006/relationships/tags" Target="../tags/tag825.xml"/><Relationship Id="rId81" Type="http://schemas.openxmlformats.org/officeDocument/2006/relationships/tags" Target="../tags/tag846.xml"/><Relationship Id="rId135" Type="http://schemas.openxmlformats.org/officeDocument/2006/relationships/tags" Target="../tags/tag900.xml"/><Relationship Id="rId156" Type="http://schemas.openxmlformats.org/officeDocument/2006/relationships/tags" Target="../tags/tag921.xml"/><Relationship Id="rId177" Type="http://schemas.openxmlformats.org/officeDocument/2006/relationships/tags" Target="../tags/tag942.xml"/><Relationship Id="rId198" Type="http://schemas.openxmlformats.org/officeDocument/2006/relationships/tags" Target="../tags/tag963.xml"/><Relationship Id="rId321" Type="http://schemas.openxmlformats.org/officeDocument/2006/relationships/tags" Target="../tags/tag1086.xml"/><Relationship Id="rId202" Type="http://schemas.openxmlformats.org/officeDocument/2006/relationships/tags" Target="../tags/tag967.xml"/><Relationship Id="rId223" Type="http://schemas.openxmlformats.org/officeDocument/2006/relationships/tags" Target="../tags/tag988.xml"/><Relationship Id="rId244" Type="http://schemas.openxmlformats.org/officeDocument/2006/relationships/tags" Target="../tags/tag1009.xml"/><Relationship Id="rId18" Type="http://schemas.openxmlformats.org/officeDocument/2006/relationships/tags" Target="../tags/tag783.xml"/><Relationship Id="rId39" Type="http://schemas.openxmlformats.org/officeDocument/2006/relationships/tags" Target="../tags/tag804.xml"/><Relationship Id="rId265" Type="http://schemas.openxmlformats.org/officeDocument/2006/relationships/tags" Target="../tags/tag1030.xml"/><Relationship Id="rId286" Type="http://schemas.openxmlformats.org/officeDocument/2006/relationships/tags" Target="../tags/tag1051.xml"/><Relationship Id="rId50" Type="http://schemas.openxmlformats.org/officeDocument/2006/relationships/tags" Target="../tags/tag815.xml"/><Relationship Id="rId104" Type="http://schemas.openxmlformats.org/officeDocument/2006/relationships/tags" Target="../tags/tag869.xml"/><Relationship Id="rId125" Type="http://schemas.openxmlformats.org/officeDocument/2006/relationships/tags" Target="../tags/tag890.xml"/><Relationship Id="rId146" Type="http://schemas.openxmlformats.org/officeDocument/2006/relationships/tags" Target="../tags/tag911.xml"/><Relationship Id="rId167" Type="http://schemas.openxmlformats.org/officeDocument/2006/relationships/tags" Target="../tags/tag932.xml"/><Relationship Id="rId188" Type="http://schemas.openxmlformats.org/officeDocument/2006/relationships/tags" Target="../tags/tag953.xml"/><Relationship Id="rId311" Type="http://schemas.openxmlformats.org/officeDocument/2006/relationships/tags" Target="../tags/tag1076.xml"/><Relationship Id="rId332" Type="http://schemas.openxmlformats.org/officeDocument/2006/relationships/tags" Target="../tags/tag1097.xml"/><Relationship Id="rId71" Type="http://schemas.openxmlformats.org/officeDocument/2006/relationships/tags" Target="../tags/tag836.xml"/><Relationship Id="rId92" Type="http://schemas.openxmlformats.org/officeDocument/2006/relationships/tags" Target="../tags/tag857.xml"/><Relationship Id="rId213" Type="http://schemas.openxmlformats.org/officeDocument/2006/relationships/tags" Target="../tags/tag978.xml"/><Relationship Id="rId234" Type="http://schemas.openxmlformats.org/officeDocument/2006/relationships/tags" Target="../tags/tag999.xml"/><Relationship Id="rId2" Type="http://schemas.openxmlformats.org/officeDocument/2006/relationships/tags" Target="../tags/tag767.xml"/><Relationship Id="rId29" Type="http://schemas.openxmlformats.org/officeDocument/2006/relationships/tags" Target="../tags/tag794.xml"/><Relationship Id="rId255" Type="http://schemas.openxmlformats.org/officeDocument/2006/relationships/tags" Target="../tags/tag1020.xml"/><Relationship Id="rId276" Type="http://schemas.openxmlformats.org/officeDocument/2006/relationships/tags" Target="../tags/tag1041.xml"/><Relationship Id="rId297" Type="http://schemas.openxmlformats.org/officeDocument/2006/relationships/tags" Target="../tags/tag1062.xml"/><Relationship Id="rId40" Type="http://schemas.openxmlformats.org/officeDocument/2006/relationships/tags" Target="../tags/tag805.xml"/><Relationship Id="rId115" Type="http://schemas.openxmlformats.org/officeDocument/2006/relationships/tags" Target="../tags/tag880.xml"/><Relationship Id="rId136" Type="http://schemas.openxmlformats.org/officeDocument/2006/relationships/tags" Target="../tags/tag901.xml"/><Relationship Id="rId157" Type="http://schemas.openxmlformats.org/officeDocument/2006/relationships/tags" Target="../tags/tag922.xml"/><Relationship Id="rId178" Type="http://schemas.openxmlformats.org/officeDocument/2006/relationships/tags" Target="../tags/tag943.xml"/><Relationship Id="rId301" Type="http://schemas.openxmlformats.org/officeDocument/2006/relationships/tags" Target="../tags/tag1066.xml"/><Relationship Id="rId322" Type="http://schemas.openxmlformats.org/officeDocument/2006/relationships/tags" Target="../tags/tag1087.xml"/><Relationship Id="rId61" Type="http://schemas.openxmlformats.org/officeDocument/2006/relationships/tags" Target="../tags/tag826.xml"/><Relationship Id="rId82" Type="http://schemas.openxmlformats.org/officeDocument/2006/relationships/tags" Target="../tags/tag847.xml"/><Relationship Id="rId199" Type="http://schemas.openxmlformats.org/officeDocument/2006/relationships/tags" Target="../tags/tag964.xml"/><Relationship Id="rId203" Type="http://schemas.openxmlformats.org/officeDocument/2006/relationships/tags" Target="../tags/tag968.xml"/><Relationship Id="rId19" Type="http://schemas.openxmlformats.org/officeDocument/2006/relationships/tags" Target="../tags/tag784.xml"/><Relationship Id="rId224" Type="http://schemas.openxmlformats.org/officeDocument/2006/relationships/tags" Target="../tags/tag989.xml"/><Relationship Id="rId245" Type="http://schemas.openxmlformats.org/officeDocument/2006/relationships/tags" Target="../tags/tag1010.xml"/><Relationship Id="rId266" Type="http://schemas.openxmlformats.org/officeDocument/2006/relationships/tags" Target="../tags/tag1031.xml"/><Relationship Id="rId287" Type="http://schemas.openxmlformats.org/officeDocument/2006/relationships/tags" Target="../tags/tag1052.xml"/><Relationship Id="rId30" Type="http://schemas.openxmlformats.org/officeDocument/2006/relationships/tags" Target="../tags/tag795.xml"/><Relationship Id="rId105" Type="http://schemas.openxmlformats.org/officeDocument/2006/relationships/tags" Target="../tags/tag870.xml"/><Relationship Id="rId126" Type="http://schemas.openxmlformats.org/officeDocument/2006/relationships/tags" Target="../tags/tag891.xml"/><Relationship Id="rId147" Type="http://schemas.openxmlformats.org/officeDocument/2006/relationships/tags" Target="../tags/tag912.xml"/><Relationship Id="rId168" Type="http://schemas.openxmlformats.org/officeDocument/2006/relationships/tags" Target="../tags/tag933.xml"/><Relationship Id="rId312" Type="http://schemas.openxmlformats.org/officeDocument/2006/relationships/tags" Target="../tags/tag1077.xml"/><Relationship Id="rId333" Type="http://schemas.openxmlformats.org/officeDocument/2006/relationships/tags" Target="../tags/tag109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112.xml"/><Relationship Id="rId18" Type="http://schemas.openxmlformats.org/officeDocument/2006/relationships/tags" Target="../tags/tag1117.xml"/><Relationship Id="rId26" Type="http://schemas.openxmlformats.org/officeDocument/2006/relationships/tags" Target="../tags/tag1125.xml"/><Relationship Id="rId39" Type="http://schemas.openxmlformats.org/officeDocument/2006/relationships/tags" Target="../tags/tag1138.xml"/><Relationship Id="rId21" Type="http://schemas.openxmlformats.org/officeDocument/2006/relationships/tags" Target="../tags/tag1120.xml"/><Relationship Id="rId34" Type="http://schemas.openxmlformats.org/officeDocument/2006/relationships/tags" Target="../tags/tag1133.xml"/><Relationship Id="rId42" Type="http://schemas.openxmlformats.org/officeDocument/2006/relationships/tags" Target="../tags/tag1141.xml"/><Relationship Id="rId47" Type="http://schemas.openxmlformats.org/officeDocument/2006/relationships/tags" Target="../tags/tag1146.xml"/><Relationship Id="rId50" Type="http://schemas.openxmlformats.org/officeDocument/2006/relationships/tags" Target="../tags/tag1149.xml"/><Relationship Id="rId55" Type="http://schemas.openxmlformats.org/officeDocument/2006/relationships/tags" Target="../tags/tag1154.xml"/><Relationship Id="rId63" Type="http://schemas.openxmlformats.org/officeDocument/2006/relationships/tags" Target="../tags/tag1162.xml"/><Relationship Id="rId68" Type="http://schemas.openxmlformats.org/officeDocument/2006/relationships/tags" Target="../tags/tag1167.xml"/><Relationship Id="rId76" Type="http://schemas.openxmlformats.org/officeDocument/2006/relationships/tags" Target="../tags/tag1175.xml"/><Relationship Id="rId84" Type="http://schemas.openxmlformats.org/officeDocument/2006/relationships/tags" Target="../tags/tag1183.xml"/><Relationship Id="rId7" Type="http://schemas.openxmlformats.org/officeDocument/2006/relationships/tags" Target="../tags/tag1106.xml"/><Relationship Id="rId71" Type="http://schemas.openxmlformats.org/officeDocument/2006/relationships/tags" Target="../tags/tag1170.xml"/><Relationship Id="rId2" Type="http://schemas.openxmlformats.org/officeDocument/2006/relationships/tags" Target="../tags/tag1101.xml"/><Relationship Id="rId16" Type="http://schemas.openxmlformats.org/officeDocument/2006/relationships/tags" Target="../tags/tag1115.xml"/><Relationship Id="rId29" Type="http://schemas.openxmlformats.org/officeDocument/2006/relationships/tags" Target="../tags/tag1128.xml"/><Relationship Id="rId11" Type="http://schemas.openxmlformats.org/officeDocument/2006/relationships/tags" Target="../tags/tag1110.xml"/><Relationship Id="rId24" Type="http://schemas.openxmlformats.org/officeDocument/2006/relationships/tags" Target="../tags/tag1123.xml"/><Relationship Id="rId32" Type="http://schemas.openxmlformats.org/officeDocument/2006/relationships/tags" Target="../tags/tag1131.xml"/><Relationship Id="rId37" Type="http://schemas.openxmlformats.org/officeDocument/2006/relationships/tags" Target="../tags/tag1136.xml"/><Relationship Id="rId40" Type="http://schemas.openxmlformats.org/officeDocument/2006/relationships/tags" Target="../tags/tag1139.xml"/><Relationship Id="rId45" Type="http://schemas.openxmlformats.org/officeDocument/2006/relationships/tags" Target="../tags/tag1144.xml"/><Relationship Id="rId53" Type="http://schemas.openxmlformats.org/officeDocument/2006/relationships/tags" Target="../tags/tag1152.xml"/><Relationship Id="rId58" Type="http://schemas.openxmlformats.org/officeDocument/2006/relationships/tags" Target="../tags/tag1157.xml"/><Relationship Id="rId66" Type="http://schemas.openxmlformats.org/officeDocument/2006/relationships/tags" Target="../tags/tag1165.xml"/><Relationship Id="rId74" Type="http://schemas.openxmlformats.org/officeDocument/2006/relationships/tags" Target="../tags/tag1173.xml"/><Relationship Id="rId79" Type="http://schemas.openxmlformats.org/officeDocument/2006/relationships/tags" Target="../tags/tag1178.xml"/><Relationship Id="rId87" Type="http://schemas.openxmlformats.org/officeDocument/2006/relationships/tags" Target="../tags/tag1186.xml"/><Relationship Id="rId5" Type="http://schemas.openxmlformats.org/officeDocument/2006/relationships/tags" Target="../tags/tag1104.xml"/><Relationship Id="rId61" Type="http://schemas.openxmlformats.org/officeDocument/2006/relationships/tags" Target="../tags/tag1160.xml"/><Relationship Id="rId82" Type="http://schemas.openxmlformats.org/officeDocument/2006/relationships/tags" Target="../tags/tag1181.xml"/><Relationship Id="rId19" Type="http://schemas.openxmlformats.org/officeDocument/2006/relationships/tags" Target="../tags/tag1118.xml"/><Relationship Id="rId4" Type="http://schemas.openxmlformats.org/officeDocument/2006/relationships/tags" Target="../tags/tag1103.xml"/><Relationship Id="rId9" Type="http://schemas.openxmlformats.org/officeDocument/2006/relationships/tags" Target="../tags/tag1108.xml"/><Relationship Id="rId14" Type="http://schemas.openxmlformats.org/officeDocument/2006/relationships/tags" Target="../tags/tag1113.xml"/><Relationship Id="rId22" Type="http://schemas.openxmlformats.org/officeDocument/2006/relationships/tags" Target="../tags/tag1121.xml"/><Relationship Id="rId27" Type="http://schemas.openxmlformats.org/officeDocument/2006/relationships/tags" Target="../tags/tag1126.xml"/><Relationship Id="rId30" Type="http://schemas.openxmlformats.org/officeDocument/2006/relationships/tags" Target="../tags/tag1129.xml"/><Relationship Id="rId35" Type="http://schemas.openxmlformats.org/officeDocument/2006/relationships/tags" Target="../tags/tag1134.xml"/><Relationship Id="rId43" Type="http://schemas.openxmlformats.org/officeDocument/2006/relationships/tags" Target="../tags/tag1142.xml"/><Relationship Id="rId48" Type="http://schemas.openxmlformats.org/officeDocument/2006/relationships/tags" Target="../tags/tag1147.xml"/><Relationship Id="rId56" Type="http://schemas.openxmlformats.org/officeDocument/2006/relationships/tags" Target="../tags/tag1155.xml"/><Relationship Id="rId64" Type="http://schemas.openxmlformats.org/officeDocument/2006/relationships/tags" Target="../tags/tag1163.xml"/><Relationship Id="rId69" Type="http://schemas.openxmlformats.org/officeDocument/2006/relationships/tags" Target="../tags/tag1168.xml"/><Relationship Id="rId77" Type="http://schemas.openxmlformats.org/officeDocument/2006/relationships/tags" Target="../tags/tag1176.xml"/><Relationship Id="rId8" Type="http://schemas.openxmlformats.org/officeDocument/2006/relationships/tags" Target="../tags/tag1107.xml"/><Relationship Id="rId51" Type="http://schemas.openxmlformats.org/officeDocument/2006/relationships/tags" Target="../tags/tag1150.xml"/><Relationship Id="rId72" Type="http://schemas.openxmlformats.org/officeDocument/2006/relationships/tags" Target="../tags/tag1171.xml"/><Relationship Id="rId80" Type="http://schemas.openxmlformats.org/officeDocument/2006/relationships/tags" Target="../tags/tag1179.xml"/><Relationship Id="rId85" Type="http://schemas.openxmlformats.org/officeDocument/2006/relationships/tags" Target="../tags/tag1184.xml"/><Relationship Id="rId3" Type="http://schemas.openxmlformats.org/officeDocument/2006/relationships/tags" Target="../tags/tag1102.xml"/><Relationship Id="rId12" Type="http://schemas.openxmlformats.org/officeDocument/2006/relationships/tags" Target="../tags/tag1111.xml"/><Relationship Id="rId17" Type="http://schemas.openxmlformats.org/officeDocument/2006/relationships/tags" Target="../tags/tag1116.xml"/><Relationship Id="rId25" Type="http://schemas.openxmlformats.org/officeDocument/2006/relationships/tags" Target="../tags/tag1124.xml"/><Relationship Id="rId33" Type="http://schemas.openxmlformats.org/officeDocument/2006/relationships/tags" Target="../tags/tag1132.xml"/><Relationship Id="rId38" Type="http://schemas.openxmlformats.org/officeDocument/2006/relationships/tags" Target="../tags/tag1137.xml"/><Relationship Id="rId46" Type="http://schemas.openxmlformats.org/officeDocument/2006/relationships/tags" Target="../tags/tag1145.xml"/><Relationship Id="rId59" Type="http://schemas.openxmlformats.org/officeDocument/2006/relationships/tags" Target="../tags/tag1158.xml"/><Relationship Id="rId67" Type="http://schemas.openxmlformats.org/officeDocument/2006/relationships/tags" Target="../tags/tag1166.xml"/><Relationship Id="rId20" Type="http://schemas.openxmlformats.org/officeDocument/2006/relationships/tags" Target="../tags/tag1119.xml"/><Relationship Id="rId41" Type="http://schemas.openxmlformats.org/officeDocument/2006/relationships/tags" Target="../tags/tag1140.xml"/><Relationship Id="rId54" Type="http://schemas.openxmlformats.org/officeDocument/2006/relationships/tags" Target="../tags/tag1153.xml"/><Relationship Id="rId62" Type="http://schemas.openxmlformats.org/officeDocument/2006/relationships/tags" Target="../tags/tag1161.xml"/><Relationship Id="rId70" Type="http://schemas.openxmlformats.org/officeDocument/2006/relationships/tags" Target="../tags/tag1169.xml"/><Relationship Id="rId75" Type="http://schemas.openxmlformats.org/officeDocument/2006/relationships/tags" Target="../tags/tag1174.xml"/><Relationship Id="rId83" Type="http://schemas.openxmlformats.org/officeDocument/2006/relationships/tags" Target="../tags/tag1182.xml"/><Relationship Id="rId88" Type="http://schemas.openxmlformats.org/officeDocument/2006/relationships/slideLayout" Target="../slideLayouts/slideLayout1.xml"/><Relationship Id="rId1" Type="http://schemas.openxmlformats.org/officeDocument/2006/relationships/tags" Target="../tags/tag1100.xml"/><Relationship Id="rId6" Type="http://schemas.openxmlformats.org/officeDocument/2006/relationships/tags" Target="../tags/tag1105.xml"/><Relationship Id="rId15" Type="http://schemas.openxmlformats.org/officeDocument/2006/relationships/tags" Target="../tags/tag1114.xml"/><Relationship Id="rId23" Type="http://schemas.openxmlformats.org/officeDocument/2006/relationships/tags" Target="../tags/tag1122.xml"/><Relationship Id="rId28" Type="http://schemas.openxmlformats.org/officeDocument/2006/relationships/tags" Target="../tags/tag1127.xml"/><Relationship Id="rId36" Type="http://schemas.openxmlformats.org/officeDocument/2006/relationships/tags" Target="../tags/tag1135.xml"/><Relationship Id="rId49" Type="http://schemas.openxmlformats.org/officeDocument/2006/relationships/tags" Target="../tags/tag1148.xml"/><Relationship Id="rId57" Type="http://schemas.openxmlformats.org/officeDocument/2006/relationships/tags" Target="../tags/tag1156.xml"/><Relationship Id="rId10" Type="http://schemas.openxmlformats.org/officeDocument/2006/relationships/tags" Target="../tags/tag1109.xml"/><Relationship Id="rId31" Type="http://schemas.openxmlformats.org/officeDocument/2006/relationships/tags" Target="../tags/tag1130.xml"/><Relationship Id="rId44" Type="http://schemas.openxmlformats.org/officeDocument/2006/relationships/tags" Target="../tags/tag1143.xml"/><Relationship Id="rId52" Type="http://schemas.openxmlformats.org/officeDocument/2006/relationships/tags" Target="../tags/tag1151.xml"/><Relationship Id="rId60" Type="http://schemas.openxmlformats.org/officeDocument/2006/relationships/tags" Target="../tags/tag1159.xml"/><Relationship Id="rId65" Type="http://schemas.openxmlformats.org/officeDocument/2006/relationships/tags" Target="../tags/tag1164.xml"/><Relationship Id="rId73" Type="http://schemas.openxmlformats.org/officeDocument/2006/relationships/tags" Target="../tags/tag1172.xml"/><Relationship Id="rId78" Type="http://schemas.openxmlformats.org/officeDocument/2006/relationships/tags" Target="../tags/tag1177.xml"/><Relationship Id="rId81" Type="http://schemas.openxmlformats.org/officeDocument/2006/relationships/tags" Target="../tags/tag1180.xml"/><Relationship Id="rId86" Type="http://schemas.openxmlformats.org/officeDocument/2006/relationships/tags" Target="../tags/tag11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SMARTInkShape-Group767"/>
          <p:cNvGrpSpPr/>
          <p:nvPr/>
        </p:nvGrpSpPr>
        <p:grpSpPr>
          <a:xfrm>
            <a:off x="8658225" y="2800350"/>
            <a:ext cx="3524251" cy="4000501"/>
            <a:chOff x="8658225" y="2800350"/>
            <a:chExt cx="3524251" cy="4000501"/>
          </a:xfrm>
        </p:grpSpPr>
        <p:sp>
          <p:nvSpPr>
            <p:cNvPr id="1356" name="SMARTInkShape-3246"/>
            <p:cNvSpPr/>
            <p:nvPr>
              <p:custDataLst>
                <p:tags r:id="rId249"/>
              </p:custDataLst>
            </p:nvPr>
          </p:nvSpPr>
          <p:spPr>
            <a:xfrm>
              <a:off x="8658225" y="2800350"/>
              <a:ext cx="3524251" cy="161926"/>
            </a:xfrm>
            <a:custGeom>
              <a:avLst/>
              <a:gdLst/>
              <a:ahLst/>
              <a:cxnLst/>
              <a:rect l="0" t="0" r="0" b="0"/>
              <a:pathLst>
                <a:path w="3524251" h="16192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40719" y="16048"/>
                  </a:lnTo>
                  <a:lnTo>
                    <a:pt x="82361" y="18457"/>
                  </a:lnTo>
                  <a:lnTo>
                    <a:pt x="128473" y="18874"/>
                  </a:lnTo>
                  <a:lnTo>
                    <a:pt x="161873" y="18972"/>
                  </a:lnTo>
                  <a:lnTo>
                    <a:pt x="204478" y="19027"/>
                  </a:lnTo>
                  <a:lnTo>
                    <a:pt x="243913" y="19043"/>
                  </a:lnTo>
                  <a:lnTo>
                    <a:pt x="283466" y="19048"/>
                  </a:lnTo>
                  <a:lnTo>
                    <a:pt x="328230" y="19049"/>
                  </a:lnTo>
                  <a:lnTo>
                    <a:pt x="359311" y="19050"/>
                  </a:lnTo>
                  <a:lnTo>
                    <a:pt x="393585" y="16228"/>
                  </a:lnTo>
                  <a:lnTo>
                    <a:pt x="429985" y="12504"/>
                  </a:lnTo>
                  <a:lnTo>
                    <a:pt x="467329" y="10849"/>
                  </a:lnTo>
                  <a:lnTo>
                    <a:pt x="505094" y="10114"/>
                  </a:lnTo>
                  <a:lnTo>
                    <a:pt x="544103" y="9786"/>
                  </a:lnTo>
                  <a:lnTo>
                    <a:pt x="586135" y="9641"/>
                  </a:lnTo>
                  <a:lnTo>
                    <a:pt x="629510" y="9577"/>
                  </a:lnTo>
                  <a:lnTo>
                    <a:pt x="673482" y="9548"/>
                  </a:lnTo>
                  <a:lnTo>
                    <a:pt x="717721" y="9535"/>
                  </a:lnTo>
                  <a:lnTo>
                    <a:pt x="762075" y="9530"/>
                  </a:lnTo>
                  <a:lnTo>
                    <a:pt x="807541" y="9527"/>
                  </a:lnTo>
                  <a:lnTo>
                    <a:pt x="831519" y="9526"/>
                  </a:lnTo>
                  <a:lnTo>
                    <a:pt x="855970" y="9526"/>
                  </a:lnTo>
                  <a:lnTo>
                    <a:pt x="880739" y="8467"/>
                  </a:lnTo>
                  <a:lnTo>
                    <a:pt x="905718" y="6703"/>
                  </a:lnTo>
                  <a:lnTo>
                    <a:pt x="930837" y="4469"/>
                  </a:lnTo>
                  <a:lnTo>
                    <a:pt x="957108" y="4038"/>
                  </a:lnTo>
                  <a:lnTo>
                    <a:pt x="984147" y="4808"/>
                  </a:lnTo>
                  <a:lnTo>
                    <a:pt x="1011697" y="6381"/>
                  </a:lnTo>
                  <a:lnTo>
                    <a:pt x="1039590" y="7429"/>
                  </a:lnTo>
                  <a:lnTo>
                    <a:pt x="1067711" y="8127"/>
                  </a:lnTo>
                  <a:lnTo>
                    <a:pt x="1095982" y="8593"/>
                  </a:lnTo>
                  <a:lnTo>
                    <a:pt x="1123296" y="8904"/>
                  </a:lnTo>
                  <a:lnTo>
                    <a:pt x="1149972" y="9111"/>
                  </a:lnTo>
                  <a:lnTo>
                    <a:pt x="1176224" y="9249"/>
                  </a:lnTo>
                  <a:lnTo>
                    <a:pt x="1203248" y="9341"/>
                  </a:lnTo>
                  <a:lnTo>
                    <a:pt x="1230791" y="9403"/>
                  </a:lnTo>
                  <a:lnTo>
                    <a:pt x="1258677" y="9443"/>
                  </a:lnTo>
                  <a:lnTo>
                    <a:pt x="1287851" y="9471"/>
                  </a:lnTo>
                  <a:lnTo>
                    <a:pt x="1317885" y="9489"/>
                  </a:lnTo>
                  <a:lnTo>
                    <a:pt x="1348491" y="9501"/>
                  </a:lnTo>
                  <a:lnTo>
                    <a:pt x="1378418" y="9509"/>
                  </a:lnTo>
                  <a:lnTo>
                    <a:pt x="1407895" y="9515"/>
                  </a:lnTo>
                  <a:lnTo>
                    <a:pt x="1437072" y="9518"/>
                  </a:lnTo>
                  <a:lnTo>
                    <a:pt x="1466048" y="10579"/>
                  </a:lnTo>
                  <a:lnTo>
                    <a:pt x="1494889" y="12344"/>
                  </a:lnTo>
                  <a:lnTo>
                    <a:pt x="1523644" y="14580"/>
                  </a:lnTo>
                  <a:lnTo>
                    <a:pt x="1553396" y="16070"/>
                  </a:lnTo>
                  <a:lnTo>
                    <a:pt x="1583814" y="17063"/>
                  </a:lnTo>
                  <a:lnTo>
                    <a:pt x="1614676" y="17725"/>
                  </a:lnTo>
                  <a:lnTo>
                    <a:pt x="1644776" y="18167"/>
                  </a:lnTo>
                  <a:lnTo>
                    <a:pt x="1674368" y="18461"/>
                  </a:lnTo>
                  <a:lnTo>
                    <a:pt x="1703619" y="18658"/>
                  </a:lnTo>
                  <a:lnTo>
                    <a:pt x="1733705" y="19847"/>
                  </a:lnTo>
                  <a:lnTo>
                    <a:pt x="1764345" y="21697"/>
                  </a:lnTo>
                  <a:lnTo>
                    <a:pt x="1795355" y="23990"/>
                  </a:lnTo>
                  <a:lnTo>
                    <a:pt x="1825554" y="25519"/>
                  </a:lnTo>
                  <a:lnTo>
                    <a:pt x="1855211" y="26537"/>
                  </a:lnTo>
                  <a:lnTo>
                    <a:pt x="1884507" y="27217"/>
                  </a:lnTo>
                  <a:lnTo>
                    <a:pt x="1913564" y="27670"/>
                  </a:lnTo>
                  <a:lnTo>
                    <a:pt x="1942458" y="27971"/>
                  </a:lnTo>
                  <a:lnTo>
                    <a:pt x="1971247" y="28173"/>
                  </a:lnTo>
                  <a:lnTo>
                    <a:pt x="1999965" y="29365"/>
                  </a:lnTo>
                  <a:lnTo>
                    <a:pt x="2028635" y="31218"/>
                  </a:lnTo>
                  <a:lnTo>
                    <a:pt x="2057273" y="33512"/>
                  </a:lnTo>
                  <a:lnTo>
                    <a:pt x="2088007" y="35042"/>
                  </a:lnTo>
                  <a:lnTo>
                    <a:pt x="2120138" y="36061"/>
                  </a:lnTo>
                  <a:lnTo>
                    <a:pt x="2153200" y="36740"/>
                  </a:lnTo>
                  <a:lnTo>
                    <a:pt x="2183709" y="38252"/>
                  </a:lnTo>
                  <a:lnTo>
                    <a:pt x="2212514" y="40318"/>
                  </a:lnTo>
                  <a:lnTo>
                    <a:pt x="2240183" y="42753"/>
                  </a:lnTo>
                  <a:lnTo>
                    <a:pt x="2269216" y="45436"/>
                  </a:lnTo>
                  <a:lnTo>
                    <a:pt x="2299150" y="48282"/>
                  </a:lnTo>
                  <a:lnTo>
                    <a:pt x="2329691" y="51238"/>
                  </a:lnTo>
                  <a:lnTo>
                    <a:pt x="2358520" y="53209"/>
                  </a:lnTo>
                  <a:lnTo>
                    <a:pt x="2386205" y="54522"/>
                  </a:lnTo>
                  <a:lnTo>
                    <a:pt x="2413128" y="55399"/>
                  </a:lnTo>
                  <a:lnTo>
                    <a:pt x="2439544" y="57041"/>
                  </a:lnTo>
                  <a:lnTo>
                    <a:pt x="2465620" y="59194"/>
                  </a:lnTo>
                  <a:lnTo>
                    <a:pt x="2491472" y="61688"/>
                  </a:lnTo>
                  <a:lnTo>
                    <a:pt x="2518231" y="64408"/>
                  </a:lnTo>
                  <a:lnTo>
                    <a:pt x="2545596" y="67281"/>
                  </a:lnTo>
                  <a:lnTo>
                    <a:pt x="2573365" y="70254"/>
                  </a:lnTo>
                  <a:lnTo>
                    <a:pt x="2600343" y="72236"/>
                  </a:lnTo>
                  <a:lnTo>
                    <a:pt x="2626795" y="73557"/>
                  </a:lnTo>
                  <a:lnTo>
                    <a:pt x="2652898" y="74438"/>
                  </a:lnTo>
                  <a:lnTo>
                    <a:pt x="2678764" y="76084"/>
                  </a:lnTo>
                  <a:lnTo>
                    <a:pt x="2704477" y="78239"/>
                  </a:lnTo>
                  <a:lnTo>
                    <a:pt x="2730085" y="80734"/>
                  </a:lnTo>
                  <a:lnTo>
                    <a:pt x="2754564" y="83456"/>
                  </a:lnTo>
                  <a:lnTo>
                    <a:pt x="2801520" y="89302"/>
                  </a:lnTo>
                  <a:lnTo>
                    <a:pt x="2847083" y="95429"/>
                  </a:lnTo>
                  <a:lnTo>
                    <a:pt x="2893086" y="101680"/>
                  </a:lnTo>
                  <a:lnTo>
                    <a:pt x="2917208" y="104828"/>
                  </a:lnTo>
                  <a:lnTo>
                    <a:pt x="2941756" y="107985"/>
                  </a:lnTo>
                  <a:lnTo>
                    <a:pt x="2988786" y="111493"/>
                  </a:lnTo>
                  <a:lnTo>
                    <a:pt x="3033325" y="114111"/>
                  </a:lnTo>
                  <a:lnTo>
                    <a:pt x="3074286" y="118802"/>
                  </a:lnTo>
                  <a:lnTo>
                    <a:pt x="3116480" y="121593"/>
                  </a:lnTo>
                  <a:lnTo>
                    <a:pt x="3158870" y="123891"/>
                  </a:lnTo>
                  <a:lnTo>
                    <a:pt x="3198875" y="128441"/>
                  </a:lnTo>
                  <a:lnTo>
                    <a:pt x="3237823" y="131168"/>
                  </a:lnTo>
                  <a:lnTo>
                    <a:pt x="3275241" y="133439"/>
                  </a:lnTo>
                  <a:lnTo>
                    <a:pt x="3309510" y="137975"/>
                  </a:lnTo>
                  <a:lnTo>
                    <a:pt x="3345201" y="140697"/>
                  </a:lnTo>
                  <a:lnTo>
                    <a:pt x="3381173" y="142965"/>
                  </a:lnTo>
                  <a:lnTo>
                    <a:pt x="3414799" y="147501"/>
                  </a:lnTo>
                  <a:lnTo>
                    <a:pt x="3447383" y="150223"/>
                  </a:lnTo>
                  <a:lnTo>
                    <a:pt x="3489833" y="154577"/>
                  </a:lnTo>
                  <a:lnTo>
                    <a:pt x="352425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SMARTInkShape-3247"/>
            <p:cNvSpPr/>
            <p:nvPr>
              <p:custDataLst>
                <p:tags r:id="rId250"/>
              </p:custDataLst>
            </p:nvPr>
          </p:nvSpPr>
          <p:spPr>
            <a:xfrm>
              <a:off x="8667750" y="2838450"/>
              <a:ext cx="123636" cy="3962401"/>
            </a:xfrm>
            <a:custGeom>
              <a:avLst/>
              <a:gdLst/>
              <a:ahLst/>
              <a:cxnLst/>
              <a:rect l="0" t="0" r="0" b="0"/>
              <a:pathLst>
                <a:path w="123636" h="39624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8201" y="5056"/>
                  </a:lnTo>
                  <a:lnTo>
                    <a:pt x="14191" y="13257"/>
                  </a:lnTo>
                  <a:lnTo>
                    <a:pt x="36310" y="31471"/>
                  </a:lnTo>
                  <a:lnTo>
                    <a:pt x="47095" y="51305"/>
                  </a:lnTo>
                  <a:lnTo>
                    <a:pt x="63431" y="93618"/>
                  </a:lnTo>
                  <a:lnTo>
                    <a:pt x="79366" y="131593"/>
                  </a:lnTo>
                  <a:lnTo>
                    <a:pt x="88898" y="171517"/>
                  </a:lnTo>
                  <a:lnTo>
                    <a:pt x="100542" y="212778"/>
                  </a:lnTo>
                  <a:lnTo>
                    <a:pt x="104579" y="251546"/>
                  </a:lnTo>
                  <a:lnTo>
                    <a:pt x="110948" y="287257"/>
                  </a:lnTo>
                  <a:lnTo>
                    <a:pt x="114365" y="333469"/>
                  </a:lnTo>
                  <a:lnTo>
                    <a:pt x="121643" y="379137"/>
                  </a:lnTo>
                  <a:lnTo>
                    <a:pt x="123394" y="423788"/>
                  </a:lnTo>
                  <a:lnTo>
                    <a:pt x="123635" y="456814"/>
                  </a:lnTo>
                  <a:lnTo>
                    <a:pt x="122682" y="491954"/>
                  </a:lnTo>
                  <a:lnTo>
                    <a:pt x="117255" y="530645"/>
                  </a:lnTo>
                  <a:lnTo>
                    <a:pt x="115175" y="567391"/>
                  </a:lnTo>
                  <a:lnTo>
                    <a:pt x="114473" y="611611"/>
                  </a:lnTo>
                  <a:lnTo>
                    <a:pt x="114352" y="648296"/>
                  </a:lnTo>
                  <a:lnTo>
                    <a:pt x="114316" y="685976"/>
                  </a:lnTo>
                  <a:lnTo>
                    <a:pt x="114304" y="723952"/>
                  </a:lnTo>
                  <a:lnTo>
                    <a:pt x="114301" y="762016"/>
                  </a:lnTo>
                  <a:lnTo>
                    <a:pt x="114300" y="800105"/>
                  </a:lnTo>
                  <a:lnTo>
                    <a:pt x="114300" y="838201"/>
                  </a:lnTo>
                  <a:lnTo>
                    <a:pt x="114300" y="876300"/>
                  </a:lnTo>
                  <a:lnTo>
                    <a:pt x="114300" y="917222"/>
                  </a:lnTo>
                  <a:lnTo>
                    <a:pt x="111478" y="960039"/>
                  </a:lnTo>
                  <a:lnTo>
                    <a:pt x="106760" y="1002359"/>
                  </a:lnTo>
                  <a:lnTo>
                    <a:pt x="105363" y="1048412"/>
                  </a:lnTo>
                  <a:lnTo>
                    <a:pt x="102127" y="1092749"/>
                  </a:lnTo>
                  <a:lnTo>
                    <a:pt x="97288" y="1135519"/>
                  </a:lnTo>
                  <a:lnTo>
                    <a:pt x="95854" y="1181706"/>
                  </a:lnTo>
                  <a:lnTo>
                    <a:pt x="95429" y="1228904"/>
                  </a:lnTo>
                  <a:lnTo>
                    <a:pt x="95303" y="1273581"/>
                  </a:lnTo>
                  <a:lnTo>
                    <a:pt x="92444" y="1316452"/>
                  </a:lnTo>
                  <a:lnTo>
                    <a:pt x="87716" y="1362668"/>
                  </a:lnTo>
                  <a:lnTo>
                    <a:pt x="83493" y="1409876"/>
                  </a:lnTo>
                  <a:lnTo>
                    <a:pt x="78361" y="1457377"/>
                  </a:lnTo>
                  <a:lnTo>
                    <a:pt x="74018" y="1504966"/>
                  </a:lnTo>
                  <a:lnTo>
                    <a:pt x="68851" y="1552580"/>
                  </a:lnTo>
                  <a:lnTo>
                    <a:pt x="67319" y="1600201"/>
                  </a:lnTo>
                  <a:lnTo>
                    <a:pt x="66865" y="1647825"/>
                  </a:lnTo>
                  <a:lnTo>
                    <a:pt x="66733" y="1695450"/>
                  </a:lnTo>
                  <a:lnTo>
                    <a:pt x="63870" y="1743075"/>
                  </a:lnTo>
                  <a:lnTo>
                    <a:pt x="60137" y="1775883"/>
                  </a:lnTo>
                  <a:lnTo>
                    <a:pt x="58478" y="1811631"/>
                  </a:lnTo>
                  <a:lnTo>
                    <a:pt x="57740" y="1845864"/>
                  </a:lnTo>
                  <a:lnTo>
                    <a:pt x="57413" y="1878717"/>
                  </a:lnTo>
                  <a:lnTo>
                    <a:pt x="57265" y="1910958"/>
                  </a:lnTo>
                  <a:lnTo>
                    <a:pt x="57202" y="1942925"/>
                  </a:lnTo>
                  <a:lnTo>
                    <a:pt x="57172" y="1975831"/>
                  </a:lnTo>
                  <a:lnTo>
                    <a:pt x="57160" y="2011622"/>
                  </a:lnTo>
                  <a:lnTo>
                    <a:pt x="57154" y="2045874"/>
                  </a:lnTo>
                  <a:lnTo>
                    <a:pt x="56093" y="2079794"/>
                  </a:lnTo>
                  <a:lnTo>
                    <a:pt x="52094" y="2116036"/>
                  </a:lnTo>
                  <a:lnTo>
                    <a:pt x="49612" y="2150488"/>
                  </a:lnTo>
                  <a:lnTo>
                    <a:pt x="48508" y="2183439"/>
                  </a:lnTo>
                  <a:lnTo>
                    <a:pt x="48016" y="2215723"/>
                  </a:lnTo>
                  <a:lnTo>
                    <a:pt x="47799" y="2250532"/>
                  </a:lnTo>
                  <a:lnTo>
                    <a:pt x="47703" y="2286112"/>
                  </a:lnTo>
                  <a:lnTo>
                    <a:pt x="47659" y="2319564"/>
                  </a:lnTo>
                  <a:lnTo>
                    <a:pt x="44818" y="2352070"/>
                  </a:lnTo>
                  <a:lnTo>
                    <a:pt x="41086" y="2385214"/>
                  </a:lnTo>
                  <a:lnTo>
                    <a:pt x="39427" y="2421112"/>
                  </a:lnTo>
                  <a:lnTo>
                    <a:pt x="38690" y="2455411"/>
                  </a:lnTo>
                  <a:lnTo>
                    <a:pt x="37304" y="2489352"/>
                  </a:lnTo>
                  <a:lnTo>
                    <a:pt x="33160" y="2525604"/>
                  </a:lnTo>
                  <a:lnTo>
                    <a:pt x="30613" y="2560060"/>
                  </a:lnTo>
                  <a:lnTo>
                    <a:pt x="29480" y="2593013"/>
                  </a:lnTo>
                  <a:lnTo>
                    <a:pt x="28977" y="2625297"/>
                  </a:lnTo>
                  <a:lnTo>
                    <a:pt x="28754" y="2660107"/>
                  </a:lnTo>
                  <a:lnTo>
                    <a:pt x="28653" y="2695687"/>
                  </a:lnTo>
                  <a:lnTo>
                    <a:pt x="28610" y="2729139"/>
                  </a:lnTo>
                  <a:lnTo>
                    <a:pt x="25769" y="2761645"/>
                  </a:lnTo>
                  <a:lnTo>
                    <a:pt x="22036" y="2794789"/>
                  </a:lnTo>
                  <a:lnTo>
                    <a:pt x="20377" y="2830687"/>
                  </a:lnTo>
                  <a:lnTo>
                    <a:pt x="19640" y="2864986"/>
                  </a:lnTo>
                  <a:lnTo>
                    <a:pt x="19313" y="2898927"/>
                  </a:lnTo>
                  <a:lnTo>
                    <a:pt x="19165" y="2935179"/>
                  </a:lnTo>
                  <a:lnTo>
                    <a:pt x="19102" y="2969635"/>
                  </a:lnTo>
                  <a:lnTo>
                    <a:pt x="19072" y="3002588"/>
                  </a:lnTo>
                  <a:lnTo>
                    <a:pt x="19060" y="3034872"/>
                  </a:lnTo>
                  <a:lnTo>
                    <a:pt x="19054" y="3066860"/>
                  </a:lnTo>
                  <a:lnTo>
                    <a:pt x="19052" y="3099774"/>
                  </a:lnTo>
                  <a:lnTo>
                    <a:pt x="19051" y="3135569"/>
                  </a:lnTo>
                  <a:lnTo>
                    <a:pt x="19050" y="3181309"/>
                  </a:lnTo>
                  <a:lnTo>
                    <a:pt x="19050" y="3214140"/>
                  </a:lnTo>
                  <a:lnTo>
                    <a:pt x="19050" y="3247782"/>
                  </a:lnTo>
                  <a:lnTo>
                    <a:pt x="19050" y="3291580"/>
                  </a:lnTo>
                  <a:lnTo>
                    <a:pt x="19050" y="3337601"/>
                  </a:lnTo>
                  <a:lnTo>
                    <a:pt x="17992" y="3384750"/>
                  </a:lnTo>
                  <a:lnTo>
                    <a:pt x="12504" y="3431175"/>
                  </a:lnTo>
                  <a:lnTo>
                    <a:pt x="10406" y="3472214"/>
                  </a:lnTo>
                  <a:lnTo>
                    <a:pt x="9786" y="3511183"/>
                  </a:lnTo>
                  <a:lnTo>
                    <a:pt x="9603" y="3549541"/>
                  </a:lnTo>
                  <a:lnTo>
                    <a:pt x="9547" y="3587717"/>
                  </a:lnTo>
                  <a:lnTo>
                    <a:pt x="9532" y="3625842"/>
                  </a:lnTo>
                  <a:lnTo>
                    <a:pt x="9527" y="3662888"/>
                  </a:lnTo>
                  <a:lnTo>
                    <a:pt x="9525" y="3707210"/>
                  </a:lnTo>
                  <a:lnTo>
                    <a:pt x="14582" y="3751361"/>
                  </a:lnTo>
                  <a:lnTo>
                    <a:pt x="17726" y="3786039"/>
                  </a:lnTo>
                  <a:lnTo>
                    <a:pt x="18659" y="3833240"/>
                  </a:lnTo>
                  <a:lnTo>
                    <a:pt x="18935" y="3877328"/>
                  </a:lnTo>
                  <a:lnTo>
                    <a:pt x="19034" y="3922295"/>
                  </a:lnTo>
                  <a:lnTo>
                    <a:pt x="19050" y="396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7" name="SMARTInkShape-Group768"/>
          <p:cNvGrpSpPr/>
          <p:nvPr/>
        </p:nvGrpSpPr>
        <p:grpSpPr>
          <a:xfrm>
            <a:off x="5233262" y="4620949"/>
            <a:ext cx="310289" cy="474927"/>
            <a:chOff x="5233262" y="4620949"/>
            <a:chExt cx="310289" cy="474927"/>
          </a:xfrm>
        </p:grpSpPr>
        <p:sp>
          <p:nvSpPr>
            <p:cNvPr id="1359" name="SMARTInkShape-3248"/>
            <p:cNvSpPr/>
            <p:nvPr>
              <p:custDataLst>
                <p:tags r:id="rId241"/>
              </p:custDataLst>
            </p:nvPr>
          </p:nvSpPr>
          <p:spPr>
            <a:xfrm>
              <a:off x="5505450" y="4785587"/>
              <a:ext cx="38101" cy="34064"/>
            </a:xfrm>
            <a:custGeom>
              <a:avLst/>
              <a:gdLst/>
              <a:ahLst/>
              <a:cxnLst/>
              <a:rect l="0" t="0" r="0" b="0"/>
              <a:pathLst>
                <a:path w="38101" h="34064">
                  <a:moveTo>
                    <a:pt x="38100" y="5488"/>
                  </a:moveTo>
                  <a:lnTo>
                    <a:pt x="38100" y="5488"/>
                  </a:lnTo>
                  <a:lnTo>
                    <a:pt x="38100" y="432"/>
                  </a:lnTo>
                  <a:lnTo>
                    <a:pt x="37042" y="0"/>
                  </a:lnTo>
                  <a:lnTo>
                    <a:pt x="33044" y="2344"/>
                  </a:lnTo>
                  <a:lnTo>
                    <a:pt x="21853" y="11413"/>
                  </a:lnTo>
                  <a:lnTo>
                    <a:pt x="15710" y="13413"/>
                  </a:lnTo>
                  <a:lnTo>
                    <a:pt x="0" y="34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SMARTInkShape-3249"/>
            <p:cNvSpPr/>
            <p:nvPr>
              <p:custDataLst>
                <p:tags r:id="rId242"/>
              </p:custDataLst>
            </p:nvPr>
          </p:nvSpPr>
          <p:spPr>
            <a:xfrm>
              <a:off x="5459542" y="4772025"/>
              <a:ext cx="55434" cy="57151"/>
            </a:xfrm>
            <a:custGeom>
              <a:avLst/>
              <a:gdLst/>
              <a:ahLst/>
              <a:cxnLst/>
              <a:rect l="0" t="0" r="0" b="0"/>
              <a:pathLst>
                <a:path w="55434" h="57151">
                  <a:moveTo>
                    <a:pt x="17333" y="0"/>
                  </a:moveTo>
                  <a:lnTo>
                    <a:pt x="17333" y="0"/>
                  </a:lnTo>
                  <a:lnTo>
                    <a:pt x="4076" y="0"/>
                  </a:lnTo>
                  <a:lnTo>
                    <a:pt x="2145" y="1058"/>
                  </a:lnTo>
                  <a:lnTo>
                    <a:pt x="858" y="2822"/>
                  </a:lnTo>
                  <a:lnTo>
                    <a:pt x="0" y="5056"/>
                  </a:lnTo>
                  <a:lnTo>
                    <a:pt x="486" y="6545"/>
                  </a:lnTo>
                  <a:lnTo>
                    <a:pt x="1868" y="7539"/>
                  </a:lnTo>
                  <a:lnTo>
                    <a:pt x="3849" y="8201"/>
                  </a:lnTo>
                  <a:lnTo>
                    <a:pt x="11691" y="14189"/>
                  </a:lnTo>
                  <a:lnTo>
                    <a:pt x="14826" y="19712"/>
                  </a:lnTo>
                  <a:lnTo>
                    <a:pt x="15662" y="22666"/>
                  </a:lnTo>
                  <a:lnTo>
                    <a:pt x="17277" y="24636"/>
                  </a:lnTo>
                  <a:lnTo>
                    <a:pt x="55433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SMARTInkShape-3250"/>
            <p:cNvSpPr/>
            <p:nvPr>
              <p:custDataLst>
                <p:tags r:id="rId243"/>
              </p:custDataLst>
            </p:nvPr>
          </p:nvSpPr>
          <p:spPr>
            <a:xfrm>
              <a:off x="5486792" y="4638675"/>
              <a:ext cx="28064" cy="150307"/>
            </a:xfrm>
            <a:custGeom>
              <a:avLst/>
              <a:gdLst/>
              <a:ahLst/>
              <a:cxnLst/>
              <a:rect l="0" t="0" r="0" b="0"/>
              <a:pathLst>
                <a:path w="28064" h="150307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491" y="1058"/>
                  </a:lnTo>
                  <a:lnTo>
                    <a:pt x="0" y="5056"/>
                  </a:lnTo>
                  <a:lnTo>
                    <a:pt x="14820" y="49361"/>
                  </a:lnTo>
                  <a:lnTo>
                    <a:pt x="18154" y="95478"/>
                  </a:lnTo>
                  <a:lnTo>
                    <a:pt x="27575" y="141800"/>
                  </a:lnTo>
                  <a:lnTo>
                    <a:pt x="28063" y="150306"/>
                  </a:lnTo>
                  <a:lnTo>
                    <a:pt x="27045" y="149945"/>
                  </a:lnTo>
                  <a:lnTo>
                    <a:pt x="1865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SMARTInkShape-3251"/>
            <p:cNvSpPr/>
            <p:nvPr>
              <p:custDataLst>
                <p:tags r:id="rId244"/>
              </p:custDataLst>
            </p:nvPr>
          </p:nvSpPr>
          <p:spPr>
            <a:xfrm>
              <a:off x="5458333" y="4620949"/>
              <a:ext cx="66168" cy="65352"/>
            </a:xfrm>
            <a:custGeom>
              <a:avLst/>
              <a:gdLst/>
              <a:ahLst/>
              <a:cxnLst/>
              <a:rect l="0" t="0" r="0" b="0"/>
              <a:pathLst>
                <a:path w="66168" h="65352">
                  <a:moveTo>
                    <a:pt x="18542" y="8201"/>
                  </a:moveTo>
                  <a:lnTo>
                    <a:pt x="18542" y="8201"/>
                  </a:lnTo>
                  <a:lnTo>
                    <a:pt x="18542" y="0"/>
                  </a:lnTo>
                  <a:lnTo>
                    <a:pt x="18542" y="17106"/>
                  </a:lnTo>
                  <a:lnTo>
                    <a:pt x="15720" y="25564"/>
                  </a:lnTo>
                  <a:lnTo>
                    <a:pt x="0" y="54847"/>
                  </a:lnTo>
                  <a:lnTo>
                    <a:pt x="7099" y="37797"/>
                  </a:lnTo>
                  <a:lnTo>
                    <a:pt x="11270" y="24731"/>
                  </a:lnTo>
                  <a:lnTo>
                    <a:pt x="16387" y="10277"/>
                  </a:lnTo>
                  <a:lnTo>
                    <a:pt x="17105" y="6410"/>
                  </a:lnTo>
                  <a:lnTo>
                    <a:pt x="18643" y="3831"/>
                  </a:lnTo>
                  <a:lnTo>
                    <a:pt x="20726" y="2113"/>
                  </a:lnTo>
                  <a:lnTo>
                    <a:pt x="23173" y="967"/>
                  </a:lnTo>
                  <a:lnTo>
                    <a:pt x="24804" y="1262"/>
                  </a:lnTo>
                  <a:lnTo>
                    <a:pt x="25892" y="2516"/>
                  </a:lnTo>
                  <a:lnTo>
                    <a:pt x="26616" y="4411"/>
                  </a:lnTo>
                  <a:lnTo>
                    <a:pt x="28158" y="5674"/>
                  </a:lnTo>
                  <a:lnTo>
                    <a:pt x="36444" y="9570"/>
                  </a:lnTo>
                  <a:lnTo>
                    <a:pt x="46254" y="17981"/>
                  </a:lnTo>
                  <a:lnTo>
                    <a:pt x="52025" y="28775"/>
                  </a:lnTo>
                  <a:lnTo>
                    <a:pt x="55648" y="39570"/>
                  </a:lnTo>
                  <a:lnTo>
                    <a:pt x="63776" y="55124"/>
                  </a:lnTo>
                  <a:lnTo>
                    <a:pt x="66167" y="6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SMARTInkShape-3252"/>
            <p:cNvSpPr/>
            <p:nvPr>
              <p:custDataLst>
                <p:tags r:id="rId245"/>
              </p:custDataLst>
            </p:nvPr>
          </p:nvSpPr>
          <p:spPr>
            <a:xfrm>
              <a:off x="5276850" y="5048250"/>
              <a:ext cx="28576" cy="47626"/>
            </a:xfrm>
            <a:custGeom>
              <a:avLst/>
              <a:gdLst/>
              <a:ahLst/>
              <a:cxnLst/>
              <a:rect l="0" t="0" r="0" b="0"/>
              <a:pathLst>
                <a:path w="28576" h="47626">
                  <a:moveTo>
                    <a:pt x="28575" y="0"/>
                  </a:moveTo>
                  <a:lnTo>
                    <a:pt x="28575" y="0"/>
                  </a:lnTo>
                  <a:lnTo>
                    <a:pt x="23519" y="0"/>
                  </a:lnTo>
                  <a:lnTo>
                    <a:pt x="18214" y="2822"/>
                  </a:lnTo>
                  <a:lnTo>
                    <a:pt x="15318" y="5056"/>
                  </a:lnTo>
                  <a:lnTo>
                    <a:pt x="12100" y="13183"/>
                  </a:lnTo>
                  <a:lnTo>
                    <a:pt x="9612" y="2279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SMARTInkShape-3253"/>
            <p:cNvSpPr/>
            <p:nvPr>
              <p:custDataLst>
                <p:tags r:id="rId246"/>
              </p:custDataLst>
            </p:nvPr>
          </p:nvSpPr>
          <p:spPr>
            <a:xfrm>
              <a:off x="5233262" y="5029200"/>
              <a:ext cx="53114" cy="38101"/>
            </a:xfrm>
            <a:custGeom>
              <a:avLst/>
              <a:gdLst/>
              <a:ahLst/>
              <a:cxnLst/>
              <a:rect l="0" t="0" r="0" b="0"/>
              <a:pathLst>
                <a:path w="53114" h="38101">
                  <a:moveTo>
                    <a:pt x="5488" y="0"/>
                  </a:moveTo>
                  <a:lnTo>
                    <a:pt x="5488" y="0"/>
                  </a:lnTo>
                  <a:lnTo>
                    <a:pt x="432" y="0"/>
                  </a:lnTo>
                  <a:lnTo>
                    <a:pt x="0" y="2117"/>
                  </a:lnTo>
                  <a:lnTo>
                    <a:pt x="5925" y="24890"/>
                  </a:lnTo>
                  <a:lnTo>
                    <a:pt x="10269" y="31522"/>
                  </a:lnTo>
                  <a:lnTo>
                    <a:pt x="13967" y="33715"/>
                  </a:lnTo>
                  <a:lnTo>
                    <a:pt x="32288" y="37234"/>
                  </a:lnTo>
                  <a:lnTo>
                    <a:pt x="53113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" name="SMARTInkShape-3254"/>
            <p:cNvSpPr/>
            <p:nvPr>
              <p:custDataLst>
                <p:tags r:id="rId247"/>
              </p:custDataLst>
            </p:nvPr>
          </p:nvSpPr>
          <p:spPr>
            <a:xfrm>
              <a:off x="5267325" y="4857876"/>
              <a:ext cx="19051" cy="218950"/>
            </a:xfrm>
            <a:custGeom>
              <a:avLst/>
              <a:gdLst/>
              <a:ahLst/>
              <a:cxnLst/>
              <a:rect l="0" t="0" r="0" b="0"/>
              <a:pathLst>
                <a:path w="19051" h="218950">
                  <a:moveTo>
                    <a:pt x="0" y="18924"/>
                  </a:moveTo>
                  <a:lnTo>
                    <a:pt x="0" y="18924"/>
                  </a:lnTo>
                  <a:lnTo>
                    <a:pt x="0" y="0"/>
                  </a:lnTo>
                  <a:lnTo>
                    <a:pt x="1058" y="39537"/>
                  </a:lnTo>
                  <a:lnTo>
                    <a:pt x="8201" y="82800"/>
                  </a:lnTo>
                  <a:lnTo>
                    <a:pt x="9350" y="125316"/>
                  </a:lnTo>
                  <a:lnTo>
                    <a:pt x="10561" y="169421"/>
                  </a:lnTo>
                  <a:lnTo>
                    <a:pt x="18461" y="206954"/>
                  </a:lnTo>
                  <a:lnTo>
                    <a:pt x="19050" y="218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SMARTInkShape-3255"/>
            <p:cNvSpPr/>
            <p:nvPr>
              <p:custDataLst>
                <p:tags r:id="rId248"/>
              </p:custDataLst>
            </p:nvPr>
          </p:nvSpPr>
          <p:spPr>
            <a:xfrm>
              <a:off x="5240098" y="4850146"/>
              <a:ext cx="65328" cy="64755"/>
            </a:xfrm>
            <a:custGeom>
              <a:avLst/>
              <a:gdLst/>
              <a:ahLst/>
              <a:cxnLst/>
              <a:rect l="0" t="0" r="0" b="0"/>
              <a:pathLst>
                <a:path w="65328" h="64755">
                  <a:moveTo>
                    <a:pt x="8177" y="7604"/>
                  </a:moveTo>
                  <a:lnTo>
                    <a:pt x="8177" y="7604"/>
                  </a:lnTo>
                  <a:lnTo>
                    <a:pt x="13233" y="7604"/>
                  </a:lnTo>
                  <a:lnTo>
                    <a:pt x="13665" y="9721"/>
                  </a:lnTo>
                  <a:lnTo>
                    <a:pt x="7303" y="51020"/>
                  </a:lnTo>
                  <a:lnTo>
                    <a:pt x="0" y="62736"/>
                  </a:lnTo>
                  <a:lnTo>
                    <a:pt x="19777" y="17794"/>
                  </a:lnTo>
                  <a:lnTo>
                    <a:pt x="34992" y="0"/>
                  </a:lnTo>
                  <a:lnTo>
                    <a:pt x="36637" y="418"/>
                  </a:lnTo>
                  <a:lnTo>
                    <a:pt x="41287" y="3705"/>
                  </a:lnTo>
                  <a:lnTo>
                    <a:pt x="44059" y="8693"/>
                  </a:lnTo>
                  <a:lnTo>
                    <a:pt x="50895" y="25575"/>
                  </a:lnTo>
                  <a:lnTo>
                    <a:pt x="62695" y="45144"/>
                  </a:lnTo>
                  <a:lnTo>
                    <a:pt x="65327" y="64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3" name="SMARTInkShape-Group769"/>
          <p:cNvGrpSpPr/>
          <p:nvPr/>
        </p:nvGrpSpPr>
        <p:grpSpPr>
          <a:xfrm>
            <a:off x="4619625" y="4629150"/>
            <a:ext cx="542926" cy="1104901"/>
            <a:chOff x="4619625" y="4629150"/>
            <a:chExt cx="542926" cy="1104901"/>
          </a:xfrm>
        </p:grpSpPr>
        <p:sp>
          <p:nvSpPr>
            <p:cNvPr id="1368" name="SMARTInkShape-3256"/>
            <p:cNvSpPr/>
            <p:nvPr>
              <p:custDataLst>
                <p:tags r:id="rId216"/>
              </p:custDataLst>
            </p:nvPr>
          </p:nvSpPr>
          <p:spPr>
            <a:xfrm>
              <a:off x="4724400" y="5449624"/>
              <a:ext cx="46302" cy="65352"/>
            </a:xfrm>
            <a:custGeom>
              <a:avLst/>
              <a:gdLst/>
              <a:ahLst/>
              <a:cxnLst/>
              <a:rect l="0" t="0" r="0" b="0"/>
              <a:pathLst>
                <a:path w="46302" h="65352">
                  <a:moveTo>
                    <a:pt x="38100" y="8201"/>
                  </a:moveTo>
                  <a:lnTo>
                    <a:pt x="38100" y="8201"/>
                  </a:lnTo>
                  <a:lnTo>
                    <a:pt x="43157" y="8201"/>
                  </a:lnTo>
                  <a:lnTo>
                    <a:pt x="44646" y="7143"/>
                  </a:lnTo>
                  <a:lnTo>
                    <a:pt x="45639" y="5379"/>
                  </a:lnTo>
                  <a:lnTo>
                    <a:pt x="46301" y="3145"/>
                  </a:lnTo>
                  <a:lnTo>
                    <a:pt x="45684" y="1656"/>
                  </a:lnTo>
                  <a:lnTo>
                    <a:pt x="44214" y="662"/>
                  </a:lnTo>
                  <a:lnTo>
                    <a:pt x="42176" y="0"/>
                  </a:lnTo>
                  <a:lnTo>
                    <a:pt x="40818" y="617"/>
                  </a:lnTo>
                  <a:lnTo>
                    <a:pt x="39912" y="2088"/>
                  </a:lnTo>
                  <a:lnTo>
                    <a:pt x="24948" y="34358"/>
                  </a:lnTo>
                  <a:lnTo>
                    <a:pt x="0" y="6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SMARTInkShape-3257"/>
            <p:cNvSpPr/>
            <p:nvPr>
              <p:custDataLst>
                <p:tags r:id="rId217"/>
              </p:custDataLst>
            </p:nvPr>
          </p:nvSpPr>
          <p:spPr>
            <a:xfrm>
              <a:off x="4667284" y="5467350"/>
              <a:ext cx="66642" cy="19051"/>
            </a:xfrm>
            <a:custGeom>
              <a:avLst/>
              <a:gdLst/>
              <a:ahLst/>
              <a:cxnLst/>
              <a:rect l="0" t="0" r="0" b="0"/>
              <a:pathLst>
                <a:path w="66642" h="19051">
                  <a:moveTo>
                    <a:pt x="9491" y="0"/>
                  </a:moveTo>
                  <a:lnTo>
                    <a:pt x="9491" y="0"/>
                  </a:lnTo>
                  <a:lnTo>
                    <a:pt x="0" y="0"/>
                  </a:lnTo>
                  <a:lnTo>
                    <a:pt x="10089" y="0"/>
                  </a:lnTo>
                  <a:lnTo>
                    <a:pt x="17871" y="2822"/>
                  </a:lnTo>
                  <a:lnTo>
                    <a:pt x="24857" y="6545"/>
                  </a:lnTo>
                  <a:lnTo>
                    <a:pt x="34740" y="9701"/>
                  </a:lnTo>
                  <a:lnTo>
                    <a:pt x="44371" y="15810"/>
                  </a:lnTo>
                  <a:lnTo>
                    <a:pt x="53927" y="18090"/>
                  </a:lnTo>
                  <a:lnTo>
                    <a:pt x="6664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SMARTInkShape-3258"/>
            <p:cNvSpPr/>
            <p:nvPr>
              <p:custDataLst>
                <p:tags r:id="rId218"/>
              </p:custDataLst>
            </p:nvPr>
          </p:nvSpPr>
          <p:spPr>
            <a:xfrm>
              <a:off x="4695841" y="4886325"/>
              <a:ext cx="47491" cy="619126"/>
            </a:xfrm>
            <a:custGeom>
              <a:avLst/>
              <a:gdLst/>
              <a:ahLst/>
              <a:cxnLst/>
              <a:rect l="0" t="0" r="0" b="0"/>
              <a:pathLst>
                <a:path w="47491" h="619126">
                  <a:moveTo>
                    <a:pt x="9509" y="0"/>
                  </a:moveTo>
                  <a:lnTo>
                    <a:pt x="9509" y="0"/>
                  </a:lnTo>
                  <a:lnTo>
                    <a:pt x="4452" y="0"/>
                  </a:lnTo>
                  <a:lnTo>
                    <a:pt x="2963" y="1058"/>
                  </a:lnTo>
                  <a:lnTo>
                    <a:pt x="1970" y="2822"/>
                  </a:lnTo>
                  <a:lnTo>
                    <a:pt x="376" y="13257"/>
                  </a:lnTo>
                  <a:lnTo>
                    <a:pt x="0" y="57419"/>
                  </a:lnTo>
                  <a:lnTo>
                    <a:pt x="1044" y="103086"/>
                  </a:lnTo>
                  <a:lnTo>
                    <a:pt x="7523" y="145363"/>
                  </a:lnTo>
                  <a:lnTo>
                    <a:pt x="9117" y="189110"/>
                  </a:lnTo>
                  <a:lnTo>
                    <a:pt x="9457" y="233225"/>
                  </a:lnTo>
                  <a:lnTo>
                    <a:pt x="9499" y="275256"/>
                  </a:lnTo>
                  <a:lnTo>
                    <a:pt x="10566" y="315192"/>
                  </a:lnTo>
                  <a:lnTo>
                    <a:pt x="17048" y="357104"/>
                  </a:lnTo>
                  <a:lnTo>
                    <a:pt x="18772" y="399608"/>
                  </a:lnTo>
                  <a:lnTo>
                    <a:pt x="19000" y="439555"/>
                  </a:lnTo>
                  <a:lnTo>
                    <a:pt x="19031" y="485310"/>
                  </a:lnTo>
                  <a:lnTo>
                    <a:pt x="28297" y="529901"/>
                  </a:lnTo>
                  <a:lnTo>
                    <a:pt x="29610" y="566395"/>
                  </a:lnTo>
                  <a:lnTo>
                    <a:pt x="38880" y="597443"/>
                  </a:lnTo>
                  <a:lnTo>
                    <a:pt x="46251" y="607791"/>
                  </a:lnTo>
                  <a:lnTo>
                    <a:pt x="47490" y="617642"/>
                  </a:lnTo>
                  <a:lnTo>
                    <a:pt x="46471" y="618137"/>
                  </a:lnTo>
                  <a:lnTo>
                    <a:pt x="38084" y="619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SMARTInkShape-3259"/>
            <p:cNvSpPr/>
            <p:nvPr>
              <p:custDataLst>
                <p:tags r:id="rId219"/>
              </p:custDataLst>
            </p:nvPr>
          </p:nvSpPr>
          <p:spPr>
            <a:xfrm>
              <a:off x="4662024" y="4850648"/>
              <a:ext cx="73924" cy="77966"/>
            </a:xfrm>
            <a:custGeom>
              <a:avLst/>
              <a:gdLst/>
              <a:ahLst/>
              <a:cxnLst/>
              <a:rect l="0" t="0" r="0" b="0"/>
              <a:pathLst>
                <a:path w="73924" h="77966">
                  <a:moveTo>
                    <a:pt x="24276" y="35677"/>
                  </a:moveTo>
                  <a:lnTo>
                    <a:pt x="24276" y="35677"/>
                  </a:lnTo>
                  <a:lnTo>
                    <a:pt x="14868" y="35677"/>
                  </a:lnTo>
                  <a:lnTo>
                    <a:pt x="14785" y="45790"/>
                  </a:lnTo>
                  <a:lnTo>
                    <a:pt x="11944" y="53577"/>
                  </a:lnTo>
                  <a:lnTo>
                    <a:pt x="8212" y="60567"/>
                  </a:lnTo>
                  <a:lnTo>
                    <a:pt x="5052" y="70450"/>
                  </a:lnTo>
                  <a:lnTo>
                    <a:pt x="0" y="77965"/>
                  </a:lnTo>
                  <a:lnTo>
                    <a:pt x="684" y="77628"/>
                  </a:lnTo>
                  <a:lnTo>
                    <a:pt x="2198" y="76344"/>
                  </a:lnTo>
                  <a:lnTo>
                    <a:pt x="3880" y="72095"/>
                  </a:lnTo>
                  <a:lnTo>
                    <a:pt x="5686" y="65621"/>
                  </a:lnTo>
                  <a:lnTo>
                    <a:pt x="27592" y="19608"/>
                  </a:lnTo>
                  <a:lnTo>
                    <a:pt x="36686" y="9838"/>
                  </a:lnTo>
                  <a:lnTo>
                    <a:pt x="49659" y="0"/>
                  </a:lnTo>
                  <a:lnTo>
                    <a:pt x="51781" y="251"/>
                  </a:lnTo>
                  <a:lnTo>
                    <a:pt x="59825" y="5660"/>
                  </a:lnTo>
                  <a:lnTo>
                    <a:pt x="65829" y="11047"/>
                  </a:lnTo>
                  <a:lnTo>
                    <a:pt x="69202" y="19792"/>
                  </a:lnTo>
                  <a:lnTo>
                    <a:pt x="73923" y="36615"/>
                  </a:lnTo>
                  <a:lnTo>
                    <a:pt x="71901" y="73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SMARTInkShape-3260"/>
            <p:cNvSpPr/>
            <p:nvPr>
              <p:custDataLst>
                <p:tags r:id="rId220"/>
              </p:custDataLst>
            </p:nvPr>
          </p:nvSpPr>
          <p:spPr>
            <a:xfrm>
              <a:off x="4895850" y="5019675"/>
              <a:ext cx="38101" cy="47626"/>
            </a:xfrm>
            <a:custGeom>
              <a:avLst/>
              <a:gdLst/>
              <a:ahLst/>
              <a:cxnLst/>
              <a:rect l="0" t="0" r="0" b="0"/>
              <a:pathLst>
                <a:path w="38101" h="47626">
                  <a:moveTo>
                    <a:pt x="38100" y="0"/>
                  </a:moveTo>
                  <a:lnTo>
                    <a:pt x="38100" y="0"/>
                  </a:lnTo>
                  <a:lnTo>
                    <a:pt x="24843" y="0"/>
                  </a:lnTo>
                  <a:lnTo>
                    <a:pt x="18802" y="2822"/>
                  </a:lnTo>
                  <a:lnTo>
                    <a:pt x="15710" y="5056"/>
                  </a:lnTo>
                  <a:lnTo>
                    <a:pt x="13648" y="8662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SMARTInkShape-3261"/>
            <p:cNvSpPr/>
            <p:nvPr>
              <p:custDataLst>
                <p:tags r:id="rId221"/>
              </p:custDataLst>
            </p:nvPr>
          </p:nvSpPr>
          <p:spPr>
            <a:xfrm>
              <a:off x="4843168" y="5019675"/>
              <a:ext cx="52683" cy="19051"/>
            </a:xfrm>
            <a:custGeom>
              <a:avLst/>
              <a:gdLst/>
              <a:ahLst/>
              <a:cxnLst/>
              <a:rect l="0" t="0" r="0" b="0"/>
              <a:pathLst>
                <a:path w="52683" h="19051">
                  <a:moveTo>
                    <a:pt x="5057" y="0"/>
                  </a:moveTo>
                  <a:lnTo>
                    <a:pt x="5057" y="0"/>
                  </a:lnTo>
                  <a:lnTo>
                    <a:pt x="0" y="0"/>
                  </a:lnTo>
                  <a:lnTo>
                    <a:pt x="6969" y="0"/>
                  </a:lnTo>
                  <a:lnTo>
                    <a:pt x="14021" y="2822"/>
                  </a:lnTo>
                  <a:lnTo>
                    <a:pt x="37864" y="15810"/>
                  </a:lnTo>
                  <a:lnTo>
                    <a:pt x="5268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SMARTInkShape-3262"/>
            <p:cNvSpPr/>
            <p:nvPr>
              <p:custDataLst>
                <p:tags r:id="rId222"/>
              </p:custDataLst>
            </p:nvPr>
          </p:nvSpPr>
          <p:spPr>
            <a:xfrm>
              <a:off x="4886328" y="4848225"/>
              <a:ext cx="9523" cy="200026"/>
            </a:xfrm>
            <a:custGeom>
              <a:avLst/>
              <a:gdLst/>
              <a:ahLst/>
              <a:cxnLst/>
              <a:rect l="0" t="0" r="0" b="0"/>
              <a:pathLst>
                <a:path w="9523" h="200026">
                  <a:moveTo>
                    <a:pt x="9522" y="0"/>
                  </a:moveTo>
                  <a:lnTo>
                    <a:pt x="9522" y="0"/>
                  </a:lnTo>
                  <a:lnTo>
                    <a:pt x="4466" y="0"/>
                  </a:lnTo>
                  <a:lnTo>
                    <a:pt x="2977" y="1058"/>
                  </a:lnTo>
                  <a:lnTo>
                    <a:pt x="1983" y="2822"/>
                  </a:lnTo>
                  <a:lnTo>
                    <a:pt x="113" y="9133"/>
                  </a:lnTo>
                  <a:lnTo>
                    <a:pt x="0" y="51152"/>
                  </a:lnTo>
                  <a:lnTo>
                    <a:pt x="7536" y="97608"/>
                  </a:lnTo>
                  <a:lnTo>
                    <a:pt x="9347" y="143919"/>
                  </a:lnTo>
                  <a:lnTo>
                    <a:pt x="9512" y="191297"/>
                  </a:lnTo>
                  <a:lnTo>
                    <a:pt x="9522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SMARTInkShape-3263"/>
            <p:cNvSpPr/>
            <p:nvPr>
              <p:custDataLst>
                <p:tags r:id="rId223"/>
              </p:custDataLst>
            </p:nvPr>
          </p:nvSpPr>
          <p:spPr>
            <a:xfrm>
              <a:off x="4857852" y="4843416"/>
              <a:ext cx="66574" cy="79948"/>
            </a:xfrm>
            <a:custGeom>
              <a:avLst/>
              <a:gdLst/>
              <a:ahLst/>
              <a:cxnLst/>
              <a:rect l="0" t="0" r="0" b="0"/>
              <a:pathLst>
                <a:path w="66574" h="79948">
                  <a:moveTo>
                    <a:pt x="28473" y="23859"/>
                  </a:moveTo>
                  <a:lnTo>
                    <a:pt x="28473" y="23859"/>
                  </a:lnTo>
                  <a:lnTo>
                    <a:pt x="19340" y="23859"/>
                  </a:lnTo>
                  <a:lnTo>
                    <a:pt x="28090" y="23859"/>
                  </a:lnTo>
                  <a:lnTo>
                    <a:pt x="21851" y="31463"/>
                  </a:lnTo>
                  <a:lnTo>
                    <a:pt x="1065" y="78620"/>
                  </a:lnTo>
                  <a:lnTo>
                    <a:pt x="417" y="79947"/>
                  </a:lnTo>
                  <a:lnTo>
                    <a:pt x="0" y="73195"/>
                  </a:lnTo>
                  <a:lnTo>
                    <a:pt x="966" y="42388"/>
                  </a:lnTo>
                  <a:lnTo>
                    <a:pt x="13156" y="16395"/>
                  </a:lnTo>
                  <a:lnTo>
                    <a:pt x="19196" y="9959"/>
                  </a:lnTo>
                  <a:lnTo>
                    <a:pt x="33797" y="0"/>
                  </a:lnTo>
                  <a:lnTo>
                    <a:pt x="35198" y="545"/>
                  </a:lnTo>
                  <a:lnTo>
                    <a:pt x="36130" y="1966"/>
                  </a:lnTo>
                  <a:lnTo>
                    <a:pt x="37812" y="2913"/>
                  </a:lnTo>
                  <a:lnTo>
                    <a:pt x="42501" y="3967"/>
                  </a:lnTo>
                  <a:lnTo>
                    <a:pt x="44176" y="5306"/>
                  </a:lnTo>
                  <a:lnTo>
                    <a:pt x="53775" y="27552"/>
                  </a:lnTo>
                  <a:lnTo>
                    <a:pt x="57819" y="54513"/>
                  </a:lnTo>
                  <a:lnTo>
                    <a:pt x="66573" y="71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SMARTInkShape-3264"/>
            <p:cNvSpPr/>
            <p:nvPr>
              <p:custDataLst>
                <p:tags r:id="rId224"/>
              </p:custDataLst>
            </p:nvPr>
          </p:nvSpPr>
          <p:spPr>
            <a:xfrm>
              <a:off x="4762500" y="462915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76200" y="0"/>
                  </a:moveTo>
                  <a:lnTo>
                    <a:pt x="76200" y="0"/>
                  </a:lnTo>
                  <a:lnTo>
                    <a:pt x="3142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SMARTInkShape-3265"/>
            <p:cNvSpPr/>
            <p:nvPr>
              <p:custDataLst>
                <p:tags r:id="rId225"/>
              </p:custDataLst>
            </p:nvPr>
          </p:nvSpPr>
          <p:spPr>
            <a:xfrm>
              <a:off x="4905375" y="47244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10849" y="10849"/>
                  </a:lnTo>
                  <a:lnTo>
                    <a:pt x="1441" y="9641"/>
                  </a:lnTo>
                  <a:lnTo>
                    <a:pt x="960" y="85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SMARTInkShape-3266"/>
            <p:cNvSpPr/>
            <p:nvPr>
              <p:custDataLst>
                <p:tags r:id="rId226"/>
              </p:custDataLst>
            </p:nvPr>
          </p:nvSpPr>
          <p:spPr>
            <a:xfrm>
              <a:off x="4962525" y="48101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4469" y="23519"/>
                  </a:lnTo>
                  <a:lnTo>
                    <a:pt x="1986" y="182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SMARTInkShape-3267"/>
            <p:cNvSpPr/>
            <p:nvPr>
              <p:custDataLst>
                <p:tags r:id="rId227"/>
              </p:custDataLst>
            </p:nvPr>
          </p:nvSpPr>
          <p:spPr>
            <a:xfrm>
              <a:off x="5019675" y="4914900"/>
              <a:ext cx="66676" cy="47626"/>
            </a:xfrm>
            <a:custGeom>
              <a:avLst/>
              <a:gdLst/>
              <a:ahLst/>
              <a:cxnLst/>
              <a:rect l="0" t="0" r="0" b="0"/>
              <a:pathLst>
                <a:path w="66676" h="47626">
                  <a:moveTo>
                    <a:pt x="66675" y="47625"/>
                  </a:moveTo>
                  <a:lnTo>
                    <a:pt x="66675" y="47625"/>
                  </a:lnTo>
                  <a:lnTo>
                    <a:pt x="45952" y="34442"/>
                  </a:lnTo>
                  <a:lnTo>
                    <a:pt x="34182" y="25891"/>
                  </a:lnTo>
                  <a:lnTo>
                    <a:pt x="16713" y="189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SMARTInkShape-3268"/>
            <p:cNvSpPr/>
            <p:nvPr>
              <p:custDataLst>
                <p:tags r:id="rId228"/>
              </p:custDataLst>
            </p:nvPr>
          </p:nvSpPr>
          <p:spPr>
            <a:xfrm>
              <a:off x="5129369" y="5086350"/>
              <a:ext cx="14132" cy="76201"/>
            </a:xfrm>
            <a:custGeom>
              <a:avLst/>
              <a:gdLst/>
              <a:ahLst/>
              <a:cxnLst/>
              <a:rect l="0" t="0" r="0" b="0"/>
              <a:pathLst>
                <a:path w="14132" h="76201">
                  <a:moveTo>
                    <a:pt x="14131" y="76200"/>
                  </a:moveTo>
                  <a:lnTo>
                    <a:pt x="14131" y="76200"/>
                  </a:lnTo>
                  <a:lnTo>
                    <a:pt x="14131" y="71144"/>
                  </a:lnTo>
                  <a:lnTo>
                    <a:pt x="11309" y="65839"/>
                  </a:lnTo>
                  <a:lnTo>
                    <a:pt x="874" y="48754"/>
                  </a:lnTo>
                  <a:lnTo>
                    <a:pt x="0" y="43086"/>
                  </a:lnTo>
                  <a:lnTo>
                    <a:pt x="46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SMARTInkShape-3269"/>
            <p:cNvSpPr/>
            <p:nvPr>
              <p:custDataLst>
                <p:tags r:id="rId229"/>
              </p:custDataLst>
            </p:nvPr>
          </p:nvSpPr>
          <p:spPr>
            <a:xfrm>
              <a:off x="5143927" y="5267325"/>
              <a:ext cx="18624" cy="66676"/>
            </a:xfrm>
            <a:custGeom>
              <a:avLst/>
              <a:gdLst/>
              <a:ahLst/>
              <a:cxnLst/>
              <a:rect l="0" t="0" r="0" b="0"/>
              <a:pathLst>
                <a:path w="18624" h="66676">
                  <a:moveTo>
                    <a:pt x="18623" y="66675"/>
                  </a:moveTo>
                  <a:lnTo>
                    <a:pt x="18623" y="66675"/>
                  </a:lnTo>
                  <a:lnTo>
                    <a:pt x="13567" y="66675"/>
                  </a:lnTo>
                  <a:lnTo>
                    <a:pt x="12078" y="65617"/>
                  </a:lnTo>
                  <a:lnTo>
                    <a:pt x="11084" y="63853"/>
                  </a:lnTo>
                  <a:lnTo>
                    <a:pt x="10422" y="61619"/>
                  </a:lnTo>
                  <a:lnTo>
                    <a:pt x="2813" y="49369"/>
                  </a:lnTo>
                  <a:lnTo>
                    <a:pt x="0" y="26676"/>
                  </a:lnTo>
                  <a:lnTo>
                    <a:pt x="90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SMARTInkShape-3270"/>
            <p:cNvSpPr/>
            <p:nvPr>
              <p:custDataLst>
                <p:tags r:id="rId230"/>
              </p:custDataLst>
            </p:nvPr>
          </p:nvSpPr>
          <p:spPr>
            <a:xfrm>
              <a:off x="5135961" y="5448300"/>
              <a:ext cx="7540" cy="57151"/>
            </a:xfrm>
            <a:custGeom>
              <a:avLst/>
              <a:gdLst/>
              <a:ahLst/>
              <a:cxnLst/>
              <a:rect l="0" t="0" r="0" b="0"/>
              <a:pathLst>
                <a:path w="7540" h="57151">
                  <a:moveTo>
                    <a:pt x="7539" y="57150"/>
                  </a:moveTo>
                  <a:lnTo>
                    <a:pt x="7539" y="57150"/>
                  </a:lnTo>
                  <a:lnTo>
                    <a:pt x="2483" y="52094"/>
                  </a:lnTo>
                  <a:lnTo>
                    <a:pt x="0" y="46789"/>
                  </a:lnTo>
                  <a:lnTo>
                    <a:pt x="75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SMARTInkShape-3271"/>
            <p:cNvSpPr/>
            <p:nvPr>
              <p:custDataLst>
                <p:tags r:id="rId231"/>
              </p:custDataLst>
            </p:nvPr>
          </p:nvSpPr>
          <p:spPr>
            <a:xfrm>
              <a:off x="5095875" y="5591175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1058" y="50605"/>
                  </a:lnTo>
                  <a:lnTo>
                    <a:pt x="2822" y="49611"/>
                  </a:lnTo>
                  <a:lnTo>
                    <a:pt x="5056" y="48949"/>
                  </a:lnTo>
                  <a:lnTo>
                    <a:pt x="6545" y="47449"/>
                  </a:lnTo>
                  <a:lnTo>
                    <a:pt x="8201" y="42961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SMARTInkShape-3272"/>
            <p:cNvSpPr/>
            <p:nvPr>
              <p:custDataLst>
                <p:tags r:id="rId232"/>
              </p:custDataLst>
            </p:nvPr>
          </p:nvSpPr>
          <p:spPr>
            <a:xfrm>
              <a:off x="4937987" y="5715000"/>
              <a:ext cx="34064" cy="19051"/>
            </a:xfrm>
            <a:custGeom>
              <a:avLst/>
              <a:gdLst/>
              <a:ahLst/>
              <a:cxnLst/>
              <a:rect l="0" t="0" r="0" b="0"/>
              <a:pathLst>
                <a:path w="34064" h="19051">
                  <a:moveTo>
                    <a:pt x="5488" y="0"/>
                  </a:moveTo>
                  <a:lnTo>
                    <a:pt x="5488" y="0"/>
                  </a:lnTo>
                  <a:lnTo>
                    <a:pt x="5488" y="5056"/>
                  </a:lnTo>
                  <a:lnTo>
                    <a:pt x="4430" y="6545"/>
                  </a:lnTo>
                  <a:lnTo>
                    <a:pt x="2666" y="7539"/>
                  </a:lnTo>
                  <a:lnTo>
                    <a:pt x="432" y="8201"/>
                  </a:lnTo>
                  <a:lnTo>
                    <a:pt x="0" y="9701"/>
                  </a:lnTo>
                  <a:lnTo>
                    <a:pt x="2344" y="14189"/>
                  </a:lnTo>
                  <a:lnTo>
                    <a:pt x="4450" y="15810"/>
                  </a:lnTo>
                  <a:lnTo>
                    <a:pt x="9613" y="17610"/>
                  </a:lnTo>
                  <a:lnTo>
                    <a:pt x="3406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SMARTInkShape-3273"/>
            <p:cNvSpPr/>
            <p:nvPr>
              <p:custDataLst>
                <p:tags r:id="rId233"/>
              </p:custDataLst>
            </p:nvPr>
          </p:nvSpPr>
          <p:spPr>
            <a:xfrm>
              <a:off x="4795543" y="5657850"/>
              <a:ext cx="14583" cy="28576"/>
            </a:xfrm>
            <a:custGeom>
              <a:avLst/>
              <a:gdLst/>
              <a:ahLst/>
              <a:cxnLst/>
              <a:rect l="0" t="0" r="0" b="0"/>
              <a:pathLst>
                <a:path w="14583" h="28576">
                  <a:moveTo>
                    <a:pt x="5057" y="0"/>
                  </a:moveTo>
                  <a:lnTo>
                    <a:pt x="5057" y="0"/>
                  </a:lnTo>
                  <a:lnTo>
                    <a:pt x="5057" y="13257"/>
                  </a:lnTo>
                  <a:lnTo>
                    <a:pt x="2235" y="19298"/>
                  </a:lnTo>
                  <a:lnTo>
                    <a:pt x="0" y="22390"/>
                  </a:lnTo>
                  <a:lnTo>
                    <a:pt x="628" y="24452"/>
                  </a:lnTo>
                  <a:lnTo>
                    <a:pt x="14582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SMARTInkShape-3274"/>
            <p:cNvSpPr/>
            <p:nvPr>
              <p:custDataLst>
                <p:tags r:id="rId234"/>
              </p:custDataLst>
            </p:nvPr>
          </p:nvSpPr>
          <p:spPr>
            <a:xfrm>
              <a:off x="4730358" y="5553075"/>
              <a:ext cx="13093" cy="57151"/>
            </a:xfrm>
            <a:custGeom>
              <a:avLst/>
              <a:gdLst/>
              <a:ahLst/>
              <a:cxnLst/>
              <a:rect l="0" t="0" r="0" b="0"/>
              <a:pathLst>
                <a:path w="13093" h="57151">
                  <a:moveTo>
                    <a:pt x="13092" y="0"/>
                  </a:moveTo>
                  <a:lnTo>
                    <a:pt x="13092" y="0"/>
                  </a:lnTo>
                  <a:lnTo>
                    <a:pt x="13092" y="10113"/>
                  </a:lnTo>
                  <a:lnTo>
                    <a:pt x="7447" y="20723"/>
                  </a:lnTo>
                  <a:lnTo>
                    <a:pt x="0" y="31435"/>
                  </a:lnTo>
                  <a:lnTo>
                    <a:pt x="3567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SMARTInkShape-3275"/>
            <p:cNvSpPr/>
            <p:nvPr>
              <p:custDataLst>
                <p:tags r:id="rId235"/>
              </p:custDataLst>
            </p:nvPr>
          </p:nvSpPr>
          <p:spPr>
            <a:xfrm>
              <a:off x="4667250" y="53911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SMARTInkShape-3276"/>
            <p:cNvSpPr/>
            <p:nvPr>
              <p:custDataLst>
                <p:tags r:id="rId236"/>
              </p:custDataLst>
            </p:nvPr>
          </p:nvSpPr>
          <p:spPr>
            <a:xfrm>
              <a:off x="4633187" y="5153025"/>
              <a:ext cx="5489" cy="104776"/>
            </a:xfrm>
            <a:custGeom>
              <a:avLst/>
              <a:gdLst/>
              <a:ahLst/>
              <a:cxnLst/>
              <a:rect l="0" t="0" r="0" b="0"/>
              <a:pathLst>
                <a:path w="5489" h="104776">
                  <a:moveTo>
                    <a:pt x="5488" y="0"/>
                  </a:moveTo>
                  <a:lnTo>
                    <a:pt x="5488" y="0"/>
                  </a:lnTo>
                  <a:lnTo>
                    <a:pt x="5488" y="40704"/>
                  </a:lnTo>
                  <a:lnTo>
                    <a:pt x="0" y="70169"/>
                  </a:lnTo>
                  <a:lnTo>
                    <a:pt x="5488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SMARTInkShape-3277"/>
            <p:cNvSpPr/>
            <p:nvPr>
              <p:custDataLst>
                <p:tags r:id="rId237"/>
              </p:custDataLst>
            </p:nvPr>
          </p:nvSpPr>
          <p:spPr>
            <a:xfrm>
              <a:off x="4619625" y="5019675"/>
              <a:ext cx="38101" cy="57151"/>
            </a:xfrm>
            <a:custGeom>
              <a:avLst/>
              <a:gdLst/>
              <a:ahLst/>
              <a:cxnLst/>
              <a:rect l="0" t="0" r="0" b="0"/>
              <a:pathLst>
                <a:path w="38101" h="57151">
                  <a:moveTo>
                    <a:pt x="38100" y="0"/>
                  </a:moveTo>
                  <a:lnTo>
                    <a:pt x="38100" y="0"/>
                  </a:lnTo>
                  <a:lnTo>
                    <a:pt x="33043" y="5056"/>
                  </a:lnTo>
                  <a:lnTo>
                    <a:pt x="30561" y="10361"/>
                  </a:lnTo>
                  <a:lnTo>
                    <a:pt x="23911" y="2744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SMARTInkShape-3278"/>
            <p:cNvSpPr/>
            <p:nvPr>
              <p:custDataLst>
                <p:tags r:id="rId238"/>
              </p:custDataLst>
            </p:nvPr>
          </p:nvSpPr>
          <p:spPr>
            <a:xfrm>
              <a:off x="4657725" y="486727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2979" y="1521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SMARTInkShape-3279"/>
            <p:cNvSpPr/>
            <p:nvPr>
              <p:custDataLst>
                <p:tags r:id="rId239"/>
              </p:custDataLst>
            </p:nvPr>
          </p:nvSpPr>
          <p:spPr>
            <a:xfrm>
              <a:off x="4714875" y="470535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6703" y="10361"/>
                  </a:lnTo>
                  <a:lnTo>
                    <a:pt x="2979" y="16247"/>
                  </a:lnTo>
                  <a:lnTo>
                    <a:pt x="589" y="2864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SMARTInkShape-3280"/>
            <p:cNvSpPr/>
            <p:nvPr>
              <p:custDataLst>
                <p:tags r:id="rId240"/>
              </p:custDataLst>
            </p:nvPr>
          </p:nvSpPr>
          <p:spPr>
            <a:xfrm>
              <a:off x="4752975" y="4629150"/>
              <a:ext cx="38101" cy="9134"/>
            </a:xfrm>
            <a:custGeom>
              <a:avLst/>
              <a:gdLst/>
              <a:ahLst/>
              <a:cxnLst/>
              <a:rect l="0" t="0" r="0" b="0"/>
              <a:pathLst>
                <a:path w="38101" h="9134">
                  <a:moveTo>
                    <a:pt x="38100" y="0"/>
                  </a:moveTo>
                  <a:lnTo>
                    <a:pt x="38100" y="0"/>
                  </a:lnTo>
                  <a:lnTo>
                    <a:pt x="33043" y="5056"/>
                  </a:lnTo>
                  <a:lnTo>
                    <a:pt x="24917" y="7539"/>
                  </a:lnTo>
                  <a:lnTo>
                    <a:pt x="12565" y="9133"/>
                  </a:lnTo>
                  <a:lnTo>
                    <a:pt x="8054" y="65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0" name="SMARTInkShape-Group770"/>
          <p:cNvGrpSpPr/>
          <p:nvPr/>
        </p:nvGrpSpPr>
        <p:grpSpPr>
          <a:xfrm>
            <a:off x="6535717" y="4229667"/>
            <a:ext cx="284184" cy="645641"/>
            <a:chOff x="6535717" y="4229667"/>
            <a:chExt cx="284184" cy="645641"/>
          </a:xfrm>
        </p:grpSpPr>
        <p:sp>
          <p:nvSpPr>
            <p:cNvPr id="1394" name="SMARTInkShape-3281"/>
            <p:cNvSpPr/>
            <p:nvPr>
              <p:custDataLst>
                <p:tags r:id="rId210"/>
              </p:custDataLst>
            </p:nvPr>
          </p:nvSpPr>
          <p:spPr>
            <a:xfrm>
              <a:off x="6610743" y="4562605"/>
              <a:ext cx="104383" cy="56853"/>
            </a:xfrm>
            <a:custGeom>
              <a:avLst/>
              <a:gdLst/>
              <a:ahLst/>
              <a:cxnLst/>
              <a:rect l="0" t="0" r="0" b="0"/>
              <a:pathLst>
                <a:path w="104383" h="56853">
                  <a:moveTo>
                    <a:pt x="9132" y="28445"/>
                  </a:moveTo>
                  <a:lnTo>
                    <a:pt x="9132" y="28445"/>
                  </a:lnTo>
                  <a:lnTo>
                    <a:pt x="4076" y="23389"/>
                  </a:lnTo>
                  <a:lnTo>
                    <a:pt x="1594" y="18084"/>
                  </a:lnTo>
                  <a:lnTo>
                    <a:pt x="0" y="11111"/>
                  </a:lnTo>
                  <a:lnTo>
                    <a:pt x="7842" y="1345"/>
                  </a:lnTo>
                  <a:lnTo>
                    <a:pt x="11381" y="525"/>
                  </a:lnTo>
                  <a:lnTo>
                    <a:pt x="27333" y="0"/>
                  </a:lnTo>
                  <a:lnTo>
                    <a:pt x="30791" y="1015"/>
                  </a:lnTo>
                  <a:lnTo>
                    <a:pt x="33096" y="2750"/>
                  </a:lnTo>
                  <a:lnTo>
                    <a:pt x="34634" y="4965"/>
                  </a:lnTo>
                  <a:lnTo>
                    <a:pt x="36796" y="18195"/>
                  </a:lnTo>
                  <a:lnTo>
                    <a:pt x="34480" y="26712"/>
                  </a:lnTo>
                  <a:lnTo>
                    <a:pt x="21196" y="47343"/>
                  </a:lnTo>
                  <a:lnTo>
                    <a:pt x="20350" y="50569"/>
                  </a:lnTo>
                  <a:lnTo>
                    <a:pt x="20844" y="52718"/>
                  </a:lnTo>
                  <a:lnTo>
                    <a:pt x="22231" y="54153"/>
                  </a:lnTo>
                  <a:lnTo>
                    <a:pt x="26595" y="55746"/>
                  </a:lnTo>
                  <a:lnTo>
                    <a:pt x="41092" y="56852"/>
                  </a:lnTo>
                  <a:lnTo>
                    <a:pt x="66715" y="51499"/>
                  </a:lnTo>
                  <a:lnTo>
                    <a:pt x="81462" y="53856"/>
                  </a:lnTo>
                  <a:lnTo>
                    <a:pt x="104382" y="47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SMARTInkShape-3282"/>
            <p:cNvSpPr/>
            <p:nvPr>
              <p:custDataLst>
                <p:tags r:id="rId211"/>
              </p:custDataLst>
            </p:nvPr>
          </p:nvSpPr>
          <p:spPr>
            <a:xfrm>
              <a:off x="6535717" y="4412278"/>
              <a:ext cx="65109" cy="216050"/>
            </a:xfrm>
            <a:custGeom>
              <a:avLst/>
              <a:gdLst/>
              <a:ahLst/>
              <a:cxnLst/>
              <a:rect l="0" t="0" r="0" b="0"/>
              <a:pathLst>
                <a:path w="65109" h="216050">
                  <a:moveTo>
                    <a:pt x="46058" y="169247"/>
                  </a:moveTo>
                  <a:lnTo>
                    <a:pt x="46058" y="169247"/>
                  </a:lnTo>
                  <a:lnTo>
                    <a:pt x="31869" y="155058"/>
                  </a:lnTo>
                  <a:lnTo>
                    <a:pt x="29168" y="149535"/>
                  </a:lnTo>
                  <a:lnTo>
                    <a:pt x="28448" y="146581"/>
                  </a:lnTo>
                  <a:lnTo>
                    <a:pt x="25851" y="144611"/>
                  </a:lnTo>
                  <a:lnTo>
                    <a:pt x="17322" y="142423"/>
                  </a:lnTo>
                  <a:lnTo>
                    <a:pt x="14200" y="142897"/>
                  </a:lnTo>
                  <a:lnTo>
                    <a:pt x="12120" y="144272"/>
                  </a:lnTo>
                  <a:lnTo>
                    <a:pt x="1960" y="158080"/>
                  </a:lnTo>
                  <a:lnTo>
                    <a:pt x="0" y="168164"/>
                  </a:lnTo>
                  <a:lnTo>
                    <a:pt x="6771" y="207500"/>
                  </a:lnTo>
                  <a:lnTo>
                    <a:pt x="9284" y="210624"/>
                  </a:lnTo>
                  <a:lnTo>
                    <a:pt x="17719" y="214095"/>
                  </a:lnTo>
                  <a:lnTo>
                    <a:pt x="29312" y="216049"/>
                  </a:lnTo>
                  <a:lnTo>
                    <a:pt x="31719" y="215265"/>
                  </a:lnTo>
                  <a:lnTo>
                    <a:pt x="33324" y="213683"/>
                  </a:lnTo>
                  <a:lnTo>
                    <a:pt x="49603" y="171090"/>
                  </a:lnTo>
                  <a:lnTo>
                    <a:pt x="53811" y="141218"/>
                  </a:lnTo>
                  <a:lnTo>
                    <a:pt x="47629" y="103738"/>
                  </a:lnTo>
                  <a:lnTo>
                    <a:pt x="39039" y="72032"/>
                  </a:lnTo>
                  <a:lnTo>
                    <a:pt x="30317" y="28230"/>
                  </a:lnTo>
                  <a:lnTo>
                    <a:pt x="26930" y="12929"/>
                  </a:lnTo>
                  <a:lnTo>
                    <a:pt x="18936" y="0"/>
                  </a:lnTo>
                  <a:lnTo>
                    <a:pt x="18451" y="1382"/>
                  </a:lnTo>
                  <a:lnTo>
                    <a:pt x="17913" y="8563"/>
                  </a:lnTo>
                  <a:lnTo>
                    <a:pt x="25722" y="47690"/>
                  </a:lnTo>
                  <a:lnTo>
                    <a:pt x="35096" y="92658"/>
                  </a:lnTo>
                  <a:lnTo>
                    <a:pt x="38366" y="122368"/>
                  </a:lnTo>
                  <a:lnTo>
                    <a:pt x="65108" y="178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SMARTInkShape-3283"/>
            <p:cNvSpPr/>
            <p:nvPr>
              <p:custDataLst>
                <p:tags r:id="rId212"/>
              </p:custDataLst>
            </p:nvPr>
          </p:nvSpPr>
          <p:spPr>
            <a:xfrm>
              <a:off x="6724650" y="4791342"/>
              <a:ext cx="28566" cy="56884"/>
            </a:xfrm>
            <a:custGeom>
              <a:avLst/>
              <a:gdLst/>
              <a:ahLst/>
              <a:cxnLst/>
              <a:rect l="0" t="0" r="0" b="0"/>
              <a:pathLst>
                <a:path w="28566" h="56884">
                  <a:moveTo>
                    <a:pt x="19050" y="28308"/>
                  </a:moveTo>
                  <a:lnTo>
                    <a:pt x="19050" y="28308"/>
                  </a:lnTo>
                  <a:lnTo>
                    <a:pt x="24106" y="23252"/>
                  </a:lnTo>
                  <a:lnTo>
                    <a:pt x="26588" y="15125"/>
                  </a:lnTo>
                  <a:lnTo>
                    <a:pt x="28541" y="0"/>
                  </a:lnTo>
                  <a:lnTo>
                    <a:pt x="28565" y="4869"/>
                  </a:lnTo>
                  <a:lnTo>
                    <a:pt x="17815" y="34948"/>
                  </a:lnTo>
                  <a:lnTo>
                    <a:pt x="0" y="56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SMARTInkShape-3284"/>
            <p:cNvSpPr/>
            <p:nvPr>
              <p:custDataLst>
                <p:tags r:id="rId213"/>
              </p:custDataLst>
            </p:nvPr>
          </p:nvSpPr>
          <p:spPr>
            <a:xfrm>
              <a:off x="6677035" y="4810125"/>
              <a:ext cx="57141" cy="36258"/>
            </a:xfrm>
            <a:custGeom>
              <a:avLst/>
              <a:gdLst/>
              <a:ahLst/>
              <a:cxnLst/>
              <a:rect l="0" t="0" r="0" b="0"/>
              <a:pathLst>
                <a:path w="57141" h="36258">
                  <a:moveTo>
                    <a:pt x="9515" y="0"/>
                  </a:moveTo>
                  <a:lnTo>
                    <a:pt x="9515" y="0"/>
                  </a:lnTo>
                  <a:lnTo>
                    <a:pt x="0" y="0"/>
                  </a:lnTo>
                  <a:lnTo>
                    <a:pt x="5050" y="0"/>
                  </a:lnTo>
                  <a:lnTo>
                    <a:pt x="10353" y="2822"/>
                  </a:lnTo>
                  <a:lnTo>
                    <a:pt x="16237" y="6545"/>
                  </a:lnTo>
                  <a:lnTo>
                    <a:pt x="25500" y="9701"/>
                  </a:lnTo>
                  <a:lnTo>
                    <a:pt x="41280" y="22666"/>
                  </a:lnTo>
                  <a:lnTo>
                    <a:pt x="44800" y="28771"/>
                  </a:lnTo>
                  <a:lnTo>
                    <a:pt x="45738" y="31881"/>
                  </a:lnTo>
                  <a:lnTo>
                    <a:pt x="47422" y="33953"/>
                  </a:lnTo>
                  <a:lnTo>
                    <a:pt x="52116" y="36257"/>
                  </a:lnTo>
                  <a:lnTo>
                    <a:pt x="53791" y="35813"/>
                  </a:lnTo>
                  <a:lnTo>
                    <a:pt x="5714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SMARTInkShape-3285"/>
            <p:cNvSpPr/>
            <p:nvPr>
              <p:custDataLst>
                <p:tags r:id="rId214"/>
              </p:custDataLst>
            </p:nvPr>
          </p:nvSpPr>
          <p:spPr>
            <a:xfrm>
              <a:off x="6734175" y="4248267"/>
              <a:ext cx="19051" cy="627041"/>
            </a:xfrm>
            <a:custGeom>
              <a:avLst/>
              <a:gdLst/>
              <a:ahLst/>
              <a:cxnLst/>
              <a:rect l="0" t="0" r="0" b="0"/>
              <a:pathLst>
                <a:path w="19051" h="627041">
                  <a:moveTo>
                    <a:pt x="9525" y="9408"/>
                  </a:moveTo>
                  <a:lnTo>
                    <a:pt x="9525" y="9408"/>
                  </a:lnTo>
                  <a:lnTo>
                    <a:pt x="9525" y="0"/>
                  </a:lnTo>
                  <a:lnTo>
                    <a:pt x="9525" y="4974"/>
                  </a:lnTo>
                  <a:lnTo>
                    <a:pt x="18167" y="35096"/>
                  </a:lnTo>
                  <a:lnTo>
                    <a:pt x="18972" y="77641"/>
                  </a:lnTo>
                  <a:lnTo>
                    <a:pt x="19040" y="118857"/>
                  </a:lnTo>
                  <a:lnTo>
                    <a:pt x="19049" y="162423"/>
                  </a:lnTo>
                  <a:lnTo>
                    <a:pt x="19050" y="208455"/>
                  </a:lnTo>
                  <a:lnTo>
                    <a:pt x="19050" y="253924"/>
                  </a:lnTo>
                  <a:lnTo>
                    <a:pt x="19050" y="300027"/>
                  </a:lnTo>
                  <a:lnTo>
                    <a:pt x="19050" y="346329"/>
                  </a:lnTo>
                  <a:lnTo>
                    <a:pt x="17992" y="393699"/>
                  </a:lnTo>
                  <a:lnTo>
                    <a:pt x="10113" y="439376"/>
                  </a:lnTo>
                  <a:lnTo>
                    <a:pt x="9577" y="486613"/>
                  </a:lnTo>
                  <a:lnTo>
                    <a:pt x="9530" y="532531"/>
                  </a:lnTo>
                  <a:lnTo>
                    <a:pt x="9525" y="579437"/>
                  </a:lnTo>
                  <a:lnTo>
                    <a:pt x="9525" y="627040"/>
                  </a:lnTo>
                  <a:lnTo>
                    <a:pt x="0" y="619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SMARTInkShape-3286"/>
            <p:cNvSpPr/>
            <p:nvPr>
              <p:custDataLst>
                <p:tags r:id="rId215"/>
              </p:custDataLst>
            </p:nvPr>
          </p:nvSpPr>
          <p:spPr>
            <a:xfrm>
              <a:off x="6724779" y="4229667"/>
              <a:ext cx="95122" cy="64116"/>
            </a:xfrm>
            <a:custGeom>
              <a:avLst/>
              <a:gdLst/>
              <a:ahLst/>
              <a:cxnLst/>
              <a:rect l="0" t="0" r="0" b="0"/>
              <a:pathLst>
                <a:path w="95122" h="64116">
                  <a:moveTo>
                    <a:pt x="28446" y="8958"/>
                  </a:moveTo>
                  <a:lnTo>
                    <a:pt x="28446" y="8958"/>
                  </a:lnTo>
                  <a:lnTo>
                    <a:pt x="28446" y="22215"/>
                  </a:lnTo>
                  <a:lnTo>
                    <a:pt x="23390" y="36405"/>
                  </a:lnTo>
                  <a:lnTo>
                    <a:pt x="11971" y="56017"/>
                  </a:lnTo>
                  <a:lnTo>
                    <a:pt x="11113" y="59381"/>
                  </a:lnTo>
                  <a:lnTo>
                    <a:pt x="9483" y="61623"/>
                  </a:lnTo>
                  <a:lnTo>
                    <a:pt x="7336" y="63118"/>
                  </a:lnTo>
                  <a:lnTo>
                    <a:pt x="4848" y="64115"/>
                  </a:lnTo>
                  <a:lnTo>
                    <a:pt x="3189" y="63721"/>
                  </a:lnTo>
                  <a:lnTo>
                    <a:pt x="2083" y="62400"/>
                  </a:lnTo>
                  <a:lnTo>
                    <a:pt x="854" y="58110"/>
                  </a:lnTo>
                  <a:lnTo>
                    <a:pt x="0" y="38610"/>
                  </a:lnTo>
                  <a:lnTo>
                    <a:pt x="2074" y="34017"/>
                  </a:lnTo>
                  <a:lnTo>
                    <a:pt x="21340" y="15681"/>
                  </a:lnTo>
                  <a:lnTo>
                    <a:pt x="41193" y="3740"/>
                  </a:lnTo>
                  <a:lnTo>
                    <a:pt x="53978" y="709"/>
                  </a:lnTo>
                  <a:lnTo>
                    <a:pt x="64840" y="0"/>
                  </a:lnTo>
                  <a:lnTo>
                    <a:pt x="73901" y="2507"/>
                  </a:lnTo>
                  <a:lnTo>
                    <a:pt x="77800" y="4657"/>
                  </a:lnTo>
                  <a:lnTo>
                    <a:pt x="88342" y="17797"/>
                  </a:lnTo>
                  <a:lnTo>
                    <a:pt x="93113" y="30039"/>
                  </a:lnTo>
                  <a:lnTo>
                    <a:pt x="95121" y="56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1" name="SMARTInkShape-3287"/>
          <p:cNvSpPr/>
          <p:nvPr>
            <p:custDataLst>
              <p:tags r:id="rId1"/>
            </p:custDataLst>
          </p:nvPr>
        </p:nvSpPr>
        <p:spPr>
          <a:xfrm>
            <a:off x="3991405" y="4812190"/>
            <a:ext cx="94821" cy="83661"/>
          </a:xfrm>
          <a:custGeom>
            <a:avLst/>
            <a:gdLst/>
            <a:ahLst/>
            <a:cxnLst/>
            <a:rect l="0" t="0" r="0" b="0"/>
            <a:pathLst>
              <a:path w="94821" h="83661">
                <a:moveTo>
                  <a:pt x="18620" y="26510"/>
                </a:moveTo>
                <a:lnTo>
                  <a:pt x="18620" y="26510"/>
                </a:lnTo>
                <a:lnTo>
                  <a:pt x="26821" y="26510"/>
                </a:lnTo>
                <a:lnTo>
                  <a:pt x="22696" y="26510"/>
                </a:lnTo>
                <a:lnTo>
                  <a:pt x="21338" y="28627"/>
                </a:lnTo>
                <a:lnTo>
                  <a:pt x="8990" y="69926"/>
                </a:lnTo>
                <a:lnTo>
                  <a:pt x="1020" y="81642"/>
                </a:lnTo>
                <a:lnTo>
                  <a:pt x="537" y="81257"/>
                </a:lnTo>
                <a:lnTo>
                  <a:pt x="0" y="78006"/>
                </a:lnTo>
                <a:lnTo>
                  <a:pt x="2583" y="73033"/>
                </a:lnTo>
                <a:lnTo>
                  <a:pt x="4754" y="70225"/>
                </a:lnTo>
                <a:lnTo>
                  <a:pt x="16445" y="24862"/>
                </a:lnTo>
                <a:lnTo>
                  <a:pt x="25520" y="8389"/>
                </a:lnTo>
                <a:lnTo>
                  <a:pt x="26395" y="4904"/>
                </a:lnTo>
                <a:lnTo>
                  <a:pt x="29095" y="2581"/>
                </a:lnTo>
                <a:lnTo>
                  <a:pt x="37739" y="0"/>
                </a:lnTo>
                <a:lnTo>
                  <a:pt x="41950" y="370"/>
                </a:lnTo>
                <a:lnTo>
                  <a:pt x="49450" y="3603"/>
                </a:lnTo>
                <a:lnTo>
                  <a:pt x="59622" y="16430"/>
                </a:lnTo>
                <a:lnTo>
                  <a:pt x="81046" y="58413"/>
                </a:lnTo>
                <a:lnTo>
                  <a:pt x="85094" y="75239"/>
                </a:lnTo>
                <a:lnTo>
                  <a:pt x="94820" y="836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8" name="SMARTInkShape-Group772"/>
          <p:cNvGrpSpPr/>
          <p:nvPr/>
        </p:nvGrpSpPr>
        <p:grpSpPr>
          <a:xfrm>
            <a:off x="3669151" y="4848225"/>
            <a:ext cx="569475" cy="723771"/>
            <a:chOff x="3669151" y="4848225"/>
            <a:chExt cx="569475" cy="723771"/>
          </a:xfrm>
        </p:grpSpPr>
        <p:sp>
          <p:nvSpPr>
            <p:cNvPr id="1402" name="SMARTInkShape-3288"/>
            <p:cNvSpPr/>
            <p:nvPr>
              <p:custDataLst>
                <p:tags r:id="rId204"/>
              </p:custDataLst>
            </p:nvPr>
          </p:nvSpPr>
          <p:spPr>
            <a:xfrm>
              <a:off x="4219575" y="51816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7539" y="22120"/>
                  </a:lnTo>
                  <a:lnTo>
                    <a:pt x="12173" y="57419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SMARTInkShape-3289"/>
            <p:cNvSpPr/>
            <p:nvPr>
              <p:custDataLst>
                <p:tags r:id="rId205"/>
              </p:custDataLst>
            </p:nvPr>
          </p:nvSpPr>
          <p:spPr>
            <a:xfrm>
              <a:off x="4096304" y="4985598"/>
              <a:ext cx="85172" cy="222155"/>
            </a:xfrm>
            <a:custGeom>
              <a:avLst/>
              <a:gdLst/>
              <a:ahLst/>
              <a:cxnLst/>
              <a:rect l="0" t="0" r="0" b="0"/>
              <a:pathLst>
                <a:path w="85172" h="222155">
                  <a:moveTo>
                    <a:pt x="47071" y="157902"/>
                  </a:moveTo>
                  <a:lnTo>
                    <a:pt x="47071" y="157902"/>
                  </a:lnTo>
                  <a:lnTo>
                    <a:pt x="47071" y="148769"/>
                  </a:lnTo>
                  <a:lnTo>
                    <a:pt x="38870" y="140210"/>
                  </a:lnTo>
                  <a:lnTo>
                    <a:pt x="32882" y="139255"/>
                  </a:lnTo>
                  <a:lnTo>
                    <a:pt x="27359" y="141853"/>
                  </a:lnTo>
                  <a:lnTo>
                    <a:pt x="15190" y="152145"/>
                  </a:lnTo>
                  <a:lnTo>
                    <a:pt x="5758" y="166309"/>
                  </a:lnTo>
                  <a:lnTo>
                    <a:pt x="1316" y="183911"/>
                  </a:lnTo>
                  <a:lnTo>
                    <a:pt x="0" y="202532"/>
                  </a:lnTo>
                  <a:lnTo>
                    <a:pt x="2514" y="212310"/>
                  </a:lnTo>
                  <a:lnTo>
                    <a:pt x="4667" y="216399"/>
                  </a:lnTo>
                  <a:lnTo>
                    <a:pt x="8218" y="219125"/>
                  </a:lnTo>
                  <a:lnTo>
                    <a:pt x="17808" y="222154"/>
                  </a:lnTo>
                  <a:lnTo>
                    <a:pt x="22271" y="221903"/>
                  </a:lnTo>
                  <a:lnTo>
                    <a:pt x="30051" y="218803"/>
                  </a:lnTo>
                  <a:lnTo>
                    <a:pt x="40382" y="211107"/>
                  </a:lnTo>
                  <a:lnTo>
                    <a:pt x="56551" y="175177"/>
                  </a:lnTo>
                  <a:lnTo>
                    <a:pt x="63286" y="147851"/>
                  </a:lnTo>
                  <a:lnTo>
                    <a:pt x="72293" y="102800"/>
                  </a:lnTo>
                  <a:lnTo>
                    <a:pt x="75205" y="69520"/>
                  </a:lnTo>
                  <a:lnTo>
                    <a:pt x="65920" y="24985"/>
                  </a:lnTo>
                  <a:lnTo>
                    <a:pt x="58033" y="424"/>
                  </a:lnTo>
                  <a:lnTo>
                    <a:pt x="56496" y="0"/>
                  </a:lnTo>
                  <a:lnTo>
                    <a:pt x="51965" y="2351"/>
                  </a:lnTo>
                  <a:lnTo>
                    <a:pt x="43465" y="9625"/>
                  </a:lnTo>
                  <a:lnTo>
                    <a:pt x="40176" y="23915"/>
                  </a:lnTo>
                  <a:lnTo>
                    <a:pt x="38065" y="67582"/>
                  </a:lnTo>
                  <a:lnTo>
                    <a:pt x="38707" y="96277"/>
                  </a:lnTo>
                  <a:lnTo>
                    <a:pt x="47928" y="133147"/>
                  </a:lnTo>
                  <a:lnTo>
                    <a:pt x="56513" y="177062"/>
                  </a:lnTo>
                  <a:lnTo>
                    <a:pt x="63862" y="190979"/>
                  </a:lnTo>
                  <a:lnTo>
                    <a:pt x="85171" y="215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SMARTInkShape-3290"/>
            <p:cNvSpPr/>
            <p:nvPr>
              <p:custDataLst>
                <p:tags r:id="rId206"/>
              </p:custDataLst>
            </p:nvPr>
          </p:nvSpPr>
          <p:spPr>
            <a:xfrm>
              <a:off x="4049353" y="5382959"/>
              <a:ext cx="36839" cy="106609"/>
            </a:xfrm>
            <a:custGeom>
              <a:avLst/>
              <a:gdLst/>
              <a:ahLst/>
              <a:cxnLst/>
              <a:rect l="0" t="0" r="0" b="0"/>
              <a:pathLst>
                <a:path w="36839" h="106609">
                  <a:moveTo>
                    <a:pt x="27347" y="17716"/>
                  </a:moveTo>
                  <a:lnTo>
                    <a:pt x="27347" y="17716"/>
                  </a:lnTo>
                  <a:lnTo>
                    <a:pt x="27347" y="9515"/>
                  </a:lnTo>
                  <a:lnTo>
                    <a:pt x="28405" y="9074"/>
                  </a:lnTo>
                  <a:lnTo>
                    <a:pt x="35548" y="8307"/>
                  </a:lnTo>
                  <a:lnTo>
                    <a:pt x="36283" y="5420"/>
                  </a:lnTo>
                  <a:lnTo>
                    <a:pt x="36755" y="0"/>
                  </a:lnTo>
                  <a:lnTo>
                    <a:pt x="36838" y="4118"/>
                  </a:lnTo>
                  <a:lnTo>
                    <a:pt x="25112" y="49450"/>
                  </a:lnTo>
                  <a:lnTo>
                    <a:pt x="17160" y="70157"/>
                  </a:lnTo>
                  <a:lnTo>
                    <a:pt x="2918" y="96666"/>
                  </a:lnTo>
                  <a:lnTo>
                    <a:pt x="0" y="106608"/>
                  </a:lnTo>
                  <a:lnTo>
                    <a:pt x="8297" y="103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5" name="SMARTInkShape-3291"/>
            <p:cNvSpPr/>
            <p:nvPr>
              <p:custDataLst>
                <p:tags r:id="rId207"/>
              </p:custDataLst>
            </p:nvPr>
          </p:nvSpPr>
          <p:spPr>
            <a:xfrm>
              <a:off x="3981484" y="5400675"/>
              <a:ext cx="66642" cy="76151"/>
            </a:xfrm>
            <a:custGeom>
              <a:avLst/>
              <a:gdLst/>
              <a:ahLst/>
              <a:cxnLst/>
              <a:rect l="0" t="0" r="0" b="0"/>
              <a:pathLst>
                <a:path w="66642" h="76151">
                  <a:moveTo>
                    <a:pt x="9491" y="9525"/>
                  </a:moveTo>
                  <a:lnTo>
                    <a:pt x="9491" y="9525"/>
                  </a:lnTo>
                  <a:lnTo>
                    <a:pt x="9491" y="1324"/>
                  </a:lnTo>
                  <a:lnTo>
                    <a:pt x="8433" y="883"/>
                  </a:lnTo>
                  <a:lnTo>
                    <a:pt x="0" y="3"/>
                  </a:lnTo>
                  <a:lnTo>
                    <a:pt x="5033" y="0"/>
                  </a:lnTo>
                  <a:lnTo>
                    <a:pt x="6519" y="1059"/>
                  </a:lnTo>
                  <a:lnTo>
                    <a:pt x="7510" y="2822"/>
                  </a:lnTo>
                  <a:lnTo>
                    <a:pt x="10288" y="16247"/>
                  </a:lnTo>
                  <a:lnTo>
                    <a:pt x="24656" y="41504"/>
                  </a:lnTo>
                  <a:lnTo>
                    <a:pt x="28448" y="53102"/>
                  </a:lnTo>
                  <a:lnTo>
                    <a:pt x="45830" y="74284"/>
                  </a:lnTo>
                  <a:lnTo>
                    <a:pt x="49630" y="75349"/>
                  </a:lnTo>
                  <a:lnTo>
                    <a:pt x="61735" y="76150"/>
                  </a:lnTo>
                  <a:lnTo>
                    <a:pt x="63370" y="75110"/>
                  </a:lnTo>
                  <a:lnTo>
                    <a:pt x="66641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SMARTInkShape-3292"/>
            <p:cNvSpPr/>
            <p:nvPr>
              <p:custDataLst>
                <p:tags r:id="rId208"/>
              </p:custDataLst>
            </p:nvPr>
          </p:nvSpPr>
          <p:spPr>
            <a:xfrm>
              <a:off x="3669151" y="5524931"/>
              <a:ext cx="181932" cy="47065"/>
            </a:xfrm>
            <a:custGeom>
              <a:avLst/>
              <a:gdLst/>
              <a:ahLst/>
              <a:cxnLst/>
              <a:rect l="0" t="0" r="0" b="0"/>
              <a:pathLst>
                <a:path w="181932" h="47065">
                  <a:moveTo>
                    <a:pt x="55124" y="18619"/>
                  </a:moveTo>
                  <a:lnTo>
                    <a:pt x="55124" y="18619"/>
                  </a:lnTo>
                  <a:lnTo>
                    <a:pt x="60181" y="13563"/>
                  </a:lnTo>
                  <a:lnTo>
                    <a:pt x="65485" y="11080"/>
                  </a:lnTo>
                  <a:lnTo>
                    <a:pt x="109721" y="1606"/>
                  </a:lnTo>
                  <a:lnTo>
                    <a:pt x="113747" y="927"/>
                  </a:lnTo>
                  <a:lnTo>
                    <a:pt x="139855" y="8737"/>
                  </a:lnTo>
                  <a:lnTo>
                    <a:pt x="140554" y="14044"/>
                  </a:lnTo>
                  <a:lnTo>
                    <a:pt x="137478" y="15569"/>
                  </a:lnTo>
                  <a:lnTo>
                    <a:pt x="93150" y="24897"/>
                  </a:lnTo>
                  <a:lnTo>
                    <a:pt x="53651" y="32773"/>
                  </a:lnTo>
                  <a:lnTo>
                    <a:pt x="8233" y="37024"/>
                  </a:lnTo>
                  <a:lnTo>
                    <a:pt x="0" y="37542"/>
                  </a:lnTo>
                  <a:lnTo>
                    <a:pt x="21187" y="36586"/>
                  </a:lnTo>
                  <a:lnTo>
                    <a:pt x="58769" y="27303"/>
                  </a:lnTo>
                  <a:lnTo>
                    <a:pt x="104954" y="18704"/>
                  </a:lnTo>
                  <a:lnTo>
                    <a:pt x="152488" y="9018"/>
                  </a:lnTo>
                  <a:lnTo>
                    <a:pt x="181835" y="538"/>
                  </a:lnTo>
                  <a:lnTo>
                    <a:pt x="181931" y="215"/>
                  </a:lnTo>
                  <a:lnTo>
                    <a:pt x="180938" y="0"/>
                  </a:lnTo>
                  <a:lnTo>
                    <a:pt x="142483" y="9987"/>
                  </a:lnTo>
                  <a:lnTo>
                    <a:pt x="97202" y="18541"/>
                  </a:lnTo>
                  <a:lnTo>
                    <a:pt x="53888" y="27162"/>
                  </a:lnTo>
                  <a:lnTo>
                    <a:pt x="53242" y="27489"/>
                  </a:lnTo>
                  <a:lnTo>
                    <a:pt x="53869" y="27707"/>
                  </a:lnTo>
                  <a:lnTo>
                    <a:pt x="95148" y="27060"/>
                  </a:lnTo>
                  <a:lnTo>
                    <a:pt x="140822" y="19499"/>
                  </a:lnTo>
                  <a:lnTo>
                    <a:pt x="146129" y="19010"/>
                  </a:lnTo>
                  <a:lnTo>
                    <a:pt x="145427" y="19938"/>
                  </a:lnTo>
                  <a:lnTo>
                    <a:pt x="124178" y="33831"/>
                  </a:lnTo>
                  <a:lnTo>
                    <a:pt x="104787" y="39733"/>
                  </a:lnTo>
                  <a:lnTo>
                    <a:pt x="100933" y="42219"/>
                  </a:lnTo>
                  <a:lnTo>
                    <a:pt x="99422" y="43878"/>
                  </a:lnTo>
                  <a:lnTo>
                    <a:pt x="99472" y="44982"/>
                  </a:lnTo>
                  <a:lnTo>
                    <a:pt x="100565" y="45720"/>
                  </a:lnTo>
                  <a:lnTo>
                    <a:pt x="139185" y="47064"/>
                  </a:lnTo>
                  <a:lnTo>
                    <a:pt x="178949" y="37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7" name="SMARTInkShape-3293"/>
            <p:cNvSpPr/>
            <p:nvPr>
              <p:custDataLst>
                <p:tags r:id="rId209"/>
              </p:custDataLst>
            </p:nvPr>
          </p:nvSpPr>
          <p:spPr>
            <a:xfrm>
              <a:off x="4011349" y="4848225"/>
              <a:ext cx="55793" cy="656660"/>
            </a:xfrm>
            <a:custGeom>
              <a:avLst/>
              <a:gdLst/>
              <a:ahLst/>
              <a:cxnLst/>
              <a:rect l="0" t="0" r="0" b="0"/>
              <a:pathLst>
                <a:path w="55793" h="656660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125" y="0"/>
                  </a:lnTo>
                  <a:lnTo>
                    <a:pt x="5483" y="1058"/>
                  </a:lnTo>
                  <a:lnTo>
                    <a:pt x="6993" y="5056"/>
                  </a:lnTo>
                  <a:lnTo>
                    <a:pt x="9189" y="49361"/>
                  </a:lnTo>
                  <a:lnTo>
                    <a:pt x="16393" y="90422"/>
                  </a:lnTo>
                  <a:lnTo>
                    <a:pt x="17463" y="130240"/>
                  </a:lnTo>
                  <a:lnTo>
                    <a:pt x="20496" y="163506"/>
                  </a:lnTo>
                  <a:lnTo>
                    <a:pt x="26362" y="203212"/>
                  </a:lnTo>
                  <a:lnTo>
                    <a:pt x="32190" y="248070"/>
                  </a:lnTo>
                  <a:lnTo>
                    <a:pt x="36172" y="292508"/>
                  </a:lnTo>
                  <a:lnTo>
                    <a:pt x="36697" y="333206"/>
                  </a:lnTo>
                  <a:lnTo>
                    <a:pt x="36766" y="377973"/>
                  </a:lnTo>
                  <a:lnTo>
                    <a:pt x="36775" y="420689"/>
                  </a:lnTo>
                  <a:lnTo>
                    <a:pt x="36776" y="466029"/>
                  </a:lnTo>
                  <a:lnTo>
                    <a:pt x="36776" y="507990"/>
                  </a:lnTo>
                  <a:lnTo>
                    <a:pt x="36776" y="554380"/>
                  </a:lnTo>
                  <a:lnTo>
                    <a:pt x="37834" y="568073"/>
                  </a:lnTo>
                  <a:lnTo>
                    <a:pt x="45908" y="605952"/>
                  </a:lnTo>
                  <a:lnTo>
                    <a:pt x="46267" y="630738"/>
                  </a:lnTo>
                  <a:lnTo>
                    <a:pt x="49108" y="637692"/>
                  </a:lnTo>
                  <a:lnTo>
                    <a:pt x="52840" y="644310"/>
                  </a:lnTo>
                  <a:lnTo>
                    <a:pt x="55709" y="656659"/>
                  </a:lnTo>
                  <a:lnTo>
                    <a:pt x="55792" y="652001"/>
                  </a:lnTo>
                  <a:lnTo>
                    <a:pt x="46301" y="638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9" name="SMARTInkShape-3294"/>
          <p:cNvSpPr/>
          <p:nvPr>
            <p:custDataLst>
              <p:tags r:id="rId2"/>
            </p:custDataLst>
          </p:nvPr>
        </p:nvSpPr>
        <p:spPr>
          <a:xfrm>
            <a:off x="3667255" y="4772709"/>
            <a:ext cx="95121" cy="85042"/>
          </a:xfrm>
          <a:custGeom>
            <a:avLst/>
            <a:gdLst/>
            <a:ahLst/>
            <a:cxnLst/>
            <a:rect l="0" t="0" r="0" b="0"/>
            <a:pathLst>
              <a:path w="95121" h="85042">
                <a:moveTo>
                  <a:pt x="37970" y="27891"/>
                </a:moveTo>
                <a:lnTo>
                  <a:pt x="37970" y="27891"/>
                </a:lnTo>
                <a:lnTo>
                  <a:pt x="28448" y="27891"/>
                </a:lnTo>
                <a:lnTo>
                  <a:pt x="28445" y="32947"/>
                </a:lnTo>
                <a:lnTo>
                  <a:pt x="25623" y="38252"/>
                </a:lnTo>
                <a:lnTo>
                  <a:pt x="15188" y="55337"/>
                </a:lnTo>
                <a:lnTo>
                  <a:pt x="7336" y="74950"/>
                </a:lnTo>
                <a:lnTo>
                  <a:pt x="1345" y="83047"/>
                </a:lnTo>
                <a:lnTo>
                  <a:pt x="853" y="82654"/>
                </a:lnTo>
                <a:lnTo>
                  <a:pt x="0" y="71609"/>
                </a:lnTo>
                <a:lnTo>
                  <a:pt x="2750" y="65665"/>
                </a:lnTo>
                <a:lnTo>
                  <a:pt x="13139" y="48170"/>
                </a:lnTo>
                <a:lnTo>
                  <a:pt x="19895" y="30877"/>
                </a:lnTo>
                <a:lnTo>
                  <a:pt x="45342" y="1624"/>
                </a:lnTo>
                <a:lnTo>
                  <a:pt x="49360" y="341"/>
                </a:lnTo>
                <a:lnTo>
                  <a:pt x="51914" y="0"/>
                </a:lnTo>
                <a:lnTo>
                  <a:pt x="57573" y="2443"/>
                </a:lnTo>
                <a:lnTo>
                  <a:pt x="60564" y="4575"/>
                </a:lnTo>
                <a:lnTo>
                  <a:pt x="69829" y="17690"/>
                </a:lnTo>
                <a:lnTo>
                  <a:pt x="86188" y="63266"/>
                </a:lnTo>
                <a:lnTo>
                  <a:pt x="91150" y="71130"/>
                </a:lnTo>
                <a:lnTo>
                  <a:pt x="95120" y="8504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SMARTInkShape-3295"/>
          <p:cNvSpPr/>
          <p:nvPr>
            <p:custDataLst>
              <p:tags r:id="rId3"/>
            </p:custDataLst>
          </p:nvPr>
        </p:nvSpPr>
        <p:spPr>
          <a:xfrm>
            <a:off x="6906768" y="4837045"/>
            <a:ext cx="91679" cy="101601"/>
          </a:xfrm>
          <a:custGeom>
            <a:avLst/>
            <a:gdLst/>
            <a:ahLst/>
            <a:cxnLst/>
            <a:rect l="0" t="0" r="0" b="0"/>
            <a:pathLst>
              <a:path w="91679" h="101601">
                <a:moveTo>
                  <a:pt x="65532" y="39755"/>
                </a:moveTo>
                <a:lnTo>
                  <a:pt x="65532" y="39755"/>
                </a:lnTo>
                <a:lnTo>
                  <a:pt x="70588" y="34699"/>
                </a:lnTo>
                <a:lnTo>
                  <a:pt x="73070" y="29394"/>
                </a:lnTo>
                <a:lnTo>
                  <a:pt x="74664" y="22422"/>
                </a:lnTo>
                <a:lnTo>
                  <a:pt x="73737" y="21850"/>
                </a:lnTo>
                <a:lnTo>
                  <a:pt x="69884" y="21213"/>
                </a:lnTo>
                <a:lnTo>
                  <a:pt x="55743" y="13234"/>
                </a:lnTo>
                <a:lnTo>
                  <a:pt x="52656" y="12549"/>
                </a:lnTo>
                <a:lnTo>
                  <a:pt x="49540" y="13151"/>
                </a:lnTo>
                <a:lnTo>
                  <a:pt x="36934" y="18899"/>
                </a:lnTo>
                <a:lnTo>
                  <a:pt x="33767" y="19501"/>
                </a:lnTo>
                <a:lnTo>
                  <a:pt x="27425" y="25814"/>
                </a:lnTo>
                <a:lnTo>
                  <a:pt x="5207" y="62310"/>
                </a:lnTo>
                <a:lnTo>
                  <a:pt x="738" y="83362"/>
                </a:lnTo>
                <a:lnTo>
                  <a:pt x="1169" y="87876"/>
                </a:lnTo>
                <a:lnTo>
                  <a:pt x="2515" y="90886"/>
                </a:lnTo>
                <a:lnTo>
                  <a:pt x="7891" y="95288"/>
                </a:lnTo>
                <a:lnTo>
                  <a:pt x="17336" y="100773"/>
                </a:lnTo>
                <a:lnTo>
                  <a:pt x="21760" y="101600"/>
                </a:lnTo>
                <a:lnTo>
                  <a:pt x="25768" y="101093"/>
                </a:lnTo>
                <a:lnTo>
                  <a:pt x="29498" y="99697"/>
                </a:lnTo>
                <a:lnTo>
                  <a:pt x="44860" y="87620"/>
                </a:lnTo>
                <a:lnTo>
                  <a:pt x="57760" y="70636"/>
                </a:lnTo>
                <a:lnTo>
                  <a:pt x="69906" y="41530"/>
                </a:lnTo>
                <a:lnTo>
                  <a:pt x="69945" y="29608"/>
                </a:lnTo>
                <a:lnTo>
                  <a:pt x="68474" y="23466"/>
                </a:lnTo>
                <a:lnTo>
                  <a:pt x="66435" y="19370"/>
                </a:lnTo>
                <a:lnTo>
                  <a:pt x="64017" y="16640"/>
                </a:lnTo>
                <a:lnTo>
                  <a:pt x="61347" y="14820"/>
                </a:lnTo>
                <a:lnTo>
                  <a:pt x="58508" y="14665"/>
                </a:lnTo>
                <a:lnTo>
                  <a:pt x="52533" y="17315"/>
                </a:lnTo>
                <a:lnTo>
                  <a:pt x="28700" y="38721"/>
                </a:lnTo>
                <a:lnTo>
                  <a:pt x="22704" y="47409"/>
                </a:lnTo>
                <a:lnTo>
                  <a:pt x="10789" y="78527"/>
                </a:lnTo>
                <a:lnTo>
                  <a:pt x="9987" y="84653"/>
                </a:lnTo>
                <a:lnTo>
                  <a:pt x="11569" y="89795"/>
                </a:lnTo>
                <a:lnTo>
                  <a:pt x="18971" y="98330"/>
                </a:lnTo>
                <a:lnTo>
                  <a:pt x="23907" y="99973"/>
                </a:lnTo>
                <a:lnTo>
                  <a:pt x="53204" y="97518"/>
                </a:lnTo>
                <a:lnTo>
                  <a:pt x="65697" y="88711"/>
                </a:lnTo>
                <a:lnTo>
                  <a:pt x="85908" y="62242"/>
                </a:lnTo>
                <a:lnTo>
                  <a:pt x="91678" y="37952"/>
                </a:lnTo>
                <a:lnTo>
                  <a:pt x="90205" y="22725"/>
                </a:lnTo>
                <a:lnTo>
                  <a:pt x="88330" y="15702"/>
                </a:lnTo>
                <a:lnTo>
                  <a:pt x="80603" y="5076"/>
                </a:lnTo>
                <a:lnTo>
                  <a:pt x="75579" y="761"/>
                </a:lnTo>
                <a:lnTo>
                  <a:pt x="69055" y="0"/>
                </a:lnTo>
                <a:lnTo>
                  <a:pt x="31698" y="14346"/>
                </a:lnTo>
                <a:lnTo>
                  <a:pt x="11880" y="33991"/>
                </a:lnTo>
                <a:lnTo>
                  <a:pt x="2716" y="49806"/>
                </a:lnTo>
                <a:lnTo>
                  <a:pt x="0" y="66251"/>
                </a:lnTo>
                <a:lnTo>
                  <a:pt x="1736" y="71178"/>
                </a:lnTo>
                <a:lnTo>
                  <a:pt x="9308" y="79474"/>
                </a:lnTo>
                <a:lnTo>
                  <a:pt x="19729" y="83865"/>
                </a:lnTo>
                <a:lnTo>
                  <a:pt x="25472" y="85037"/>
                </a:lnTo>
                <a:lnTo>
                  <a:pt x="37497" y="83518"/>
                </a:lnTo>
                <a:lnTo>
                  <a:pt x="62463" y="73917"/>
                </a:lnTo>
                <a:lnTo>
                  <a:pt x="72282" y="65169"/>
                </a:lnTo>
                <a:lnTo>
                  <a:pt x="79116" y="54225"/>
                </a:lnTo>
                <a:lnTo>
                  <a:pt x="82153" y="42305"/>
                </a:lnTo>
                <a:lnTo>
                  <a:pt x="80680" y="32774"/>
                </a:lnTo>
                <a:lnTo>
                  <a:pt x="73900" y="21459"/>
                </a:lnTo>
                <a:lnTo>
                  <a:pt x="71111" y="18032"/>
                </a:lnTo>
                <a:lnTo>
                  <a:pt x="67135" y="16807"/>
                </a:lnTo>
                <a:lnTo>
                  <a:pt x="57072" y="18267"/>
                </a:lnTo>
                <a:lnTo>
                  <a:pt x="34423" y="27828"/>
                </a:lnTo>
                <a:lnTo>
                  <a:pt x="25954" y="33748"/>
                </a:lnTo>
                <a:lnTo>
                  <a:pt x="15235" y="48088"/>
                </a:lnTo>
                <a:lnTo>
                  <a:pt x="10413" y="60686"/>
                </a:lnTo>
                <a:lnTo>
                  <a:pt x="11852" y="64293"/>
                </a:lnTo>
                <a:lnTo>
                  <a:pt x="19097" y="71122"/>
                </a:lnTo>
                <a:lnTo>
                  <a:pt x="23992" y="72308"/>
                </a:lnTo>
                <a:lnTo>
                  <a:pt x="35076" y="70804"/>
                </a:lnTo>
                <a:lnTo>
                  <a:pt x="53216" y="64006"/>
                </a:lnTo>
                <a:lnTo>
                  <a:pt x="71995" y="50233"/>
                </a:lnTo>
                <a:lnTo>
                  <a:pt x="78988" y="41589"/>
                </a:lnTo>
                <a:lnTo>
                  <a:pt x="80853" y="37803"/>
                </a:lnTo>
                <a:lnTo>
                  <a:pt x="81037" y="34221"/>
                </a:lnTo>
                <a:lnTo>
                  <a:pt x="78420" y="27417"/>
                </a:lnTo>
                <a:lnTo>
                  <a:pt x="75183" y="25180"/>
                </a:lnTo>
                <a:lnTo>
                  <a:pt x="61571" y="22031"/>
                </a:lnTo>
                <a:lnTo>
                  <a:pt x="53893" y="21294"/>
                </a:lnTo>
                <a:lnTo>
                  <a:pt x="33508" y="25937"/>
                </a:lnTo>
                <a:lnTo>
                  <a:pt x="17473" y="34014"/>
                </a:lnTo>
                <a:lnTo>
                  <a:pt x="6019" y="48167"/>
                </a:lnTo>
                <a:lnTo>
                  <a:pt x="2040" y="59721"/>
                </a:lnTo>
                <a:lnTo>
                  <a:pt x="979" y="65766"/>
                </a:lnTo>
                <a:lnTo>
                  <a:pt x="2623" y="75304"/>
                </a:lnTo>
                <a:lnTo>
                  <a:pt x="4543" y="79329"/>
                </a:lnTo>
                <a:lnTo>
                  <a:pt x="8997" y="82013"/>
                </a:lnTo>
                <a:lnTo>
                  <a:pt x="37704" y="86673"/>
                </a:lnTo>
                <a:lnTo>
                  <a:pt x="45403" y="84244"/>
                </a:lnTo>
                <a:lnTo>
                  <a:pt x="48938" y="82114"/>
                </a:lnTo>
                <a:lnTo>
                  <a:pt x="58969" y="69004"/>
                </a:lnTo>
                <a:lnTo>
                  <a:pt x="60098" y="64546"/>
                </a:lnTo>
                <a:lnTo>
                  <a:pt x="59793" y="60515"/>
                </a:lnTo>
                <a:lnTo>
                  <a:pt x="58531" y="56770"/>
                </a:lnTo>
                <a:lnTo>
                  <a:pt x="56631" y="54273"/>
                </a:lnTo>
                <a:lnTo>
                  <a:pt x="39909" y="43173"/>
                </a:lnTo>
                <a:lnTo>
                  <a:pt x="33683" y="41273"/>
                </a:lnTo>
                <a:lnTo>
                  <a:pt x="30541" y="41826"/>
                </a:lnTo>
                <a:lnTo>
                  <a:pt x="24228" y="45260"/>
                </a:lnTo>
                <a:lnTo>
                  <a:pt x="22121" y="47660"/>
                </a:lnTo>
                <a:lnTo>
                  <a:pt x="19780" y="53145"/>
                </a:lnTo>
                <a:lnTo>
                  <a:pt x="20214" y="56090"/>
                </a:lnTo>
                <a:lnTo>
                  <a:pt x="23518" y="62185"/>
                </a:lnTo>
                <a:lnTo>
                  <a:pt x="25882" y="64233"/>
                </a:lnTo>
                <a:lnTo>
                  <a:pt x="31329" y="66509"/>
                </a:lnTo>
                <a:lnTo>
                  <a:pt x="40100" y="64698"/>
                </a:lnTo>
                <a:lnTo>
                  <a:pt x="68062" y="51977"/>
                </a:lnTo>
                <a:lnTo>
                  <a:pt x="76534" y="45893"/>
                </a:lnTo>
                <a:lnTo>
                  <a:pt x="81005" y="39660"/>
                </a:lnTo>
                <a:lnTo>
                  <a:pt x="82198" y="36517"/>
                </a:lnTo>
                <a:lnTo>
                  <a:pt x="81935" y="34421"/>
                </a:lnTo>
                <a:lnTo>
                  <a:pt x="80700" y="33024"/>
                </a:lnTo>
                <a:lnTo>
                  <a:pt x="75057" y="302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SMARTInkShape-3296"/>
          <p:cNvSpPr/>
          <p:nvPr>
            <p:custDataLst>
              <p:tags r:id="rId4"/>
            </p:custDataLst>
          </p:nvPr>
        </p:nvSpPr>
        <p:spPr>
          <a:xfrm>
            <a:off x="3829061" y="4745478"/>
            <a:ext cx="103660" cy="83695"/>
          </a:xfrm>
          <a:custGeom>
            <a:avLst/>
            <a:gdLst/>
            <a:ahLst/>
            <a:cxnLst/>
            <a:rect l="0" t="0" r="0" b="0"/>
            <a:pathLst>
              <a:path w="103660" h="83695">
                <a:moveTo>
                  <a:pt x="47614" y="45597"/>
                </a:moveTo>
                <a:lnTo>
                  <a:pt x="47614" y="45597"/>
                </a:lnTo>
                <a:lnTo>
                  <a:pt x="47614" y="36106"/>
                </a:lnTo>
                <a:lnTo>
                  <a:pt x="39413" y="36075"/>
                </a:lnTo>
                <a:lnTo>
                  <a:pt x="30004" y="27871"/>
                </a:lnTo>
                <a:lnTo>
                  <a:pt x="29524" y="28488"/>
                </a:lnTo>
                <a:lnTo>
                  <a:pt x="28690" y="34864"/>
                </a:lnTo>
                <a:lnTo>
                  <a:pt x="25798" y="35536"/>
                </a:lnTo>
                <a:lnTo>
                  <a:pt x="20374" y="35965"/>
                </a:lnTo>
                <a:lnTo>
                  <a:pt x="19632" y="38847"/>
                </a:lnTo>
                <a:lnTo>
                  <a:pt x="19435" y="41097"/>
                </a:lnTo>
                <a:lnTo>
                  <a:pt x="18244" y="42597"/>
                </a:lnTo>
                <a:lnTo>
                  <a:pt x="9361" y="46392"/>
                </a:lnTo>
                <a:lnTo>
                  <a:pt x="1433" y="53764"/>
                </a:lnTo>
                <a:lnTo>
                  <a:pt x="116" y="63204"/>
                </a:lnTo>
                <a:lnTo>
                  <a:pt x="0" y="72721"/>
                </a:lnTo>
                <a:lnTo>
                  <a:pt x="8191" y="82246"/>
                </a:lnTo>
                <a:lnTo>
                  <a:pt x="11748" y="83052"/>
                </a:lnTo>
                <a:lnTo>
                  <a:pt x="28134" y="83694"/>
                </a:lnTo>
                <a:lnTo>
                  <a:pt x="55688" y="56573"/>
                </a:lnTo>
                <a:lnTo>
                  <a:pt x="57011" y="47048"/>
                </a:lnTo>
                <a:lnTo>
                  <a:pt x="57138" y="27998"/>
                </a:lnTo>
                <a:lnTo>
                  <a:pt x="35680" y="26674"/>
                </a:lnTo>
                <a:lnTo>
                  <a:pt x="28905" y="29426"/>
                </a:lnTo>
                <a:lnTo>
                  <a:pt x="20988" y="34759"/>
                </a:lnTo>
                <a:lnTo>
                  <a:pt x="19616" y="45796"/>
                </a:lnTo>
                <a:lnTo>
                  <a:pt x="24267" y="62472"/>
                </a:lnTo>
                <a:lnTo>
                  <a:pt x="26758" y="66371"/>
                </a:lnTo>
                <a:lnTo>
                  <a:pt x="32347" y="70706"/>
                </a:lnTo>
                <a:lnTo>
                  <a:pt x="46501" y="78201"/>
                </a:lnTo>
                <a:lnTo>
                  <a:pt x="51105" y="78975"/>
                </a:lnTo>
                <a:lnTo>
                  <a:pt x="55233" y="78432"/>
                </a:lnTo>
                <a:lnTo>
                  <a:pt x="62642" y="75007"/>
                </a:lnTo>
                <a:lnTo>
                  <a:pt x="79252" y="61163"/>
                </a:lnTo>
                <a:lnTo>
                  <a:pt x="82842" y="52162"/>
                </a:lnTo>
                <a:lnTo>
                  <a:pt x="83799" y="46799"/>
                </a:lnTo>
                <a:lnTo>
                  <a:pt x="82041" y="35196"/>
                </a:lnTo>
                <a:lnTo>
                  <a:pt x="80090" y="29138"/>
                </a:lnTo>
                <a:lnTo>
                  <a:pt x="72278" y="19585"/>
                </a:lnTo>
                <a:lnTo>
                  <a:pt x="61751" y="12869"/>
                </a:lnTo>
                <a:lnTo>
                  <a:pt x="50017" y="9884"/>
                </a:lnTo>
                <a:lnTo>
                  <a:pt x="37746" y="11380"/>
                </a:lnTo>
                <a:lnTo>
                  <a:pt x="17677" y="15908"/>
                </a:lnTo>
                <a:lnTo>
                  <a:pt x="13898" y="18396"/>
                </a:lnTo>
                <a:lnTo>
                  <a:pt x="6877" y="26806"/>
                </a:lnTo>
                <a:lnTo>
                  <a:pt x="3050" y="37597"/>
                </a:lnTo>
                <a:lnTo>
                  <a:pt x="594" y="51661"/>
                </a:lnTo>
                <a:lnTo>
                  <a:pt x="5902" y="56406"/>
                </a:lnTo>
                <a:lnTo>
                  <a:pt x="14259" y="60984"/>
                </a:lnTo>
                <a:lnTo>
                  <a:pt x="25972" y="63562"/>
                </a:lnTo>
                <a:lnTo>
                  <a:pt x="36584" y="64164"/>
                </a:lnTo>
                <a:lnTo>
                  <a:pt x="45534" y="61610"/>
                </a:lnTo>
                <a:lnTo>
                  <a:pt x="49402" y="59448"/>
                </a:lnTo>
                <a:lnTo>
                  <a:pt x="59904" y="46290"/>
                </a:lnTo>
                <a:lnTo>
                  <a:pt x="64661" y="28987"/>
                </a:lnTo>
                <a:lnTo>
                  <a:pt x="62951" y="19518"/>
                </a:lnTo>
                <a:lnTo>
                  <a:pt x="56039" y="8236"/>
                </a:lnTo>
                <a:lnTo>
                  <a:pt x="50300" y="2535"/>
                </a:lnTo>
                <a:lnTo>
                  <a:pt x="44222" y="0"/>
                </a:lnTo>
                <a:lnTo>
                  <a:pt x="41119" y="382"/>
                </a:lnTo>
                <a:lnTo>
                  <a:pt x="34850" y="3629"/>
                </a:lnTo>
                <a:lnTo>
                  <a:pt x="25370" y="11408"/>
                </a:lnTo>
                <a:lnTo>
                  <a:pt x="21852" y="20171"/>
                </a:lnTo>
                <a:lnTo>
                  <a:pt x="19595" y="37988"/>
                </a:lnTo>
                <a:lnTo>
                  <a:pt x="22108" y="45037"/>
                </a:lnTo>
                <a:lnTo>
                  <a:pt x="24260" y="48399"/>
                </a:lnTo>
                <a:lnTo>
                  <a:pt x="42458" y="58187"/>
                </a:lnTo>
                <a:lnTo>
                  <a:pt x="62902" y="62733"/>
                </a:lnTo>
                <a:lnTo>
                  <a:pt x="73106" y="60974"/>
                </a:lnTo>
                <a:lnTo>
                  <a:pt x="84800" y="54034"/>
                </a:lnTo>
                <a:lnTo>
                  <a:pt x="88280" y="51221"/>
                </a:lnTo>
                <a:lnTo>
                  <a:pt x="92146" y="42453"/>
                </a:lnTo>
                <a:lnTo>
                  <a:pt x="93177" y="37151"/>
                </a:lnTo>
                <a:lnTo>
                  <a:pt x="92806" y="32558"/>
                </a:lnTo>
                <a:lnTo>
                  <a:pt x="89572" y="24632"/>
                </a:lnTo>
                <a:lnTo>
                  <a:pt x="76744" y="9164"/>
                </a:lnTo>
                <a:lnTo>
                  <a:pt x="68322" y="2947"/>
                </a:lnTo>
                <a:lnTo>
                  <a:pt x="64594" y="1288"/>
                </a:lnTo>
                <a:lnTo>
                  <a:pt x="51986" y="2268"/>
                </a:lnTo>
                <a:lnTo>
                  <a:pt x="37915" y="6231"/>
                </a:lnTo>
                <a:lnTo>
                  <a:pt x="28134" y="11520"/>
                </a:lnTo>
                <a:lnTo>
                  <a:pt x="23081" y="17399"/>
                </a:lnTo>
                <a:lnTo>
                  <a:pt x="20835" y="24598"/>
                </a:lnTo>
                <a:lnTo>
                  <a:pt x="19837" y="34853"/>
                </a:lnTo>
                <a:lnTo>
                  <a:pt x="24332" y="52526"/>
                </a:lnTo>
                <a:lnTo>
                  <a:pt x="32328" y="62082"/>
                </a:lnTo>
                <a:lnTo>
                  <a:pt x="37423" y="66112"/>
                </a:lnTo>
                <a:lnTo>
                  <a:pt x="51551" y="70590"/>
                </a:lnTo>
                <a:lnTo>
                  <a:pt x="86492" y="73465"/>
                </a:lnTo>
                <a:lnTo>
                  <a:pt x="92583" y="72642"/>
                </a:lnTo>
                <a:lnTo>
                  <a:pt x="96643" y="71035"/>
                </a:lnTo>
                <a:lnTo>
                  <a:pt x="99350" y="68906"/>
                </a:lnTo>
                <a:lnTo>
                  <a:pt x="102358" y="60895"/>
                </a:lnTo>
                <a:lnTo>
                  <a:pt x="103160" y="55796"/>
                </a:lnTo>
                <a:lnTo>
                  <a:pt x="101229" y="44485"/>
                </a:lnTo>
                <a:lnTo>
                  <a:pt x="94192" y="29040"/>
                </a:lnTo>
                <a:lnTo>
                  <a:pt x="91366" y="25034"/>
                </a:lnTo>
                <a:lnTo>
                  <a:pt x="72219" y="14339"/>
                </a:lnTo>
                <a:lnTo>
                  <a:pt x="66134" y="13116"/>
                </a:lnTo>
                <a:lnTo>
                  <a:pt x="56551" y="14581"/>
                </a:lnTo>
                <a:lnTo>
                  <a:pt x="40149" y="21355"/>
                </a:lnTo>
                <a:lnTo>
                  <a:pt x="30891" y="29884"/>
                </a:lnTo>
                <a:lnTo>
                  <a:pt x="26940" y="35122"/>
                </a:lnTo>
                <a:lnTo>
                  <a:pt x="25365" y="39671"/>
                </a:lnTo>
                <a:lnTo>
                  <a:pt x="25373" y="43763"/>
                </a:lnTo>
                <a:lnTo>
                  <a:pt x="32990" y="62991"/>
                </a:lnTo>
                <a:lnTo>
                  <a:pt x="41467" y="72025"/>
                </a:lnTo>
                <a:lnTo>
                  <a:pt x="46691" y="75916"/>
                </a:lnTo>
                <a:lnTo>
                  <a:pt x="52290" y="77451"/>
                </a:lnTo>
                <a:lnTo>
                  <a:pt x="64156" y="76335"/>
                </a:lnTo>
                <a:lnTo>
                  <a:pt x="73663" y="72310"/>
                </a:lnTo>
                <a:lnTo>
                  <a:pt x="88390" y="61104"/>
                </a:lnTo>
                <a:lnTo>
                  <a:pt x="92195" y="52136"/>
                </a:lnTo>
                <a:lnTo>
                  <a:pt x="93210" y="46781"/>
                </a:lnTo>
                <a:lnTo>
                  <a:pt x="92828" y="42153"/>
                </a:lnTo>
                <a:lnTo>
                  <a:pt x="89582" y="34189"/>
                </a:lnTo>
                <a:lnTo>
                  <a:pt x="81803" y="23755"/>
                </a:lnTo>
                <a:lnTo>
                  <a:pt x="77815" y="22569"/>
                </a:lnTo>
                <a:lnTo>
                  <a:pt x="45082" y="27116"/>
                </a:lnTo>
                <a:lnTo>
                  <a:pt x="36611" y="31386"/>
                </a:lnTo>
                <a:lnTo>
                  <a:pt x="33929" y="34007"/>
                </a:lnTo>
                <a:lnTo>
                  <a:pt x="30948" y="39740"/>
                </a:lnTo>
                <a:lnTo>
                  <a:pt x="32270" y="42751"/>
                </a:lnTo>
                <a:lnTo>
                  <a:pt x="39383" y="48918"/>
                </a:lnTo>
                <a:lnTo>
                  <a:pt x="55288" y="58340"/>
                </a:lnTo>
                <a:lnTo>
                  <a:pt x="61197" y="59384"/>
                </a:lnTo>
                <a:lnTo>
                  <a:pt x="92181" y="55892"/>
                </a:lnTo>
                <a:lnTo>
                  <a:pt x="96375" y="54577"/>
                </a:lnTo>
                <a:lnTo>
                  <a:pt x="99171" y="52642"/>
                </a:lnTo>
                <a:lnTo>
                  <a:pt x="103659" y="46988"/>
                </a:lnTo>
                <a:lnTo>
                  <a:pt x="89267" y="46009"/>
                </a:lnTo>
                <a:lnTo>
                  <a:pt x="79179" y="48603"/>
                </a:lnTo>
                <a:lnTo>
                  <a:pt x="50994" y="62941"/>
                </a:lnTo>
                <a:lnTo>
                  <a:pt x="51984" y="63510"/>
                </a:lnTo>
                <a:lnTo>
                  <a:pt x="66664" y="646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4" name="SMARTInkShape-Group776"/>
          <p:cNvGrpSpPr/>
          <p:nvPr/>
        </p:nvGrpSpPr>
        <p:grpSpPr>
          <a:xfrm>
            <a:off x="4838700" y="3487809"/>
            <a:ext cx="2590801" cy="2036692"/>
            <a:chOff x="4838700" y="3487809"/>
            <a:chExt cx="2590801" cy="2036692"/>
          </a:xfrm>
        </p:grpSpPr>
        <p:sp>
          <p:nvSpPr>
            <p:cNvPr id="1412" name="SMARTInkShape-3297"/>
            <p:cNvSpPr/>
            <p:nvPr>
              <p:custDataLst>
                <p:tags r:id="rId192"/>
              </p:custDataLst>
            </p:nvPr>
          </p:nvSpPr>
          <p:spPr>
            <a:xfrm>
              <a:off x="5372100" y="4619625"/>
              <a:ext cx="552451" cy="9526"/>
            </a:xfrm>
            <a:custGeom>
              <a:avLst/>
              <a:gdLst/>
              <a:ahLst/>
              <a:cxnLst/>
              <a:rect l="0" t="0" r="0" b="0"/>
              <a:pathLst>
                <a:path w="552451" h="9526">
                  <a:moveTo>
                    <a:pt x="0" y="9525"/>
                  </a:moveTo>
                  <a:lnTo>
                    <a:pt x="0" y="9525"/>
                  </a:lnTo>
                  <a:lnTo>
                    <a:pt x="0" y="392"/>
                  </a:lnTo>
                  <a:lnTo>
                    <a:pt x="43621" y="2"/>
                  </a:lnTo>
                  <a:lnTo>
                    <a:pt x="86452" y="0"/>
                  </a:lnTo>
                  <a:lnTo>
                    <a:pt x="130515" y="0"/>
                  </a:lnTo>
                  <a:lnTo>
                    <a:pt x="173712" y="0"/>
                  </a:lnTo>
                  <a:lnTo>
                    <a:pt x="210220" y="0"/>
                  </a:lnTo>
                  <a:lnTo>
                    <a:pt x="247847" y="0"/>
                  </a:lnTo>
                  <a:lnTo>
                    <a:pt x="285809" y="0"/>
                  </a:lnTo>
                  <a:lnTo>
                    <a:pt x="326449" y="0"/>
                  </a:lnTo>
                  <a:lnTo>
                    <a:pt x="371818" y="0"/>
                  </a:lnTo>
                  <a:lnTo>
                    <a:pt x="418086" y="0"/>
                  </a:lnTo>
                  <a:lnTo>
                    <a:pt x="460008" y="0"/>
                  </a:lnTo>
                  <a:lnTo>
                    <a:pt x="503930" y="0"/>
                  </a:lnTo>
                  <a:lnTo>
                    <a:pt x="551453" y="0"/>
                  </a:lnTo>
                  <a:lnTo>
                    <a:pt x="552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SMARTInkShape-3298"/>
            <p:cNvSpPr/>
            <p:nvPr>
              <p:custDataLst>
                <p:tags r:id="rId193"/>
              </p:custDataLst>
            </p:nvPr>
          </p:nvSpPr>
          <p:spPr>
            <a:xfrm>
              <a:off x="6410325" y="3829050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10361" y="35278"/>
                  </a:lnTo>
                  <a:lnTo>
                    <a:pt x="13257" y="33043"/>
                  </a:lnTo>
                  <a:lnTo>
                    <a:pt x="56910" y="1880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SMARTInkShape-3299"/>
            <p:cNvSpPr/>
            <p:nvPr>
              <p:custDataLst>
                <p:tags r:id="rId194"/>
              </p:custDataLst>
            </p:nvPr>
          </p:nvSpPr>
          <p:spPr>
            <a:xfrm>
              <a:off x="4867285" y="5133975"/>
              <a:ext cx="47616" cy="390526"/>
            </a:xfrm>
            <a:custGeom>
              <a:avLst/>
              <a:gdLst/>
              <a:ahLst/>
              <a:cxnLst/>
              <a:rect l="0" t="0" r="0" b="0"/>
              <a:pathLst>
                <a:path w="47616" h="390526">
                  <a:moveTo>
                    <a:pt x="9515" y="0"/>
                  </a:moveTo>
                  <a:lnTo>
                    <a:pt x="9515" y="0"/>
                  </a:lnTo>
                  <a:lnTo>
                    <a:pt x="0" y="0"/>
                  </a:lnTo>
                  <a:lnTo>
                    <a:pt x="5050" y="5056"/>
                  </a:lnTo>
                  <a:lnTo>
                    <a:pt x="7529" y="10361"/>
                  </a:lnTo>
                  <a:lnTo>
                    <a:pt x="9510" y="57152"/>
                  </a:lnTo>
                  <a:lnTo>
                    <a:pt x="9515" y="102200"/>
                  </a:lnTo>
                  <a:lnTo>
                    <a:pt x="10573" y="148418"/>
                  </a:lnTo>
                  <a:lnTo>
                    <a:pt x="18157" y="177812"/>
                  </a:lnTo>
                  <a:lnTo>
                    <a:pt x="18924" y="201738"/>
                  </a:lnTo>
                  <a:lnTo>
                    <a:pt x="21810" y="208900"/>
                  </a:lnTo>
                  <a:lnTo>
                    <a:pt x="25562" y="215610"/>
                  </a:lnTo>
                  <a:lnTo>
                    <a:pt x="27676" y="226397"/>
                  </a:lnTo>
                  <a:lnTo>
                    <a:pt x="28563" y="273104"/>
                  </a:lnTo>
                  <a:lnTo>
                    <a:pt x="28565" y="317500"/>
                  </a:lnTo>
                  <a:lnTo>
                    <a:pt x="29623" y="319617"/>
                  </a:lnTo>
                  <a:lnTo>
                    <a:pt x="31387" y="321028"/>
                  </a:lnTo>
                  <a:lnTo>
                    <a:pt x="33621" y="321969"/>
                  </a:lnTo>
                  <a:lnTo>
                    <a:pt x="35110" y="323654"/>
                  </a:lnTo>
                  <a:lnTo>
                    <a:pt x="36766" y="328349"/>
                  </a:lnTo>
                  <a:lnTo>
                    <a:pt x="38090" y="375043"/>
                  </a:lnTo>
                  <a:lnTo>
                    <a:pt x="38090" y="389187"/>
                  </a:lnTo>
                  <a:lnTo>
                    <a:pt x="39148" y="389633"/>
                  </a:lnTo>
                  <a:lnTo>
                    <a:pt x="47615" y="390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SMARTInkShape-3300"/>
            <p:cNvSpPr/>
            <p:nvPr>
              <p:custDataLst>
                <p:tags r:id="rId195"/>
              </p:custDataLst>
            </p:nvPr>
          </p:nvSpPr>
          <p:spPr>
            <a:xfrm>
              <a:off x="5400675" y="4610100"/>
              <a:ext cx="19051" cy="514340"/>
            </a:xfrm>
            <a:custGeom>
              <a:avLst/>
              <a:gdLst/>
              <a:ahLst/>
              <a:cxnLst/>
              <a:rect l="0" t="0" r="0" b="0"/>
              <a:pathLst>
                <a:path w="19051" h="514340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8937" y="66929"/>
                  </a:lnTo>
                  <a:lnTo>
                    <a:pt x="9473" y="107620"/>
                  </a:lnTo>
                  <a:lnTo>
                    <a:pt x="9518" y="151716"/>
                  </a:lnTo>
                  <a:lnTo>
                    <a:pt x="9525" y="198825"/>
                  </a:lnTo>
                  <a:lnTo>
                    <a:pt x="9525" y="243236"/>
                  </a:lnTo>
                  <a:lnTo>
                    <a:pt x="9525" y="290163"/>
                  </a:lnTo>
                  <a:lnTo>
                    <a:pt x="10583" y="317526"/>
                  </a:lnTo>
                  <a:lnTo>
                    <a:pt x="17726" y="336136"/>
                  </a:lnTo>
                  <a:lnTo>
                    <a:pt x="19040" y="382848"/>
                  </a:lnTo>
                  <a:lnTo>
                    <a:pt x="19050" y="430466"/>
                  </a:lnTo>
                  <a:lnTo>
                    <a:pt x="19050" y="476245"/>
                  </a:lnTo>
                  <a:lnTo>
                    <a:pt x="19050" y="514339"/>
                  </a:lnTo>
                  <a:lnTo>
                    <a:pt x="19050" y="50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SMARTInkShape-3301"/>
            <p:cNvSpPr/>
            <p:nvPr>
              <p:custDataLst>
                <p:tags r:id="rId196"/>
              </p:custDataLst>
            </p:nvPr>
          </p:nvSpPr>
          <p:spPr>
            <a:xfrm>
              <a:off x="5895975" y="4229100"/>
              <a:ext cx="28576" cy="390526"/>
            </a:xfrm>
            <a:custGeom>
              <a:avLst/>
              <a:gdLst/>
              <a:ahLst/>
              <a:cxnLst/>
              <a:rect l="0" t="0" r="0" b="0"/>
              <a:pathLst>
                <a:path w="28576" h="3905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8937" y="57419"/>
                  </a:lnTo>
                  <a:lnTo>
                    <a:pt x="9447" y="97598"/>
                  </a:lnTo>
                  <a:lnTo>
                    <a:pt x="12332" y="141143"/>
                  </a:lnTo>
                  <a:lnTo>
                    <a:pt x="17723" y="180633"/>
                  </a:lnTo>
                  <a:lnTo>
                    <a:pt x="18875" y="225733"/>
                  </a:lnTo>
                  <a:lnTo>
                    <a:pt x="20031" y="240026"/>
                  </a:lnTo>
                  <a:lnTo>
                    <a:pt x="27686" y="284775"/>
                  </a:lnTo>
                  <a:lnTo>
                    <a:pt x="28541" y="330472"/>
                  </a:lnTo>
                  <a:lnTo>
                    <a:pt x="28575" y="376735"/>
                  </a:lnTo>
                  <a:lnTo>
                    <a:pt x="28575" y="390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SMARTInkShape-3302"/>
            <p:cNvSpPr/>
            <p:nvPr>
              <p:custDataLst>
                <p:tags r:id="rId197"/>
              </p:custDataLst>
            </p:nvPr>
          </p:nvSpPr>
          <p:spPr>
            <a:xfrm>
              <a:off x="5857875" y="4220899"/>
              <a:ext cx="1571626" cy="46302"/>
            </a:xfrm>
            <a:custGeom>
              <a:avLst/>
              <a:gdLst/>
              <a:ahLst/>
              <a:cxnLst/>
              <a:rect l="0" t="0" r="0" b="0"/>
              <a:pathLst>
                <a:path w="1571626" h="46302">
                  <a:moveTo>
                    <a:pt x="0" y="8201"/>
                  </a:moveTo>
                  <a:lnTo>
                    <a:pt x="0" y="8201"/>
                  </a:lnTo>
                  <a:lnTo>
                    <a:pt x="5056" y="3145"/>
                  </a:lnTo>
                  <a:lnTo>
                    <a:pt x="13183" y="662"/>
                  </a:lnTo>
                  <a:lnTo>
                    <a:pt x="18314" y="0"/>
                  </a:lnTo>
                  <a:lnTo>
                    <a:pt x="61526" y="7396"/>
                  </a:lnTo>
                  <a:lnTo>
                    <a:pt x="100295" y="8095"/>
                  </a:lnTo>
                  <a:lnTo>
                    <a:pt x="140893" y="9238"/>
                  </a:lnTo>
                  <a:lnTo>
                    <a:pt x="180583" y="15736"/>
                  </a:lnTo>
                  <a:lnTo>
                    <a:pt x="227490" y="17464"/>
                  </a:lnTo>
                  <a:lnTo>
                    <a:pt x="268017" y="17692"/>
                  </a:lnTo>
                  <a:lnTo>
                    <a:pt x="311676" y="25260"/>
                  </a:lnTo>
                  <a:lnTo>
                    <a:pt x="352272" y="26989"/>
                  </a:lnTo>
                  <a:lnTo>
                    <a:pt x="391968" y="27217"/>
                  </a:lnTo>
                  <a:lnTo>
                    <a:pt x="434398" y="27244"/>
                  </a:lnTo>
                  <a:lnTo>
                    <a:pt x="477219" y="27251"/>
                  </a:lnTo>
                  <a:lnTo>
                    <a:pt x="506937" y="28309"/>
                  </a:lnTo>
                  <a:lnTo>
                    <a:pt x="552553" y="35893"/>
                  </a:lnTo>
                  <a:lnTo>
                    <a:pt x="592027" y="36659"/>
                  </a:lnTo>
                  <a:lnTo>
                    <a:pt x="638370" y="29222"/>
                  </a:lnTo>
                  <a:lnTo>
                    <a:pt x="684981" y="27424"/>
                  </a:lnTo>
                  <a:lnTo>
                    <a:pt x="725046" y="27274"/>
                  </a:lnTo>
                  <a:lnTo>
                    <a:pt x="766619" y="27254"/>
                  </a:lnTo>
                  <a:lnTo>
                    <a:pt x="810233" y="27251"/>
                  </a:lnTo>
                  <a:lnTo>
                    <a:pt x="827887" y="26193"/>
                  </a:lnTo>
                  <a:lnTo>
                    <a:pt x="875090" y="18609"/>
                  </a:lnTo>
                  <a:lnTo>
                    <a:pt x="916245" y="17804"/>
                  </a:lnTo>
                  <a:lnTo>
                    <a:pt x="962268" y="17736"/>
                  </a:lnTo>
                  <a:lnTo>
                    <a:pt x="1005939" y="17726"/>
                  </a:lnTo>
                  <a:lnTo>
                    <a:pt x="1049835" y="26368"/>
                  </a:lnTo>
                  <a:lnTo>
                    <a:pt x="1093976" y="27199"/>
                  </a:lnTo>
                  <a:lnTo>
                    <a:pt x="1136175" y="27246"/>
                  </a:lnTo>
                  <a:lnTo>
                    <a:pt x="1151608" y="28308"/>
                  </a:lnTo>
                  <a:lnTo>
                    <a:pt x="1183905" y="35452"/>
                  </a:lnTo>
                  <a:lnTo>
                    <a:pt x="1230319" y="36742"/>
                  </a:lnTo>
                  <a:lnTo>
                    <a:pt x="1276536" y="36775"/>
                  </a:lnTo>
                  <a:lnTo>
                    <a:pt x="1320812" y="36776"/>
                  </a:lnTo>
                  <a:lnTo>
                    <a:pt x="1366309" y="36776"/>
                  </a:lnTo>
                  <a:lnTo>
                    <a:pt x="1410933" y="36776"/>
                  </a:lnTo>
                  <a:lnTo>
                    <a:pt x="1449860" y="37834"/>
                  </a:lnTo>
                  <a:lnTo>
                    <a:pt x="1495696" y="44977"/>
                  </a:lnTo>
                  <a:lnTo>
                    <a:pt x="1539342" y="46184"/>
                  </a:lnTo>
                  <a:lnTo>
                    <a:pt x="1571625" y="46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SMARTInkShape-3303"/>
            <p:cNvSpPr/>
            <p:nvPr>
              <p:custDataLst>
                <p:tags r:id="rId198"/>
              </p:custDataLst>
            </p:nvPr>
          </p:nvSpPr>
          <p:spPr>
            <a:xfrm>
              <a:off x="6629400" y="3849311"/>
              <a:ext cx="90759" cy="233508"/>
            </a:xfrm>
            <a:custGeom>
              <a:avLst/>
              <a:gdLst/>
              <a:ahLst/>
              <a:cxnLst/>
              <a:rect l="0" t="0" r="0" b="0"/>
              <a:pathLst>
                <a:path w="90759" h="233508">
                  <a:moveTo>
                    <a:pt x="9525" y="84514"/>
                  </a:moveTo>
                  <a:lnTo>
                    <a:pt x="9525" y="84514"/>
                  </a:lnTo>
                  <a:lnTo>
                    <a:pt x="9525" y="75382"/>
                  </a:lnTo>
                  <a:lnTo>
                    <a:pt x="14581" y="80162"/>
                  </a:lnTo>
                  <a:lnTo>
                    <a:pt x="17063" y="88224"/>
                  </a:lnTo>
                  <a:lnTo>
                    <a:pt x="18876" y="128584"/>
                  </a:lnTo>
                  <a:lnTo>
                    <a:pt x="19016" y="169536"/>
                  </a:lnTo>
                  <a:lnTo>
                    <a:pt x="19043" y="212629"/>
                  </a:lnTo>
                  <a:lnTo>
                    <a:pt x="19049" y="233507"/>
                  </a:lnTo>
                  <a:lnTo>
                    <a:pt x="17992" y="221033"/>
                  </a:lnTo>
                  <a:lnTo>
                    <a:pt x="12505" y="199988"/>
                  </a:lnTo>
                  <a:lnTo>
                    <a:pt x="10408" y="158593"/>
                  </a:lnTo>
                  <a:lnTo>
                    <a:pt x="9699" y="111729"/>
                  </a:lnTo>
                  <a:lnTo>
                    <a:pt x="12398" y="74586"/>
                  </a:lnTo>
                  <a:lnTo>
                    <a:pt x="17736" y="34222"/>
                  </a:lnTo>
                  <a:lnTo>
                    <a:pt x="23717" y="12580"/>
                  </a:lnTo>
                  <a:lnTo>
                    <a:pt x="27453" y="7983"/>
                  </a:lnTo>
                  <a:lnTo>
                    <a:pt x="37248" y="2876"/>
                  </a:lnTo>
                  <a:lnTo>
                    <a:pt x="49607" y="0"/>
                  </a:lnTo>
                  <a:lnTo>
                    <a:pt x="59442" y="4972"/>
                  </a:lnTo>
                  <a:lnTo>
                    <a:pt x="65028" y="9261"/>
                  </a:lnTo>
                  <a:lnTo>
                    <a:pt x="77946" y="30467"/>
                  </a:lnTo>
                  <a:lnTo>
                    <a:pt x="87523" y="75398"/>
                  </a:lnTo>
                  <a:lnTo>
                    <a:pt x="90758" y="95279"/>
                  </a:lnTo>
                  <a:lnTo>
                    <a:pt x="87033" y="136892"/>
                  </a:lnTo>
                  <a:lnTo>
                    <a:pt x="84189" y="153301"/>
                  </a:lnTo>
                  <a:lnTo>
                    <a:pt x="64343" y="194036"/>
                  </a:lnTo>
                  <a:lnTo>
                    <a:pt x="54703" y="204804"/>
                  </a:lnTo>
                  <a:lnTo>
                    <a:pt x="31624" y="222690"/>
                  </a:lnTo>
                  <a:lnTo>
                    <a:pt x="20758" y="225300"/>
                  </a:lnTo>
                  <a:lnTo>
                    <a:pt x="17014" y="224938"/>
                  </a:lnTo>
                  <a:lnTo>
                    <a:pt x="14517" y="223639"/>
                  </a:lnTo>
                  <a:lnTo>
                    <a:pt x="12853" y="221714"/>
                  </a:lnTo>
                  <a:lnTo>
                    <a:pt x="8182" y="219575"/>
                  </a:lnTo>
                  <a:lnTo>
                    <a:pt x="5455" y="219005"/>
                  </a:lnTo>
                  <a:lnTo>
                    <a:pt x="3636" y="219683"/>
                  </a:lnTo>
                  <a:lnTo>
                    <a:pt x="2424" y="221194"/>
                  </a:lnTo>
                  <a:lnTo>
                    <a:pt x="1616" y="223259"/>
                  </a:lnTo>
                  <a:lnTo>
                    <a:pt x="1078" y="223577"/>
                  </a:lnTo>
                  <a:lnTo>
                    <a:pt x="0" y="2178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SMARTInkShape-3304"/>
            <p:cNvSpPr/>
            <p:nvPr>
              <p:custDataLst>
                <p:tags r:id="rId199"/>
              </p:custDataLst>
            </p:nvPr>
          </p:nvSpPr>
          <p:spPr>
            <a:xfrm>
              <a:off x="6724650" y="4029192"/>
              <a:ext cx="85726" cy="71651"/>
            </a:xfrm>
            <a:custGeom>
              <a:avLst/>
              <a:gdLst/>
              <a:ahLst/>
              <a:cxnLst/>
              <a:rect l="0" t="0" r="0" b="0"/>
              <a:pathLst>
                <a:path w="85726" h="71651">
                  <a:moveTo>
                    <a:pt x="0" y="18933"/>
                  </a:moveTo>
                  <a:lnTo>
                    <a:pt x="0" y="18933"/>
                  </a:lnTo>
                  <a:lnTo>
                    <a:pt x="0" y="9442"/>
                  </a:lnTo>
                  <a:lnTo>
                    <a:pt x="8200" y="1210"/>
                  </a:lnTo>
                  <a:lnTo>
                    <a:pt x="25811" y="0"/>
                  </a:lnTo>
                  <a:lnTo>
                    <a:pt x="30169" y="5579"/>
                  </a:lnTo>
                  <a:lnTo>
                    <a:pt x="34575" y="14057"/>
                  </a:lnTo>
                  <a:lnTo>
                    <a:pt x="36533" y="21352"/>
                  </a:lnTo>
                  <a:lnTo>
                    <a:pt x="34582" y="30944"/>
                  </a:lnTo>
                  <a:lnTo>
                    <a:pt x="32579" y="36465"/>
                  </a:lnTo>
                  <a:lnTo>
                    <a:pt x="24710" y="45422"/>
                  </a:lnTo>
                  <a:lnTo>
                    <a:pt x="16273" y="52931"/>
                  </a:lnTo>
                  <a:lnTo>
                    <a:pt x="10414" y="64554"/>
                  </a:lnTo>
                  <a:lnTo>
                    <a:pt x="9789" y="71021"/>
                  </a:lnTo>
                  <a:lnTo>
                    <a:pt x="10758" y="71650"/>
                  </a:lnTo>
                  <a:lnTo>
                    <a:pt x="12464" y="71011"/>
                  </a:lnTo>
                  <a:lnTo>
                    <a:pt x="14660" y="69527"/>
                  </a:lnTo>
                  <a:lnTo>
                    <a:pt x="36372" y="66949"/>
                  </a:lnTo>
                  <a:lnTo>
                    <a:pt x="52757" y="63852"/>
                  </a:lnTo>
                  <a:lnTo>
                    <a:pt x="85725" y="570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SMARTInkShape-3305"/>
            <p:cNvSpPr/>
            <p:nvPr>
              <p:custDataLst>
                <p:tags r:id="rId200"/>
              </p:custDataLst>
            </p:nvPr>
          </p:nvSpPr>
          <p:spPr>
            <a:xfrm>
              <a:off x="6438900" y="3724275"/>
              <a:ext cx="19051" cy="238632"/>
            </a:xfrm>
            <a:custGeom>
              <a:avLst/>
              <a:gdLst/>
              <a:ahLst/>
              <a:cxnLst/>
              <a:rect l="0" t="0" r="0" b="0"/>
              <a:pathLst>
                <a:path w="19051" h="238632">
                  <a:moveTo>
                    <a:pt x="0" y="0"/>
                  </a:moveTo>
                  <a:lnTo>
                    <a:pt x="0" y="0"/>
                  </a:lnTo>
                  <a:lnTo>
                    <a:pt x="1058" y="40719"/>
                  </a:lnTo>
                  <a:lnTo>
                    <a:pt x="8201" y="81013"/>
                  </a:lnTo>
                  <a:lnTo>
                    <a:pt x="9263" y="121797"/>
                  </a:lnTo>
                  <a:lnTo>
                    <a:pt x="9473" y="161525"/>
                  </a:lnTo>
                  <a:lnTo>
                    <a:pt x="12332" y="190381"/>
                  </a:lnTo>
                  <a:lnTo>
                    <a:pt x="17723" y="218463"/>
                  </a:lnTo>
                  <a:lnTo>
                    <a:pt x="13300" y="238631"/>
                  </a:lnTo>
                  <a:lnTo>
                    <a:pt x="1905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SMARTInkShape-3306"/>
            <p:cNvSpPr/>
            <p:nvPr>
              <p:custDataLst>
                <p:tags r:id="rId201"/>
              </p:custDataLst>
            </p:nvPr>
          </p:nvSpPr>
          <p:spPr>
            <a:xfrm>
              <a:off x="6420243" y="3696288"/>
              <a:ext cx="113908" cy="56563"/>
            </a:xfrm>
            <a:custGeom>
              <a:avLst/>
              <a:gdLst/>
              <a:ahLst/>
              <a:cxnLst/>
              <a:rect l="0" t="0" r="0" b="0"/>
              <a:pathLst>
                <a:path w="113908" h="56563">
                  <a:moveTo>
                    <a:pt x="9132" y="56562"/>
                  </a:moveTo>
                  <a:lnTo>
                    <a:pt x="9132" y="56562"/>
                  </a:lnTo>
                  <a:lnTo>
                    <a:pt x="931" y="48361"/>
                  </a:lnTo>
                  <a:lnTo>
                    <a:pt x="0" y="42373"/>
                  </a:lnTo>
                  <a:lnTo>
                    <a:pt x="8248" y="34028"/>
                  </a:lnTo>
                  <a:lnTo>
                    <a:pt x="53530" y="6115"/>
                  </a:lnTo>
                  <a:lnTo>
                    <a:pt x="85517" y="736"/>
                  </a:lnTo>
                  <a:lnTo>
                    <a:pt x="99879" y="0"/>
                  </a:lnTo>
                  <a:lnTo>
                    <a:pt x="104555" y="863"/>
                  </a:lnTo>
                  <a:lnTo>
                    <a:pt x="113907" y="8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SMARTInkShape-3307"/>
            <p:cNvSpPr/>
            <p:nvPr>
              <p:custDataLst>
                <p:tags r:id="rId202"/>
              </p:custDataLst>
            </p:nvPr>
          </p:nvSpPr>
          <p:spPr>
            <a:xfrm>
              <a:off x="6410475" y="3487809"/>
              <a:ext cx="95101" cy="83756"/>
            </a:xfrm>
            <a:custGeom>
              <a:avLst/>
              <a:gdLst/>
              <a:ahLst/>
              <a:cxnLst/>
              <a:rect l="0" t="0" r="0" b="0"/>
              <a:pathLst>
                <a:path w="95101" h="83756">
                  <a:moveTo>
                    <a:pt x="18900" y="36441"/>
                  </a:moveTo>
                  <a:lnTo>
                    <a:pt x="18900" y="36441"/>
                  </a:lnTo>
                  <a:lnTo>
                    <a:pt x="18900" y="41498"/>
                  </a:lnTo>
                  <a:lnTo>
                    <a:pt x="0" y="83755"/>
                  </a:lnTo>
                  <a:lnTo>
                    <a:pt x="4952" y="78917"/>
                  </a:lnTo>
                  <a:lnTo>
                    <a:pt x="13122" y="60668"/>
                  </a:lnTo>
                  <a:lnTo>
                    <a:pt x="19875" y="33662"/>
                  </a:lnTo>
                  <a:lnTo>
                    <a:pt x="42177" y="3940"/>
                  </a:lnTo>
                  <a:lnTo>
                    <a:pt x="47942" y="830"/>
                  </a:lnTo>
                  <a:lnTo>
                    <a:pt x="50962" y="0"/>
                  </a:lnTo>
                  <a:lnTo>
                    <a:pt x="54033" y="1564"/>
                  </a:lnTo>
                  <a:lnTo>
                    <a:pt x="60267" y="8945"/>
                  </a:lnTo>
                  <a:lnTo>
                    <a:pt x="63744" y="16460"/>
                  </a:lnTo>
                  <a:lnTo>
                    <a:pt x="78211" y="59098"/>
                  </a:lnTo>
                  <a:lnTo>
                    <a:pt x="83361" y="67677"/>
                  </a:lnTo>
                  <a:lnTo>
                    <a:pt x="95100" y="74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SMARTInkShape-3308"/>
            <p:cNvSpPr/>
            <p:nvPr>
              <p:custDataLst>
                <p:tags r:id="rId203"/>
              </p:custDataLst>
            </p:nvPr>
          </p:nvSpPr>
          <p:spPr>
            <a:xfrm>
              <a:off x="4838700" y="5096267"/>
              <a:ext cx="600038" cy="9134"/>
            </a:xfrm>
            <a:custGeom>
              <a:avLst/>
              <a:gdLst/>
              <a:ahLst/>
              <a:cxnLst/>
              <a:rect l="0" t="0" r="0" b="0"/>
              <a:pathLst>
                <a:path w="600038" h="9134">
                  <a:moveTo>
                    <a:pt x="0" y="9133"/>
                  </a:moveTo>
                  <a:lnTo>
                    <a:pt x="0" y="9133"/>
                  </a:lnTo>
                  <a:lnTo>
                    <a:pt x="44658" y="9133"/>
                  </a:lnTo>
                  <a:lnTo>
                    <a:pt x="89393" y="9133"/>
                  </a:lnTo>
                  <a:lnTo>
                    <a:pt x="127851" y="9133"/>
                  </a:lnTo>
                  <a:lnTo>
                    <a:pt x="173186" y="9133"/>
                  </a:lnTo>
                  <a:lnTo>
                    <a:pt x="214482" y="9133"/>
                  </a:lnTo>
                  <a:lnTo>
                    <a:pt x="251447" y="9133"/>
                  </a:lnTo>
                  <a:lnTo>
                    <a:pt x="298559" y="9133"/>
                  </a:lnTo>
                  <a:lnTo>
                    <a:pt x="341354" y="9133"/>
                  </a:lnTo>
                  <a:lnTo>
                    <a:pt x="386731" y="9133"/>
                  </a:lnTo>
                  <a:lnTo>
                    <a:pt x="434119" y="9133"/>
                  </a:lnTo>
                  <a:lnTo>
                    <a:pt x="476386" y="9133"/>
                  </a:lnTo>
                  <a:lnTo>
                    <a:pt x="521645" y="9133"/>
                  </a:lnTo>
                  <a:lnTo>
                    <a:pt x="545970" y="9133"/>
                  </a:lnTo>
                  <a:lnTo>
                    <a:pt x="552392" y="6311"/>
                  </a:lnTo>
                  <a:lnTo>
                    <a:pt x="560082" y="932"/>
                  </a:lnTo>
                  <a:lnTo>
                    <a:pt x="566471" y="0"/>
                  </a:lnTo>
                  <a:lnTo>
                    <a:pt x="568147" y="928"/>
                  </a:lnTo>
                  <a:lnTo>
                    <a:pt x="569264" y="2605"/>
                  </a:lnTo>
                  <a:lnTo>
                    <a:pt x="571461" y="9020"/>
                  </a:lnTo>
                  <a:lnTo>
                    <a:pt x="600037" y="9133"/>
                  </a:lnTo>
                  <a:lnTo>
                    <a:pt x="590550" y="9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5" name="SMARTInkShape-3309"/>
          <p:cNvSpPr/>
          <p:nvPr>
            <p:custDataLst>
              <p:tags r:id="rId5"/>
            </p:custDataLst>
          </p:nvPr>
        </p:nvSpPr>
        <p:spPr>
          <a:xfrm>
            <a:off x="3514725" y="5505450"/>
            <a:ext cx="1417379" cy="57151"/>
          </a:xfrm>
          <a:custGeom>
            <a:avLst/>
            <a:gdLst/>
            <a:ahLst/>
            <a:cxnLst/>
            <a:rect l="0" t="0" r="0" b="0"/>
            <a:pathLst>
              <a:path w="1417379" h="57151">
                <a:moveTo>
                  <a:pt x="9525" y="57150"/>
                </a:moveTo>
                <a:lnTo>
                  <a:pt x="9525" y="57150"/>
                </a:lnTo>
                <a:lnTo>
                  <a:pt x="0" y="57150"/>
                </a:lnTo>
                <a:lnTo>
                  <a:pt x="36373" y="57150"/>
                </a:lnTo>
                <a:lnTo>
                  <a:pt x="46149" y="48949"/>
                </a:lnTo>
                <a:lnTo>
                  <a:pt x="52244" y="48018"/>
                </a:lnTo>
                <a:lnTo>
                  <a:pt x="98428" y="47625"/>
                </a:lnTo>
                <a:lnTo>
                  <a:pt x="146050" y="47625"/>
                </a:lnTo>
                <a:lnTo>
                  <a:pt x="193283" y="47625"/>
                </a:lnTo>
                <a:lnTo>
                  <a:pt x="240904" y="47625"/>
                </a:lnTo>
                <a:lnTo>
                  <a:pt x="288252" y="47625"/>
                </a:lnTo>
                <a:lnTo>
                  <a:pt x="328648" y="47625"/>
                </a:lnTo>
                <a:lnTo>
                  <a:pt x="369285" y="40086"/>
                </a:lnTo>
                <a:lnTo>
                  <a:pt x="414970" y="38362"/>
                </a:lnTo>
                <a:lnTo>
                  <a:pt x="457423" y="38117"/>
                </a:lnTo>
                <a:lnTo>
                  <a:pt x="479139" y="40927"/>
                </a:lnTo>
                <a:lnTo>
                  <a:pt x="504808" y="46302"/>
                </a:lnTo>
                <a:lnTo>
                  <a:pt x="548228" y="39308"/>
                </a:lnTo>
                <a:lnTo>
                  <a:pt x="592339" y="38207"/>
                </a:lnTo>
                <a:lnTo>
                  <a:pt x="639656" y="38110"/>
                </a:lnTo>
                <a:lnTo>
                  <a:pt x="683202" y="38100"/>
                </a:lnTo>
                <a:lnTo>
                  <a:pt x="727487" y="38100"/>
                </a:lnTo>
                <a:lnTo>
                  <a:pt x="771997" y="38100"/>
                </a:lnTo>
                <a:lnTo>
                  <a:pt x="802114" y="37042"/>
                </a:lnTo>
                <a:lnTo>
                  <a:pt x="842332" y="29458"/>
                </a:lnTo>
                <a:lnTo>
                  <a:pt x="888108" y="28653"/>
                </a:lnTo>
                <a:lnTo>
                  <a:pt x="933568" y="28582"/>
                </a:lnTo>
                <a:lnTo>
                  <a:pt x="975514" y="28575"/>
                </a:lnTo>
                <a:lnTo>
                  <a:pt x="1020557" y="28575"/>
                </a:lnTo>
                <a:lnTo>
                  <a:pt x="1063706" y="28575"/>
                </a:lnTo>
                <a:lnTo>
                  <a:pt x="1109933" y="28575"/>
                </a:lnTo>
                <a:lnTo>
                  <a:pt x="1155623" y="28575"/>
                </a:lnTo>
                <a:lnTo>
                  <a:pt x="1174727" y="27517"/>
                </a:lnTo>
                <a:lnTo>
                  <a:pt x="1212292" y="19443"/>
                </a:lnTo>
                <a:lnTo>
                  <a:pt x="1257119" y="19055"/>
                </a:lnTo>
                <a:lnTo>
                  <a:pt x="1302545" y="19050"/>
                </a:lnTo>
                <a:lnTo>
                  <a:pt x="1345668" y="19050"/>
                </a:lnTo>
                <a:lnTo>
                  <a:pt x="1392620" y="19050"/>
                </a:lnTo>
                <a:lnTo>
                  <a:pt x="1395138" y="19050"/>
                </a:lnTo>
                <a:lnTo>
                  <a:pt x="1400759" y="16228"/>
                </a:lnTo>
                <a:lnTo>
                  <a:pt x="1406784" y="12505"/>
                </a:lnTo>
                <a:lnTo>
                  <a:pt x="1417378" y="9918"/>
                </a:lnTo>
                <a:lnTo>
                  <a:pt x="1415582" y="9700"/>
                </a:lnTo>
                <a:lnTo>
                  <a:pt x="1413621" y="9641"/>
                </a:lnTo>
                <a:lnTo>
                  <a:pt x="140017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2" name="SMARTInkShape-Group778"/>
          <p:cNvGrpSpPr/>
          <p:nvPr/>
        </p:nvGrpSpPr>
        <p:grpSpPr>
          <a:xfrm>
            <a:off x="8348200" y="3822490"/>
            <a:ext cx="290976" cy="730461"/>
            <a:chOff x="8348200" y="3822490"/>
            <a:chExt cx="290976" cy="730461"/>
          </a:xfrm>
        </p:grpSpPr>
        <p:sp>
          <p:nvSpPr>
            <p:cNvPr id="1426" name="SMARTInkShape-3310"/>
            <p:cNvSpPr/>
            <p:nvPr>
              <p:custDataLst>
                <p:tags r:id="rId186"/>
              </p:custDataLst>
            </p:nvPr>
          </p:nvSpPr>
          <p:spPr>
            <a:xfrm>
              <a:off x="8348200" y="4038600"/>
              <a:ext cx="195726" cy="95251"/>
            </a:xfrm>
            <a:custGeom>
              <a:avLst/>
              <a:gdLst/>
              <a:ahLst/>
              <a:cxnLst/>
              <a:rect l="0" t="0" r="0" b="0"/>
              <a:pathLst>
                <a:path w="195726" h="95251">
                  <a:moveTo>
                    <a:pt x="14750" y="95250"/>
                  </a:moveTo>
                  <a:lnTo>
                    <a:pt x="14750" y="95250"/>
                  </a:lnTo>
                  <a:lnTo>
                    <a:pt x="9694" y="95250"/>
                  </a:lnTo>
                  <a:lnTo>
                    <a:pt x="8205" y="94192"/>
                  </a:lnTo>
                  <a:lnTo>
                    <a:pt x="7212" y="92428"/>
                  </a:lnTo>
                  <a:lnTo>
                    <a:pt x="6550" y="90194"/>
                  </a:lnTo>
                  <a:lnTo>
                    <a:pt x="561" y="81993"/>
                  </a:lnTo>
                  <a:lnTo>
                    <a:pt x="0" y="77945"/>
                  </a:lnTo>
                  <a:lnTo>
                    <a:pt x="2197" y="67803"/>
                  </a:lnTo>
                  <a:lnTo>
                    <a:pt x="12346" y="56240"/>
                  </a:lnTo>
                  <a:lnTo>
                    <a:pt x="28498" y="45104"/>
                  </a:lnTo>
                  <a:lnTo>
                    <a:pt x="75461" y="25904"/>
                  </a:lnTo>
                  <a:lnTo>
                    <a:pt x="118307" y="12800"/>
                  </a:lnTo>
                  <a:lnTo>
                    <a:pt x="164939" y="1894"/>
                  </a:lnTo>
                  <a:lnTo>
                    <a:pt x="19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SMARTInkShape-3311"/>
            <p:cNvSpPr/>
            <p:nvPr>
              <p:custDataLst>
                <p:tags r:id="rId187"/>
              </p:custDataLst>
            </p:nvPr>
          </p:nvSpPr>
          <p:spPr>
            <a:xfrm>
              <a:off x="8367450" y="4086618"/>
              <a:ext cx="12688" cy="266308"/>
            </a:xfrm>
            <a:custGeom>
              <a:avLst/>
              <a:gdLst/>
              <a:ahLst/>
              <a:cxnLst/>
              <a:rect l="0" t="0" r="0" b="0"/>
              <a:pathLst>
                <a:path w="12688" h="266308">
                  <a:moveTo>
                    <a:pt x="5025" y="9132"/>
                  </a:moveTo>
                  <a:lnTo>
                    <a:pt x="5025" y="9132"/>
                  </a:lnTo>
                  <a:lnTo>
                    <a:pt x="10081" y="4076"/>
                  </a:lnTo>
                  <a:lnTo>
                    <a:pt x="10512" y="2586"/>
                  </a:lnTo>
                  <a:lnTo>
                    <a:pt x="9742" y="1593"/>
                  </a:lnTo>
                  <a:lnTo>
                    <a:pt x="5956" y="0"/>
                  </a:lnTo>
                  <a:lnTo>
                    <a:pt x="12687" y="20381"/>
                  </a:lnTo>
                  <a:lnTo>
                    <a:pt x="12664" y="35298"/>
                  </a:lnTo>
                  <a:lnTo>
                    <a:pt x="7759" y="73447"/>
                  </a:lnTo>
                  <a:lnTo>
                    <a:pt x="5835" y="117206"/>
                  </a:lnTo>
                  <a:lnTo>
                    <a:pt x="5185" y="164810"/>
                  </a:lnTo>
                  <a:lnTo>
                    <a:pt x="0" y="205336"/>
                  </a:lnTo>
                  <a:lnTo>
                    <a:pt x="3632" y="250634"/>
                  </a:lnTo>
                  <a:lnTo>
                    <a:pt x="5025" y="266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SMARTInkShape-3312"/>
            <p:cNvSpPr/>
            <p:nvPr>
              <p:custDataLst>
                <p:tags r:id="rId188"/>
              </p:custDataLst>
            </p:nvPr>
          </p:nvSpPr>
          <p:spPr>
            <a:xfrm>
              <a:off x="8353425" y="4171950"/>
              <a:ext cx="142876" cy="53114"/>
            </a:xfrm>
            <a:custGeom>
              <a:avLst/>
              <a:gdLst/>
              <a:ahLst/>
              <a:cxnLst/>
              <a:rect l="0" t="0" r="0" b="0"/>
              <a:pathLst>
                <a:path w="142876" h="53114">
                  <a:moveTo>
                    <a:pt x="0" y="47625"/>
                  </a:moveTo>
                  <a:lnTo>
                    <a:pt x="0" y="47625"/>
                  </a:lnTo>
                  <a:lnTo>
                    <a:pt x="0" y="52681"/>
                  </a:lnTo>
                  <a:lnTo>
                    <a:pt x="2117" y="53113"/>
                  </a:lnTo>
                  <a:lnTo>
                    <a:pt x="41418" y="45217"/>
                  </a:lnTo>
                  <a:lnTo>
                    <a:pt x="84045" y="3143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SMARTInkShape-3313"/>
            <p:cNvSpPr/>
            <p:nvPr>
              <p:custDataLst>
                <p:tags r:id="rId189"/>
              </p:custDataLst>
            </p:nvPr>
          </p:nvSpPr>
          <p:spPr>
            <a:xfrm>
              <a:off x="8373960" y="3822490"/>
              <a:ext cx="131866" cy="105816"/>
            </a:xfrm>
            <a:custGeom>
              <a:avLst/>
              <a:gdLst/>
              <a:ahLst/>
              <a:cxnLst/>
              <a:rect l="0" t="0" r="0" b="0"/>
              <a:pathLst>
                <a:path w="131866" h="105816">
                  <a:moveTo>
                    <a:pt x="36615" y="63710"/>
                  </a:moveTo>
                  <a:lnTo>
                    <a:pt x="36615" y="63710"/>
                  </a:lnTo>
                  <a:lnTo>
                    <a:pt x="31559" y="63710"/>
                  </a:lnTo>
                  <a:lnTo>
                    <a:pt x="26254" y="66532"/>
                  </a:lnTo>
                  <a:lnTo>
                    <a:pt x="20369" y="72373"/>
                  </a:lnTo>
                  <a:lnTo>
                    <a:pt x="12163" y="86503"/>
                  </a:lnTo>
                  <a:lnTo>
                    <a:pt x="8204" y="97862"/>
                  </a:lnTo>
                  <a:lnTo>
                    <a:pt x="3527" y="104642"/>
                  </a:lnTo>
                  <a:lnTo>
                    <a:pt x="1856" y="105815"/>
                  </a:lnTo>
                  <a:lnTo>
                    <a:pt x="743" y="105538"/>
                  </a:lnTo>
                  <a:lnTo>
                    <a:pt x="0" y="104296"/>
                  </a:lnTo>
                  <a:lnTo>
                    <a:pt x="564" y="102408"/>
                  </a:lnTo>
                  <a:lnTo>
                    <a:pt x="4012" y="97490"/>
                  </a:lnTo>
                  <a:lnTo>
                    <a:pt x="17799" y="52970"/>
                  </a:lnTo>
                  <a:lnTo>
                    <a:pt x="33917" y="17961"/>
                  </a:lnTo>
                  <a:lnTo>
                    <a:pt x="52382" y="0"/>
                  </a:lnTo>
                  <a:lnTo>
                    <a:pt x="55594" y="70"/>
                  </a:lnTo>
                  <a:lnTo>
                    <a:pt x="64806" y="2970"/>
                  </a:lnTo>
                  <a:lnTo>
                    <a:pt x="73133" y="10609"/>
                  </a:lnTo>
                  <a:lnTo>
                    <a:pt x="105049" y="56304"/>
                  </a:lnTo>
                  <a:lnTo>
                    <a:pt x="131865" y="92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SMARTInkShape-3314"/>
            <p:cNvSpPr/>
            <p:nvPr>
              <p:custDataLst>
                <p:tags r:id="rId190"/>
              </p:custDataLst>
            </p:nvPr>
          </p:nvSpPr>
          <p:spPr>
            <a:xfrm>
              <a:off x="8496300" y="4328152"/>
              <a:ext cx="73811" cy="167649"/>
            </a:xfrm>
            <a:custGeom>
              <a:avLst/>
              <a:gdLst/>
              <a:ahLst/>
              <a:cxnLst/>
              <a:rect l="0" t="0" r="0" b="0"/>
              <a:pathLst>
                <a:path w="73811" h="167649">
                  <a:moveTo>
                    <a:pt x="0" y="34298"/>
                  </a:moveTo>
                  <a:lnTo>
                    <a:pt x="0" y="34298"/>
                  </a:lnTo>
                  <a:lnTo>
                    <a:pt x="0" y="78146"/>
                  </a:lnTo>
                  <a:lnTo>
                    <a:pt x="0" y="122105"/>
                  </a:lnTo>
                  <a:lnTo>
                    <a:pt x="0" y="130826"/>
                  </a:lnTo>
                  <a:lnTo>
                    <a:pt x="1058" y="133574"/>
                  </a:lnTo>
                  <a:lnTo>
                    <a:pt x="2822" y="135408"/>
                  </a:lnTo>
                  <a:lnTo>
                    <a:pt x="5056" y="136629"/>
                  </a:lnTo>
                  <a:lnTo>
                    <a:pt x="6545" y="135327"/>
                  </a:lnTo>
                  <a:lnTo>
                    <a:pt x="8200" y="128236"/>
                  </a:lnTo>
                  <a:lnTo>
                    <a:pt x="9351" y="87199"/>
                  </a:lnTo>
                  <a:lnTo>
                    <a:pt x="9509" y="40314"/>
                  </a:lnTo>
                  <a:lnTo>
                    <a:pt x="10576" y="24272"/>
                  </a:lnTo>
                  <a:lnTo>
                    <a:pt x="14578" y="10086"/>
                  </a:lnTo>
                  <a:lnTo>
                    <a:pt x="17128" y="5456"/>
                  </a:lnTo>
                  <a:lnTo>
                    <a:pt x="22782" y="313"/>
                  </a:lnTo>
                  <a:lnTo>
                    <a:pt x="25771" y="0"/>
                  </a:lnTo>
                  <a:lnTo>
                    <a:pt x="46381" y="9817"/>
                  </a:lnTo>
                  <a:lnTo>
                    <a:pt x="55186" y="18479"/>
                  </a:lnTo>
                  <a:lnTo>
                    <a:pt x="62627" y="31500"/>
                  </a:lnTo>
                  <a:lnTo>
                    <a:pt x="73205" y="71532"/>
                  </a:lnTo>
                  <a:lnTo>
                    <a:pt x="73810" y="90005"/>
                  </a:lnTo>
                  <a:lnTo>
                    <a:pt x="70552" y="105270"/>
                  </a:lnTo>
                  <a:lnTo>
                    <a:pt x="57711" y="130821"/>
                  </a:lnTo>
                  <a:lnTo>
                    <a:pt x="40501" y="148387"/>
                  </a:lnTo>
                  <a:lnTo>
                    <a:pt x="28231" y="153796"/>
                  </a:lnTo>
                  <a:lnTo>
                    <a:pt x="21996" y="155238"/>
                  </a:lnTo>
                  <a:lnTo>
                    <a:pt x="17839" y="157258"/>
                  </a:lnTo>
                  <a:lnTo>
                    <a:pt x="15068" y="159664"/>
                  </a:lnTo>
                  <a:lnTo>
                    <a:pt x="13220" y="162325"/>
                  </a:lnTo>
                  <a:lnTo>
                    <a:pt x="10930" y="164099"/>
                  </a:lnTo>
                  <a:lnTo>
                    <a:pt x="0" y="167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SMARTInkShape-3315"/>
            <p:cNvSpPr/>
            <p:nvPr>
              <p:custDataLst>
                <p:tags r:id="rId191"/>
              </p:custDataLst>
            </p:nvPr>
          </p:nvSpPr>
          <p:spPr>
            <a:xfrm>
              <a:off x="8620125" y="447675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0" y="0"/>
                  </a:moveTo>
                  <a:lnTo>
                    <a:pt x="0" y="0"/>
                  </a:lnTo>
                  <a:lnTo>
                    <a:pt x="0" y="45057"/>
                  </a:lnTo>
                  <a:lnTo>
                    <a:pt x="2822" y="54597"/>
                  </a:lnTo>
                  <a:lnTo>
                    <a:pt x="1905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8" name="SMARTInkShape-Group779"/>
          <p:cNvGrpSpPr/>
          <p:nvPr/>
        </p:nvGrpSpPr>
        <p:grpSpPr>
          <a:xfrm>
            <a:off x="3838692" y="4210050"/>
            <a:ext cx="4199791" cy="1342895"/>
            <a:chOff x="3838692" y="4210050"/>
            <a:chExt cx="4199791" cy="1342895"/>
          </a:xfrm>
        </p:grpSpPr>
        <p:sp>
          <p:nvSpPr>
            <p:cNvPr id="1433" name="SMARTInkShape-3316"/>
            <p:cNvSpPr/>
            <p:nvPr>
              <p:custDataLst>
                <p:tags r:id="rId181"/>
              </p:custDataLst>
            </p:nvPr>
          </p:nvSpPr>
          <p:spPr>
            <a:xfrm>
              <a:off x="3924310" y="5114925"/>
              <a:ext cx="47223" cy="438020"/>
            </a:xfrm>
            <a:custGeom>
              <a:avLst/>
              <a:gdLst/>
              <a:ahLst/>
              <a:cxnLst/>
              <a:rect l="0" t="0" r="0" b="0"/>
              <a:pathLst>
                <a:path w="47223" h="438020">
                  <a:moveTo>
                    <a:pt x="9515" y="0"/>
                  </a:moveTo>
                  <a:lnTo>
                    <a:pt x="9515" y="0"/>
                  </a:lnTo>
                  <a:lnTo>
                    <a:pt x="0" y="0"/>
                  </a:lnTo>
                  <a:lnTo>
                    <a:pt x="5050" y="0"/>
                  </a:lnTo>
                  <a:lnTo>
                    <a:pt x="6538" y="1058"/>
                  </a:lnTo>
                  <a:lnTo>
                    <a:pt x="7530" y="2822"/>
                  </a:lnTo>
                  <a:lnTo>
                    <a:pt x="9123" y="13257"/>
                  </a:lnTo>
                  <a:lnTo>
                    <a:pt x="10550" y="41504"/>
                  </a:lnTo>
                  <a:lnTo>
                    <a:pt x="16054" y="55219"/>
                  </a:lnTo>
                  <a:lnTo>
                    <a:pt x="18778" y="98895"/>
                  </a:lnTo>
                  <a:lnTo>
                    <a:pt x="18988" y="136892"/>
                  </a:lnTo>
                  <a:lnTo>
                    <a:pt x="21847" y="166855"/>
                  </a:lnTo>
                  <a:lnTo>
                    <a:pt x="27680" y="202594"/>
                  </a:lnTo>
                  <a:lnTo>
                    <a:pt x="28513" y="247614"/>
                  </a:lnTo>
                  <a:lnTo>
                    <a:pt x="28562" y="292098"/>
                  </a:lnTo>
                  <a:lnTo>
                    <a:pt x="28565" y="335361"/>
                  </a:lnTo>
                  <a:lnTo>
                    <a:pt x="28565" y="380942"/>
                  </a:lnTo>
                  <a:lnTo>
                    <a:pt x="28565" y="393689"/>
                  </a:lnTo>
                  <a:lnTo>
                    <a:pt x="31387" y="400045"/>
                  </a:lnTo>
                  <a:lnTo>
                    <a:pt x="35111" y="406398"/>
                  </a:lnTo>
                  <a:lnTo>
                    <a:pt x="37501" y="419100"/>
                  </a:lnTo>
                  <a:lnTo>
                    <a:pt x="38056" y="433124"/>
                  </a:lnTo>
                  <a:lnTo>
                    <a:pt x="39125" y="434800"/>
                  </a:lnTo>
                  <a:lnTo>
                    <a:pt x="40897" y="435916"/>
                  </a:lnTo>
                  <a:lnTo>
                    <a:pt x="47222" y="438019"/>
                  </a:lnTo>
                  <a:lnTo>
                    <a:pt x="28565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SMARTInkShape-3317"/>
            <p:cNvSpPr/>
            <p:nvPr>
              <p:custDataLst>
                <p:tags r:id="rId182"/>
              </p:custDataLst>
            </p:nvPr>
          </p:nvSpPr>
          <p:spPr>
            <a:xfrm>
              <a:off x="3876678" y="4819650"/>
              <a:ext cx="47623" cy="398724"/>
            </a:xfrm>
            <a:custGeom>
              <a:avLst/>
              <a:gdLst/>
              <a:ahLst/>
              <a:cxnLst/>
              <a:rect l="0" t="0" r="0" b="0"/>
              <a:pathLst>
                <a:path w="47623" h="398724">
                  <a:moveTo>
                    <a:pt x="9522" y="0"/>
                  </a:moveTo>
                  <a:lnTo>
                    <a:pt x="9522" y="0"/>
                  </a:lnTo>
                  <a:lnTo>
                    <a:pt x="9522" y="23321"/>
                  </a:lnTo>
                  <a:lnTo>
                    <a:pt x="6700" y="29062"/>
                  </a:lnTo>
                  <a:lnTo>
                    <a:pt x="2976" y="35142"/>
                  </a:lnTo>
                  <a:lnTo>
                    <a:pt x="880" y="45574"/>
                  </a:lnTo>
                  <a:lnTo>
                    <a:pt x="12" y="88374"/>
                  </a:lnTo>
                  <a:lnTo>
                    <a:pt x="0" y="106592"/>
                  </a:lnTo>
                  <a:lnTo>
                    <a:pt x="2820" y="113697"/>
                  </a:lnTo>
                  <a:lnTo>
                    <a:pt x="6543" y="120382"/>
                  </a:lnTo>
                  <a:lnTo>
                    <a:pt x="8934" y="133296"/>
                  </a:lnTo>
                  <a:lnTo>
                    <a:pt x="9512" y="165099"/>
                  </a:lnTo>
                  <a:lnTo>
                    <a:pt x="12340" y="171450"/>
                  </a:lnTo>
                  <a:lnTo>
                    <a:pt x="16066" y="177800"/>
                  </a:lnTo>
                  <a:lnTo>
                    <a:pt x="18458" y="190500"/>
                  </a:lnTo>
                  <a:lnTo>
                    <a:pt x="18930" y="203200"/>
                  </a:lnTo>
                  <a:lnTo>
                    <a:pt x="21817" y="209550"/>
                  </a:lnTo>
                  <a:lnTo>
                    <a:pt x="25570" y="215900"/>
                  </a:lnTo>
                  <a:lnTo>
                    <a:pt x="27979" y="228600"/>
                  </a:lnTo>
                  <a:lnTo>
                    <a:pt x="28572" y="273073"/>
                  </a:lnTo>
                  <a:lnTo>
                    <a:pt x="28572" y="317892"/>
                  </a:lnTo>
                  <a:lnTo>
                    <a:pt x="31394" y="324025"/>
                  </a:lnTo>
                  <a:lnTo>
                    <a:pt x="37704" y="332828"/>
                  </a:lnTo>
                  <a:lnTo>
                    <a:pt x="38063" y="341528"/>
                  </a:lnTo>
                  <a:lnTo>
                    <a:pt x="46295" y="350980"/>
                  </a:lnTo>
                  <a:lnTo>
                    <a:pt x="47229" y="357053"/>
                  </a:lnTo>
                  <a:lnTo>
                    <a:pt x="47622" y="398723"/>
                  </a:lnTo>
                  <a:lnTo>
                    <a:pt x="47622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SMARTInkShape-3318"/>
            <p:cNvSpPr/>
            <p:nvPr>
              <p:custDataLst>
                <p:tags r:id="rId183"/>
              </p:custDataLst>
            </p:nvPr>
          </p:nvSpPr>
          <p:spPr>
            <a:xfrm>
              <a:off x="6900247" y="4210050"/>
              <a:ext cx="1138236" cy="57151"/>
            </a:xfrm>
            <a:custGeom>
              <a:avLst/>
              <a:gdLst/>
              <a:ahLst/>
              <a:cxnLst/>
              <a:rect l="0" t="0" r="0" b="0"/>
              <a:pathLst>
                <a:path w="1138236" h="57151">
                  <a:moveTo>
                    <a:pt x="43478" y="57150"/>
                  </a:moveTo>
                  <a:lnTo>
                    <a:pt x="43478" y="57150"/>
                  </a:lnTo>
                  <a:lnTo>
                    <a:pt x="0" y="57150"/>
                  </a:lnTo>
                  <a:lnTo>
                    <a:pt x="2282" y="57150"/>
                  </a:lnTo>
                  <a:lnTo>
                    <a:pt x="44521" y="49611"/>
                  </a:lnTo>
                  <a:lnTo>
                    <a:pt x="76750" y="48508"/>
                  </a:lnTo>
                  <a:lnTo>
                    <a:pt x="112240" y="48018"/>
                  </a:lnTo>
                  <a:lnTo>
                    <a:pt x="157808" y="42685"/>
                  </a:lnTo>
                  <a:lnTo>
                    <a:pt x="198121" y="39458"/>
                  </a:lnTo>
                  <a:lnTo>
                    <a:pt x="241933" y="38503"/>
                  </a:lnTo>
                  <a:lnTo>
                    <a:pt x="288428" y="38219"/>
                  </a:lnTo>
                  <a:lnTo>
                    <a:pt x="322736" y="38153"/>
                  </a:lnTo>
                  <a:lnTo>
                    <a:pt x="359151" y="37066"/>
                  </a:lnTo>
                  <a:lnTo>
                    <a:pt x="396502" y="33054"/>
                  </a:lnTo>
                  <a:lnTo>
                    <a:pt x="431447" y="30566"/>
                  </a:lnTo>
                  <a:lnTo>
                    <a:pt x="466734" y="29460"/>
                  </a:lnTo>
                  <a:lnTo>
                    <a:pt x="507111" y="28968"/>
                  </a:lnTo>
                  <a:lnTo>
                    <a:pt x="546929" y="28750"/>
                  </a:lnTo>
                  <a:lnTo>
                    <a:pt x="585792" y="28653"/>
                  </a:lnTo>
                  <a:lnTo>
                    <a:pt x="624232" y="28609"/>
                  </a:lnTo>
                  <a:lnTo>
                    <a:pt x="659660" y="25768"/>
                  </a:lnTo>
                  <a:lnTo>
                    <a:pt x="694103" y="22036"/>
                  </a:lnTo>
                  <a:lnTo>
                    <a:pt x="730578" y="20377"/>
                  </a:lnTo>
                  <a:lnTo>
                    <a:pt x="776701" y="19443"/>
                  </a:lnTo>
                  <a:lnTo>
                    <a:pt x="822234" y="19167"/>
                  </a:lnTo>
                  <a:lnTo>
                    <a:pt x="864182" y="19084"/>
                  </a:lnTo>
                  <a:lnTo>
                    <a:pt x="903422" y="19060"/>
                  </a:lnTo>
                  <a:lnTo>
                    <a:pt x="934734" y="16233"/>
                  </a:lnTo>
                  <a:lnTo>
                    <a:pt x="969818" y="12506"/>
                  </a:lnTo>
                  <a:lnTo>
                    <a:pt x="1006577" y="10850"/>
                  </a:lnTo>
                  <a:lnTo>
                    <a:pt x="1052857" y="9918"/>
                  </a:lnTo>
                  <a:lnTo>
                    <a:pt x="1098627" y="9577"/>
                  </a:lnTo>
                  <a:lnTo>
                    <a:pt x="1111449" y="8490"/>
                  </a:lnTo>
                  <a:lnTo>
                    <a:pt x="1138235" y="117"/>
                  </a:lnTo>
                  <a:lnTo>
                    <a:pt x="1130598" y="8211"/>
                  </a:lnTo>
                  <a:lnTo>
                    <a:pt x="1130175" y="7591"/>
                  </a:lnTo>
                  <a:lnTo>
                    <a:pt x="11293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SMARTInkShape-3319"/>
            <p:cNvSpPr/>
            <p:nvPr>
              <p:custDataLst>
                <p:tags r:id="rId184"/>
              </p:custDataLst>
            </p:nvPr>
          </p:nvSpPr>
          <p:spPr>
            <a:xfrm>
              <a:off x="6915672" y="4242963"/>
              <a:ext cx="56629" cy="633838"/>
            </a:xfrm>
            <a:custGeom>
              <a:avLst/>
              <a:gdLst/>
              <a:ahLst/>
              <a:cxnLst/>
              <a:rect l="0" t="0" r="0" b="0"/>
              <a:pathLst>
                <a:path w="56629" h="633838">
                  <a:moveTo>
                    <a:pt x="28053" y="633837"/>
                  </a:moveTo>
                  <a:lnTo>
                    <a:pt x="28053" y="633837"/>
                  </a:lnTo>
                  <a:lnTo>
                    <a:pt x="37544" y="633837"/>
                  </a:lnTo>
                  <a:lnTo>
                    <a:pt x="37568" y="628781"/>
                  </a:lnTo>
                  <a:lnTo>
                    <a:pt x="45778" y="598189"/>
                  </a:lnTo>
                  <a:lnTo>
                    <a:pt x="46987" y="552548"/>
                  </a:lnTo>
                  <a:lnTo>
                    <a:pt x="44265" y="509342"/>
                  </a:lnTo>
                  <a:lnTo>
                    <a:pt x="38459" y="467786"/>
                  </a:lnTo>
                  <a:lnTo>
                    <a:pt x="37752" y="425667"/>
                  </a:lnTo>
                  <a:lnTo>
                    <a:pt x="34807" y="398943"/>
                  </a:lnTo>
                  <a:lnTo>
                    <a:pt x="29387" y="370950"/>
                  </a:lnTo>
                  <a:lnTo>
                    <a:pt x="28170" y="327212"/>
                  </a:lnTo>
                  <a:lnTo>
                    <a:pt x="30891" y="288711"/>
                  </a:lnTo>
                  <a:lnTo>
                    <a:pt x="36697" y="244077"/>
                  </a:lnTo>
                  <a:lnTo>
                    <a:pt x="37544" y="197692"/>
                  </a:lnTo>
                  <a:lnTo>
                    <a:pt x="37575" y="155603"/>
                  </a:lnTo>
                  <a:lnTo>
                    <a:pt x="45778" y="113520"/>
                  </a:lnTo>
                  <a:lnTo>
                    <a:pt x="47069" y="69254"/>
                  </a:lnTo>
                  <a:lnTo>
                    <a:pt x="44265" y="62589"/>
                  </a:lnTo>
                  <a:lnTo>
                    <a:pt x="40550" y="56099"/>
                  </a:lnTo>
                  <a:lnTo>
                    <a:pt x="38459" y="45437"/>
                  </a:lnTo>
                  <a:lnTo>
                    <a:pt x="37588" y="10329"/>
                  </a:lnTo>
                  <a:lnTo>
                    <a:pt x="36526" y="8615"/>
                  </a:lnTo>
                  <a:lnTo>
                    <a:pt x="34760" y="7473"/>
                  </a:lnTo>
                  <a:lnTo>
                    <a:pt x="29975" y="5145"/>
                  </a:lnTo>
                  <a:lnTo>
                    <a:pt x="24321" y="582"/>
                  </a:lnTo>
                  <a:lnTo>
                    <a:pt x="22390" y="0"/>
                  </a:lnTo>
                  <a:lnTo>
                    <a:pt x="21103" y="671"/>
                  </a:lnTo>
                  <a:lnTo>
                    <a:pt x="16468" y="6671"/>
                  </a:lnTo>
                  <a:lnTo>
                    <a:pt x="3441" y="21258"/>
                  </a:lnTo>
                  <a:lnTo>
                    <a:pt x="1239" y="27499"/>
                  </a:lnTo>
                  <a:lnTo>
                    <a:pt x="0" y="42019"/>
                  </a:lnTo>
                  <a:lnTo>
                    <a:pt x="2533" y="50837"/>
                  </a:lnTo>
                  <a:lnTo>
                    <a:pt x="4690" y="54670"/>
                  </a:lnTo>
                  <a:lnTo>
                    <a:pt x="7185" y="57226"/>
                  </a:lnTo>
                  <a:lnTo>
                    <a:pt x="12782" y="60065"/>
                  </a:lnTo>
                  <a:lnTo>
                    <a:pt x="21882" y="61664"/>
                  </a:lnTo>
                  <a:lnTo>
                    <a:pt x="28133" y="59216"/>
                  </a:lnTo>
                  <a:lnTo>
                    <a:pt x="31281" y="57081"/>
                  </a:lnTo>
                  <a:lnTo>
                    <a:pt x="33380" y="54600"/>
                  </a:lnTo>
                  <a:lnTo>
                    <a:pt x="35712" y="49020"/>
                  </a:lnTo>
                  <a:lnTo>
                    <a:pt x="37414" y="22332"/>
                  </a:lnTo>
                  <a:lnTo>
                    <a:pt x="36411" y="19792"/>
                  </a:lnTo>
                  <a:lnTo>
                    <a:pt x="34683" y="18098"/>
                  </a:lnTo>
                  <a:lnTo>
                    <a:pt x="29941" y="16217"/>
                  </a:lnTo>
                  <a:lnTo>
                    <a:pt x="20240" y="14910"/>
                  </a:lnTo>
                  <a:lnTo>
                    <a:pt x="10477" y="22930"/>
                  </a:lnTo>
                  <a:lnTo>
                    <a:pt x="11044" y="24425"/>
                  </a:lnTo>
                  <a:lnTo>
                    <a:pt x="17333" y="32323"/>
                  </a:lnTo>
                  <a:lnTo>
                    <a:pt x="20819" y="33123"/>
                  </a:lnTo>
                  <a:lnTo>
                    <a:pt x="31680" y="33636"/>
                  </a:lnTo>
                  <a:lnTo>
                    <a:pt x="37779" y="30883"/>
                  </a:lnTo>
                  <a:lnTo>
                    <a:pt x="56628" y="147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SMARTInkShape-3320"/>
            <p:cNvSpPr/>
            <p:nvPr>
              <p:custDataLst>
                <p:tags r:id="rId185"/>
              </p:custDataLst>
            </p:nvPr>
          </p:nvSpPr>
          <p:spPr>
            <a:xfrm>
              <a:off x="3838692" y="4800623"/>
              <a:ext cx="3162184" cy="95228"/>
            </a:xfrm>
            <a:custGeom>
              <a:avLst/>
              <a:gdLst/>
              <a:ahLst/>
              <a:cxnLst/>
              <a:rect l="0" t="0" r="0" b="0"/>
              <a:pathLst>
                <a:path w="3162184" h="95228">
                  <a:moveTo>
                    <a:pt x="9408" y="9502"/>
                  </a:moveTo>
                  <a:lnTo>
                    <a:pt x="9408" y="9502"/>
                  </a:lnTo>
                  <a:lnTo>
                    <a:pt x="276" y="9502"/>
                  </a:lnTo>
                  <a:lnTo>
                    <a:pt x="0" y="4446"/>
                  </a:lnTo>
                  <a:lnTo>
                    <a:pt x="2077" y="2957"/>
                  </a:lnTo>
                  <a:lnTo>
                    <a:pt x="21352" y="369"/>
                  </a:lnTo>
                  <a:lnTo>
                    <a:pt x="67081" y="0"/>
                  </a:lnTo>
                  <a:lnTo>
                    <a:pt x="97432" y="2804"/>
                  </a:lnTo>
                  <a:lnTo>
                    <a:pt x="137407" y="8914"/>
                  </a:lnTo>
                  <a:lnTo>
                    <a:pt x="182270" y="9386"/>
                  </a:lnTo>
                  <a:lnTo>
                    <a:pt x="227506" y="9486"/>
                  </a:lnTo>
                  <a:lnTo>
                    <a:pt x="274033" y="9499"/>
                  </a:lnTo>
                  <a:lnTo>
                    <a:pt x="314181" y="14558"/>
                  </a:lnTo>
                  <a:lnTo>
                    <a:pt x="347004" y="17041"/>
                  </a:lnTo>
                  <a:lnTo>
                    <a:pt x="389895" y="18439"/>
                  </a:lnTo>
                  <a:lnTo>
                    <a:pt x="427298" y="18852"/>
                  </a:lnTo>
                  <a:lnTo>
                    <a:pt x="461837" y="18949"/>
                  </a:lnTo>
                  <a:lnTo>
                    <a:pt x="501882" y="18993"/>
                  </a:lnTo>
                  <a:lnTo>
                    <a:pt x="545851" y="19017"/>
                  </a:lnTo>
                  <a:lnTo>
                    <a:pt x="589152" y="25571"/>
                  </a:lnTo>
                  <a:lnTo>
                    <a:pt x="631102" y="27963"/>
                  </a:lnTo>
                  <a:lnTo>
                    <a:pt x="674784" y="28436"/>
                  </a:lnTo>
                  <a:lnTo>
                    <a:pt x="705886" y="28500"/>
                  </a:lnTo>
                  <a:lnTo>
                    <a:pt x="740171" y="29588"/>
                  </a:lnTo>
                  <a:lnTo>
                    <a:pt x="778380" y="35091"/>
                  </a:lnTo>
                  <a:lnTo>
                    <a:pt x="816042" y="37192"/>
                  </a:lnTo>
                  <a:lnTo>
                    <a:pt x="852955" y="37815"/>
                  </a:lnTo>
                  <a:lnTo>
                    <a:pt x="897230" y="38025"/>
                  </a:lnTo>
                  <a:lnTo>
                    <a:pt x="933925" y="38061"/>
                  </a:lnTo>
                  <a:lnTo>
                    <a:pt x="971608" y="38072"/>
                  </a:lnTo>
                  <a:lnTo>
                    <a:pt x="1009585" y="38076"/>
                  </a:lnTo>
                  <a:lnTo>
                    <a:pt x="1055287" y="43133"/>
                  </a:lnTo>
                  <a:lnTo>
                    <a:pt x="1095291" y="46278"/>
                  </a:lnTo>
                  <a:lnTo>
                    <a:pt x="1135602" y="47210"/>
                  </a:lnTo>
                  <a:lnTo>
                    <a:pt x="1174357" y="47486"/>
                  </a:lnTo>
                  <a:lnTo>
                    <a:pt x="1212651" y="47568"/>
                  </a:lnTo>
                  <a:lnTo>
                    <a:pt x="1250809" y="47592"/>
                  </a:lnTo>
                  <a:lnTo>
                    <a:pt x="1288926" y="47599"/>
                  </a:lnTo>
                  <a:lnTo>
                    <a:pt x="1327031" y="47602"/>
                  </a:lnTo>
                  <a:lnTo>
                    <a:pt x="1365132" y="47602"/>
                  </a:lnTo>
                  <a:lnTo>
                    <a:pt x="1408290" y="52658"/>
                  </a:lnTo>
                  <a:lnTo>
                    <a:pt x="1449534" y="55803"/>
                  </a:lnTo>
                  <a:lnTo>
                    <a:pt x="1488565" y="56735"/>
                  </a:lnTo>
                  <a:lnTo>
                    <a:pt x="1526942" y="57011"/>
                  </a:lnTo>
                  <a:lnTo>
                    <a:pt x="1565124" y="57093"/>
                  </a:lnTo>
                  <a:lnTo>
                    <a:pt x="1608305" y="57117"/>
                  </a:lnTo>
                  <a:lnTo>
                    <a:pt x="1654612" y="57124"/>
                  </a:lnTo>
                  <a:lnTo>
                    <a:pt x="1696790" y="57127"/>
                  </a:lnTo>
                  <a:lnTo>
                    <a:pt x="1736099" y="57127"/>
                  </a:lnTo>
                  <a:lnTo>
                    <a:pt x="1779614" y="57127"/>
                  </a:lnTo>
                  <a:lnTo>
                    <a:pt x="1820964" y="57127"/>
                  </a:lnTo>
                  <a:lnTo>
                    <a:pt x="1860028" y="57127"/>
                  </a:lnTo>
                  <a:lnTo>
                    <a:pt x="1898413" y="57127"/>
                  </a:lnTo>
                  <a:lnTo>
                    <a:pt x="1936597" y="57127"/>
                  </a:lnTo>
                  <a:lnTo>
                    <a:pt x="1979780" y="57127"/>
                  </a:lnTo>
                  <a:lnTo>
                    <a:pt x="2021031" y="57127"/>
                  </a:lnTo>
                  <a:lnTo>
                    <a:pt x="2060065" y="57127"/>
                  </a:lnTo>
                  <a:lnTo>
                    <a:pt x="2098442" y="62183"/>
                  </a:lnTo>
                  <a:lnTo>
                    <a:pt x="2136624" y="65328"/>
                  </a:lnTo>
                  <a:lnTo>
                    <a:pt x="2174748" y="66260"/>
                  </a:lnTo>
                  <a:lnTo>
                    <a:pt x="2212855" y="66536"/>
                  </a:lnTo>
                  <a:lnTo>
                    <a:pt x="2250957" y="66618"/>
                  </a:lnTo>
                  <a:lnTo>
                    <a:pt x="2287647" y="69459"/>
                  </a:lnTo>
                  <a:lnTo>
                    <a:pt x="2326884" y="73191"/>
                  </a:lnTo>
                  <a:lnTo>
                    <a:pt x="2371056" y="75292"/>
                  </a:lnTo>
                  <a:lnTo>
                    <a:pt x="2408757" y="75784"/>
                  </a:lnTo>
                  <a:lnTo>
                    <a:pt x="2444563" y="78825"/>
                  </a:lnTo>
                  <a:lnTo>
                    <a:pt x="2488827" y="83665"/>
                  </a:lnTo>
                  <a:lnTo>
                    <a:pt x="2527695" y="85099"/>
                  </a:lnTo>
                  <a:lnTo>
                    <a:pt x="2572726" y="85523"/>
                  </a:lnTo>
                  <a:lnTo>
                    <a:pt x="2620179" y="85667"/>
                  </a:lnTo>
                  <a:lnTo>
                    <a:pt x="2663027" y="85694"/>
                  </a:lnTo>
                  <a:lnTo>
                    <a:pt x="2699714" y="88522"/>
                  </a:lnTo>
                  <a:lnTo>
                    <a:pt x="2742042" y="93903"/>
                  </a:lnTo>
                  <a:lnTo>
                    <a:pt x="2781463" y="94835"/>
                  </a:lnTo>
                  <a:lnTo>
                    <a:pt x="2821494" y="95149"/>
                  </a:lnTo>
                  <a:lnTo>
                    <a:pt x="2865149" y="95210"/>
                  </a:lnTo>
                  <a:lnTo>
                    <a:pt x="2904661" y="95224"/>
                  </a:lnTo>
                  <a:lnTo>
                    <a:pt x="2949586" y="88680"/>
                  </a:lnTo>
                  <a:lnTo>
                    <a:pt x="2992953" y="86290"/>
                  </a:lnTo>
                  <a:lnTo>
                    <a:pt x="3039317" y="85780"/>
                  </a:lnTo>
                  <a:lnTo>
                    <a:pt x="3084926" y="85709"/>
                  </a:lnTo>
                  <a:lnTo>
                    <a:pt x="3129358" y="85702"/>
                  </a:lnTo>
                  <a:lnTo>
                    <a:pt x="3146166" y="85702"/>
                  </a:lnTo>
                  <a:lnTo>
                    <a:pt x="3152595" y="88524"/>
                  </a:lnTo>
                  <a:lnTo>
                    <a:pt x="3162183" y="95227"/>
                  </a:lnTo>
                  <a:lnTo>
                    <a:pt x="3143133" y="95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9" name="SMARTInkShape-3321"/>
          <p:cNvSpPr/>
          <p:nvPr>
            <p:custDataLst>
              <p:tags r:id="rId6"/>
            </p:custDataLst>
          </p:nvPr>
        </p:nvSpPr>
        <p:spPr>
          <a:xfrm>
            <a:off x="3505200" y="5524676"/>
            <a:ext cx="476251" cy="47450"/>
          </a:xfrm>
          <a:custGeom>
            <a:avLst/>
            <a:gdLst/>
            <a:ahLst/>
            <a:cxnLst/>
            <a:rect l="0" t="0" r="0" b="0"/>
            <a:pathLst>
              <a:path w="476251" h="47450">
                <a:moveTo>
                  <a:pt x="57150" y="28399"/>
                </a:moveTo>
                <a:lnTo>
                  <a:pt x="57150" y="28399"/>
                </a:lnTo>
                <a:lnTo>
                  <a:pt x="57150" y="37921"/>
                </a:lnTo>
                <a:lnTo>
                  <a:pt x="57150" y="28399"/>
                </a:lnTo>
                <a:lnTo>
                  <a:pt x="48949" y="28399"/>
                </a:lnTo>
                <a:lnTo>
                  <a:pt x="48508" y="29457"/>
                </a:lnTo>
                <a:lnTo>
                  <a:pt x="47742" y="36600"/>
                </a:lnTo>
                <a:lnTo>
                  <a:pt x="44855" y="37336"/>
                </a:lnTo>
                <a:lnTo>
                  <a:pt x="28971" y="37924"/>
                </a:lnTo>
                <a:lnTo>
                  <a:pt x="19169" y="47333"/>
                </a:lnTo>
                <a:lnTo>
                  <a:pt x="0" y="47449"/>
                </a:lnTo>
                <a:lnTo>
                  <a:pt x="24472" y="46391"/>
                </a:lnTo>
                <a:lnTo>
                  <a:pt x="50891" y="39910"/>
                </a:lnTo>
                <a:lnTo>
                  <a:pt x="91427" y="38317"/>
                </a:lnTo>
                <a:lnTo>
                  <a:pt x="132805" y="38040"/>
                </a:lnTo>
                <a:lnTo>
                  <a:pt x="178986" y="36888"/>
                </a:lnTo>
                <a:lnTo>
                  <a:pt x="223281" y="29726"/>
                </a:lnTo>
                <a:lnTo>
                  <a:pt x="270076" y="25751"/>
                </a:lnTo>
                <a:lnTo>
                  <a:pt x="313110" y="20232"/>
                </a:lnTo>
                <a:lnTo>
                  <a:pt x="351127" y="20201"/>
                </a:lnTo>
                <a:lnTo>
                  <a:pt x="381705" y="27111"/>
                </a:lnTo>
                <a:lnTo>
                  <a:pt x="426875" y="19233"/>
                </a:lnTo>
                <a:lnTo>
                  <a:pt x="474036" y="18874"/>
                </a:lnTo>
                <a:lnTo>
                  <a:pt x="476250" y="18874"/>
                </a:lnTo>
                <a:lnTo>
                  <a:pt x="476250" y="13818"/>
                </a:lnTo>
                <a:lnTo>
                  <a:pt x="474133" y="12329"/>
                </a:lnTo>
                <a:lnTo>
                  <a:pt x="454791" y="9742"/>
                </a:lnTo>
                <a:lnTo>
                  <a:pt x="432607" y="6578"/>
                </a:lnTo>
                <a:lnTo>
                  <a:pt x="401829" y="713"/>
                </a:lnTo>
                <a:lnTo>
                  <a:pt x="362615" y="0"/>
                </a:lnTo>
                <a:lnTo>
                  <a:pt x="319900" y="905"/>
                </a:lnTo>
                <a:lnTo>
                  <a:pt x="277640" y="7368"/>
                </a:lnTo>
                <a:lnTo>
                  <a:pt x="233348" y="8958"/>
                </a:lnTo>
                <a:lnTo>
                  <a:pt x="187245" y="16837"/>
                </a:lnTo>
                <a:lnTo>
                  <a:pt x="146470" y="18695"/>
                </a:lnTo>
                <a:lnTo>
                  <a:pt x="118187" y="21644"/>
                </a:lnTo>
                <a:lnTo>
                  <a:pt x="76516" y="28568"/>
                </a:lnTo>
                <a:lnTo>
                  <a:pt x="35619" y="37497"/>
                </a:lnTo>
                <a:lnTo>
                  <a:pt x="19221" y="37921"/>
                </a:lnTo>
                <a:lnTo>
                  <a:pt x="19050" y="474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3" name="SMARTInkShape-Group781"/>
          <p:cNvGrpSpPr/>
          <p:nvPr/>
        </p:nvGrpSpPr>
        <p:grpSpPr>
          <a:xfrm>
            <a:off x="6896100" y="5519012"/>
            <a:ext cx="257176" cy="319814"/>
            <a:chOff x="6896100" y="5519012"/>
            <a:chExt cx="257176" cy="319814"/>
          </a:xfrm>
        </p:grpSpPr>
        <p:sp>
          <p:nvSpPr>
            <p:cNvPr id="1440" name="SMARTInkShape-3322"/>
            <p:cNvSpPr/>
            <p:nvPr>
              <p:custDataLst>
                <p:tags r:id="rId178"/>
              </p:custDataLst>
            </p:nvPr>
          </p:nvSpPr>
          <p:spPr>
            <a:xfrm>
              <a:off x="6925193" y="5519012"/>
              <a:ext cx="35993" cy="43589"/>
            </a:xfrm>
            <a:custGeom>
              <a:avLst/>
              <a:gdLst/>
              <a:ahLst/>
              <a:cxnLst/>
              <a:rect l="0" t="0" r="0" b="0"/>
              <a:pathLst>
                <a:path w="35993" h="43589">
                  <a:moveTo>
                    <a:pt x="28057" y="5488"/>
                  </a:moveTo>
                  <a:lnTo>
                    <a:pt x="28057" y="5488"/>
                  </a:lnTo>
                  <a:lnTo>
                    <a:pt x="28057" y="0"/>
                  </a:lnTo>
                  <a:lnTo>
                    <a:pt x="28057" y="4557"/>
                  </a:lnTo>
                  <a:lnTo>
                    <a:pt x="19857" y="5406"/>
                  </a:lnTo>
                  <a:lnTo>
                    <a:pt x="5391" y="18738"/>
                  </a:lnTo>
                  <a:lnTo>
                    <a:pt x="2108" y="24783"/>
                  </a:lnTo>
                  <a:lnTo>
                    <a:pt x="0" y="37286"/>
                  </a:lnTo>
                  <a:lnTo>
                    <a:pt x="886" y="39387"/>
                  </a:lnTo>
                  <a:lnTo>
                    <a:pt x="2535" y="40787"/>
                  </a:lnTo>
                  <a:lnTo>
                    <a:pt x="4692" y="41720"/>
                  </a:lnTo>
                  <a:lnTo>
                    <a:pt x="17841" y="43035"/>
                  </a:lnTo>
                  <a:lnTo>
                    <a:pt x="21247" y="42161"/>
                  </a:lnTo>
                  <a:lnTo>
                    <a:pt x="23517" y="40520"/>
                  </a:lnTo>
                  <a:lnTo>
                    <a:pt x="34005" y="27309"/>
                  </a:lnTo>
                  <a:lnTo>
                    <a:pt x="35992" y="21184"/>
                  </a:lnTo>
                  <a:lnTo>
                    <a:pt x="35464" y="19126"/>
                  </a:lnTo>
                  <a:lnTo>
                    <a:pt x="34053" y="17755"/>
                  </a:lnTo>
                  <a:lnTo>
                    <a:pt x="29664" y="16232"/>
                  </a:lnTo>
                  <a:lnTo>
                    <a:pt x="5771" y="15060"/>
                  </a:lnTo>
                  <a:lnTo>
                    <a:pt x="4733" y="16102"/>
                  </a:lnTo>
                  <a:lnTo>
                    <a:pt x="5099" y="17856"/>
                  </a:lnTo>
                  <a:lnTo>
                    <a:pt x="8236" y="23218"/>
                  </a:lnTo>
                  <a:lnTo>
                    <a:pt x="11487" y="23952"/>
                  </a:lnTo>
                  <a:lnTo>
                    <a:pt x="13835" y="24147"/>
                  </a:lnTo>
                  <a:lnTo>
                    <a:pt x="19267" y="27187"/>
                  </a:lnTo>
                  <a:lnTo>
                    <a:pt x="22197" y="29478"/>
                  </a:lnTo>
                  <a:lnTo>
                    <a:pt x="28057" y="43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SMARTInkShape-3323"/>
            <p:cNvSpPr/>
            <p:nvPr>
              <p:custDataLst>
                <p:tags r:id="rId179"/>
              </p:custDataLst>
            </p:nvPr>
          </p:nvSpPr>
          <p:spPr>
            <a:xfrm>
              <a:off x="6896100" y="5668719"/>
              <a:ext cx="186350" cy="170107"/>
            </a:xfrm>
            <a:custGeom>
              <a:avLst/>
              <a:gdLst/>
              <a:ahLst/>
              <a:cxnLst/>
              <a:rect l="0" t="0" r="0" b="0"/>
              <a:pathLst>
                <a:path w="186350" h="170107">
                  <a:moveTo>
                    <a:pt x="0" y="36756"/>
                  </a:moveTo>
                  <a:lnTo>
                    <a:pt x="0" y="36756"/>
                  </a:lnTo>
                  <a:lnTo>
                    <a:pt x="0" y="23499"/>
                  </a:lnTo>
                  <a:lnTo>
                    <a:pt x="1058" y="21568"/>
                  </a:lnTo>
                  <a:lnTo>
                    <a:pt x="2822" y="20281"/>
                  </a:lnTo>
                  <a:lnTo>
                    <a:pt x="32514" y="11500"/>
                  </a:lnTo>
                  <a:lnTo>
                    <a:pt x="77605" y="6014"/>
                  </a:lnTo>
                  <a:lnTo>
                    <a:pt x="117165" y="110"/>
                  </a:lnTo>
                  <a:lnTo>
                    <a:pt x="158453" y="0"/>
                  </a:lnTo>
                  <a:lnTo>
                    <a:pt x="174846" y="3840"/>
                  </a:lnTo>
                  <a:lnTo>
                    <a:pt x="183542" y="9074"/>
                  </a:lnTo>
                  <a:lnTo>
                    <a:pt x="185862" y="11950"/>
                  </a:lnTo>
                  <a:lnTo>
                    <a:pt x="186349" y="15986"/>
                  </a:lnTo>
                  <a:lnTo>
                    <a:pt x="181979" y="31778"/>
                  </a:lnTo>
                  <a:lnTo>
                    <a:pt x="167989" y="72450"/>
                  </a:lnTo>
                  <a:lnTo>
                    <a:pt x="152362" y="114625"/>
                  </a:lnTo>
                  <a:lnTo>
                    <a:pt x="133350" y="170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SMARTInkShape-3324"/>
            <p:cNvSpPr/>
            <p:nvPr>
              <p:custDataLst>
                <p:tags r:id="rId180"/>
              </p:custDataLst>
            </p:nvPr>
          </p:nvSpPr>
          <p:spPr>
            <a:xfrm>
              <a:off x="6935917" y="5753100"/>
              <a:ext cx="217359" cy="66676"/>
            </a:xfrm>
            <a:custGeom>
              <a:avLst/>
              <a:gdLst/>
              <a:ahLst/>
              <a:cxnLst/>
              <a:rect l="0" t="0" r="0" b="0"/>
              <a:pathLst>
                <a:path w="217359" h="66676">
                  <a:moveTo>
                    <a:pt x="17333" y="66675"/>
                  </a:moveTo>
                  <a:lnTo>
                    <a:pt x="17333" y="66675"/>
                  </a:lnTo>
                  <a:lnTo>
                    <a:pt x="4076" y="66675"/>
                  </a:lnTo>
                  <a:lnTo>
                    <a:pt x="2145" y="65617"/>
                  </a:lnTo>
                  <a:lnTo>
                    <a:pt x="858" y="63853"/>
                  </a:lnTo>
                  <a:lnTo>
                    <a:pt x="0" y="61619"/>
                  </a:lnTo>
                  <a:lnTo>
                    <a:pt x="1544" y="60130"/>
                  </a:lnTo>
                  <a:lnTo>
                    <a:pt x="44485" y="49785"/>
                  </a:lnTo>
                  <a:lnTo>
                    <a:pt x="87192" y="40305"/>
                  </a:lnTo>
                  <a:lnTo>
                    <a:pt x="125991" y="31463"/>
                  </a:lnTo>
                  <a:lnTo>
                    <a:pt x="173458" y="15837"/>
                  </a:lnTo>
                  <a:lnTo>
                    <a:pt x="217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6" name="SMARTInkShape-Group782"/>
          <p:cNvGrpSpPr/>
          <p:nvPr/>
        </p:nvGrpSpPr>
        <p:grpSpPr>
          <a:xfrm>
            <a:off x="5905500" y="5514975"/>
            <a:ext cx="152401" cy="251860"/>
            <a:chOff x="5905500" y="5514975"/>
            <a:chExt cx="152401" cy="251860"/>
          </a:xfrm>
        </p:grpSpPr>
        <p:sp>
          <p:nvSpPr>
            <p:cNvPr id="1444" name="SMARTInkShape-3325"/>
            <p:cNvSpPr/>
            <p:nvPr>
              <p:custDataLst>
                <p:tags r:id="rId176"/>
              </p:custDataLst>
            </p:nvPr>
          </p:nvSpPr>
          <p:spPr>
            <a:xfrm>
              <a:off x="5905500" y="5514975"/>
              <a:ext cx="38101" cy="37671"/>
            </a:xfrm>
            <a:custGeom>
              <a:avLst/>
              <a:gdLst/>
              <a:ahLst/>
              <a:cxnLst/>
              <a:rect l="0" t="0" r="0" b="0"/>
              <a:pathLst>
                <a:path w="38101" h="37671">
                  <a:moveTo>
                    <a:pt x="38100" y="0"/>
                  </a:moveTo>
                  <a:lnTo>
                    <a:pt x="38100" y="0"/>
                  </a:lnTo>
                  <a:lnTo>
                    <a:pt x="33044" y="5056"/>
                  </a:lnTo>
                  <a:lnTo>
                    <a:pt x="24917" y="7539"/>
                  </a:lnTo>
                  <a:lnTo>
                    <a:pt x="19786" y="8201"/>
                  </a:lnTo>
                  <a:lnTo>
                    <a:pt x="16366" y="9701"/>
                  </a:lnTo>
                  <a:lnTo>
                    <a:pt x="14085" y="11759"/>
                  </a:lnTo>
                  <a:lnTo>
                    <a:pt x="10426" y="17610"/>
                  </a:lnTo>
                  <a:lnTo>
                    <a:pt x="9604" y="27124"/>
                  </a:lnTo>
                  <a:lnTo>
                    <a:pt x="35994" y="19404"/>
                  </a:lnTo>
                  <a:lnTo>
                    <a:pt x="36696" y="18228"/>
                  </a:lnTo>
                  <a:lnTo>
                    <a:pt x="37915" y="10880"/>
                  </a:lnTo>
                  <a:lnTo>
                    <a:pt x="29401" y="16339"/>
                  </a:lnTo>
                  <a:lnTo>
                    <a:pt x="15296" y="19305"/>
                  </a:lnTo>
                  <a:lnTo>
                    <a:pt x="2223" y="27144"/>
                  </a:lnTo>
                  <a:lnTo>
                    <a:pt x="988" y="30761"/>
                  </a:lnTo>
                  <a:lnTo>
                    <a:pt x="196" y="36650"/>
                  </a:lnTo>
                  <a:lnTo>
                    <a:pt x="1189" y="37134"/>
                  </a:lnTo>
                  <a:lnTo>
                    <a:pt x="5115" y="37670"/>
                  </a:lnTo>
                  <a:lnTo>
                    <a:pt x="10388" y="35087"/>
                  </a:lnTo>
                  <a:lnTo>
                    <a:pt x="16258" y="31469"/>
                  </a:lnTo>
                  <a:lnTo>
                    <a:pt x="22395" y="29861"/>
                  </a:lnTo>
                  <a:lnTo>
                    <a:pt x="24455" y="28374"/>
                  </a:lnTo>
                  <a:lnTo>
                    <a:pt x="25829" y="26324"/>
                  </a:lnTo>
                  <a:lnTo>
                    <a:pt x="26744" y="23898"/>
                  </a:lnTo>
                  <a:lnTo>
                    <a:pt x="26296" y="22283"/>
                  </a:lnTo>
                  <a:lnTo>
                    <a:pt x="24940" y="21206"/>
                  </a:lnTo>
                  <a:lnTo>
                    <a:pt x="20608" y="20008"/>
                  </a:lnTo>
                  <a:lnTo>
                    <a:pt x="15157" y="19476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SMARTInkShape-3326"/>
            <p:cNvSpPr/>
            <p:nvPr>
              <p:custDataLst>
                <p:tags r:id="rId177"/>
              </p:custDataLst>
            </p:nvPr>
          </p:nvSpPr>
          <p:spPr>
            <a:xfrm>
              <a:off x="5944079" y="5648325"/>
              <a:ext cx="113822" cy="118510"/>
            </a:xfrm>
            <a:custGeom>
              <a:avLst/>
              <a:gdLst/>
              <a:ahLst/>
              <a:cxnLst/>
              <a:rect l="0" t="0" r="0" b="0"/>
              <a:pathLst>
                <a:path w="113822" h="118510">
                  <a:moveTo>
                    <a:pt x="113821" y="0"/>
                  </a:moveTo>
                  <a:lnTo>
                    <a:pt x="113821" y="0"/>
                  </a:lnTo>
                  <a:lnTo>
                    <a:pt x="68697" y="0"/>
                  </a:lnTo>
                  <a:lnTo>
                    <a:pt x="31193" y="1058"/>
                  </a:lnTo>
                  <a:lnTo>
                    <a:pt x="20301" y="5056"/>
                  </a:lnTo>
                  <a:lnTo>
                    <a:pt x="16549" y="7604"/>
                  </a:lnTo>
                  <a:lnTo>
                    <a:pt x="10211" y="15188"/>
                  </a:lnTo>
                  <a:lnTo>
                    <a:pt x="1138" y="18542"/>
                  </a:lnTo>
                  <a:lnTo>
                    <a:pt x="599" y="19768"/>
                  </a:lnTo>
                  <a:lnTo>
                    <a:pt x="0" y="23956"/>
                  </a:lnTo>
                  <a:lnTo>
                    <a:pt x="899" y="25496"/>
                  </a:lnTo>
                  <a:lnTo>
                    <a:pt x="2555" y="26521"/>
                  </a:lnTo>
                  <a:lnTo>
                    <a:pt x="7764" y="28170"/>
                  </a:lnTo>
                  <a:lnTo>
                    <a:pt x="16396" y="35041"/>
                  </a:lnTo>
                  <a:lnTo>
                    <a:pt x="25217" y="37193"/>
                  </a:lnTo>
                  <a:lnTo>
                    <a:pt x="45276" y="38065"/>
                  </a:lnTo>
                  <a:lnTo>
                    <a:pt x="60239" y="51354"/>
                  </a:lnTo>
                  <a:lnTo>
                    <a:pt x="63548" y="57396"/>
                  </a:lnTo>
                  <a:lnTo>
                    <a:pt x="74242" y="87590"/>
                  </a:lnTo>
                  <a:lnTo>
                    <a:pt x="73677" y="91202"/>
                  </a:lnTo>
                  <a:lnTo>
                    <a:pt x="70227" y="98037"/>
                  </a:lnTo>
                  <a:lnTo>
                    <a:pt x="53293" y="117441"/>
                  </a:lnTo>
                  <a:lnTo>
                    <a:pt x="48068" y="118509"/>
                  </a:lnTo>
                  <a:lnTo>
                    <a:pt x="33798" y="116877"/>
                  </a:lnTo>
                  <a:lnTo>
                    <a:pt x="22516" y="112624"/>
                  </a:lnTo>
                  <a:lnTo>
                    <a:pt x="9046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9" name="SMARTInkShape-Group783"/>
          <p:cNvGrpSpPr/>
          <p:nvPr/>
        </p:nvGrpSpPr>
        <p:grpSpPr>
          <a:xfrm>
            <a:off x="5424045" y="5495925"/>
            <a:ext cx="80811" cy="314326"/>
            <a:chOff x="5424045" y="5495925"/>
            <a:chExt cx="80811" cy="314326"/>
          </a:xfrm>
        </p:grpSpPr>
        <p:sp>
          <p:nvSpPr>
            <p:cNvPr id="1447" name="SMARTInkShape-3327"/>
            <p:cNvSpPr/>
            <p:nvPr>
              <p:custDataLst>
                <p:tags r:id="rId174"/>
              </p:custDataLst>
            </p:nvPr>
          </p:nvSpPr>
          <p:spPr>
            <a:xfrm>
              <a:off x="5424045" y="5495925"/>
              <a:ext cx="22540" cy="28576"/>
            </a:xfrm>
            <a:custGeom>
              <a:avLst/>
              <a:gdLst/>
              <a:ahLst/>
              <a:cxnLst/>
              <a:rect l="0" t="0" r="0" b="0"/>
              <a:pathLst>
                <a:path w="22540" h="28576">
                  <a:moveTo>
                    <a:pt x="5205" y="0"/>
                  </a:moveTo>
                  <a:lnTo>
                    <a:pt x="5205" y="0"/>
                  </a:lnTo>
                  <a:lnTo>
                    <a:pt x="13406" y="0"/>
                  </a:lnTo>
                  <a:lnTo>
                    <a:pt x="9281" y="0"/>
                  </a:lnTo>
                  <a:lnTo>
                    <a:pt x="7922" y="1058"/>
                  </a:lnTo>
                  <a:lnTo>
                    <a:pt x="6413" y="5056"/>
                  </a:lnTo>
                  <a:lnTo>
                    <a:pt x="5214" y="28032"/>
                  </a:lnTo>
                  <a:lnTo>
                    <a:pt x="10265" y="28415"/>
                  </a:lnTo>
                  <a:lnTo>
                    <a:pt x="15568" y="25681"/>
                  </a:lnTo>
                  <a:lnTo>
                    <a:pt x="22539" y="20360"/>
                  </a:lnTo>
                  <a:lnTo>
                    <a:pt x="22052" y="19923"/>
                  </a:lnTo>
                  <a:lnTo>
                    <a:pt x="6632" y="19060"/>
                  </a:lnTo>
                  <a:lnTo>
                    <a:pt x="572" y="24110"/>
                  </a:lnTo>
                  <a:lnTo>
                    <a:pt x="0" y="25598"/>
                  </a:lnTo>
                  <a:lnTo>
                    <a:pt x="520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SMARTInkShape-3328"/>
            <p:cNvSpPr/>
            <p:nvPr>
              <p:custDataLst>
                <p:tags r:id="rId175"/>
              </p:custDataLst>
            </p:nvPr>
          </p:nvSpPr>
          <p:spPr>
            <a:xfrm>
              <a:off x="5429793" y="5612058"/>
              <a:ext cx="75063" cy="198193"/>
            </a:xfrm>
            <a:custGeom>
              <a:avLst/>
              <a:gdLst/>
              <a:ahLst/>
              <a:cxnLst/>
              <a:rect l="0" t="0" r="0" b="0"/>
              <a:pathLst>
                <a:path w="75063" h="198193">
                  <a:moveTo>
                    <a:pt x="28032" y="26742"/>
                  </a:moveTo>
                  <a:lnTo>
                    <a:pt x="28032" y="26742"/>
                  </a:lnTo>
                  <a:lnTo>
                    <a:pt x="28032" y="0"/>
                  </a:lnTo>
                  <a:lnTo>
                    <a:pt x="26974" y="13738"/>
                  </a:lnTo>
                  <a:lnTo>
                    <a:pt x="11785" y="56824"/>
                  </a:lnTo>
                  <a:lnTo>
                    <a:pt x="679" y="103937"/>
                  </a:lnTo>
                  <a:lnTo>
                    <a:pt x="0" y="113262"/>
                  </a:lnTo>
                  <a:lnTo>
                    <a:pt x="877" y="116171"/>
                  </a:lnTo>
                  <a:lnTo>
                    <a:pt x="2519" y="118112"/>
                  </a:lnTo>
                  <a:lnTo>
                    <a:pt x="4674" y="119406"/>
                  </a:lnTo>
                  <a:lnTo>
                    <a:pt x="12712" y="118020"/>
                  </a:lnTo>
                  <a:lnTo>
                    <a:pt x="50226" y="105079"/>
                  </a:lnTo>
                  <a:lnTo>
                    <a:pt x="58357" y="99305"/>
                  </a:lnTo>
                  <a:lnTo>
                    <a:pt x="62007" y="98401"/>
                  </a:lnTo>
                  <a:lnTo>
                    <a:pt x="65499" y="98857"/>
                  </a:lnTo>
                  <a:lnTo>
                    <a:pt x="68885" y="100218"/>
                  </a:lnTo>
                  <a:lnTo>
                    <a:pt x="71144" y="102184"/>
                  </a:lnTo>
                  <a:lnTo>
                    <a:pt x="73651" y="107192"/>
                  </a:lnTo>
                  <a:lnTo>
                    <a:pt x="75062" y="115960"/>
                  </a:lnTo>
                  <a:lnTo>
                    <a:pt x="67404" y="158091"/>
                  </a:lnTo>
                  <a:lnTo>
                    <a:pt x="66132" y="198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2" name="SMARTInkShape-Group784"/>
          <p:cNvGrpSpPr/>
          <p:nvPr/>
        </p:nvGrpSpPr>
        <p:grpSpPr>
          <a:xfrm>
            <a:off x="4895850" y="5477268"/>
            <a:ext cx="132707" cy="275132"/>
            <a:chOff x="4895850" y="5477268"/>
            <a:chExt cx="132707" cy="275132"/>
          </a:xfrm>
        </p:grpSpPr>
        <p:sp>
          <p:nvSpPr>
            <p:cNvPr id="1450" name="SMARTInkShape-3329"/>
            <p:cNvSpPr/>
            <p:nvPr>
              <p:custDataLst>
                <p:tags r:id="rId172"/>
              </p:custDataLst>
            </p:nvPr>
          </p:nvSpPr>
          <p:spPr>
            <a:xfrm>
              <a:off x="4895850" y="5477268"/>
              <a:ext cx="45367" cy="66283"/>
            </a:xfrm>
            <a:custGeom>
              <a:avLst/>
              <a:gdLst/>
              <a:ahLst/>
              <a:cxnLst/>
              <a:rect l="0" t="0" r="0" b="0"/>
              <a:pathLst>
                <a:path w="45367" h="66283">
                  <a:moveTo>
                    <a:pt x="0" y="9132"/>
                  </a:moveTo>
                  <a:lnTo>
                    <a:pt x="0" y="9132"/>
                  </a:lnTo>
                  <a:lnTo>
                    <a:pt x="5056" y="9132"/>
                  </a:lnTo>
                  <a:lnTo>
                    <a:pt x="6545" y="8074"/>
                  </a:lnTo>
                  <a:lnTo>
                    <a:pt x="7539" y="6310"/>
                  </a:lnTo>
                  <a:lnTo>
                    <a:pt x="9409" y="0"/>
                  </a:lnTo>
                  <a:lnTo>
                    <a:pt x="9491" y="4780"/>
                  </a:lnTo>
                  <a:lnTo>
                    <a:pt x="6688" y="10020"/>
                  </a:lnTo>
                  <a:lnTo>
                    <a:pt x="2972" y="15877"/>
                  </a:lnTo>
                  <a:lnTo>
                    <a:pt x="587" y="28261"/>
                  </a:lnTo>
                  <a:lnTo>
                    <a:pt x="116" y="40897"/>
                  </a:lnTo>
                  <a:lnTo>
                    <a:pt x="1135" y="43009"/>
                  </a:lnTo>
                  <a:lnTo>
                    <a:pt x="2874" y="44417"/>
                  </a:lnTo>
                  <a:lnTo>
                    <a:pt x="7627" y="45981"/>
                  </a:lnTo>
                  <a:lnTo>
                    <a:pt x="13266" y="46676"/>
                  </a:lnTo>
                  <a:lnTo>
                    <a:pt x="27450" y="42012"/>
                  </a:lnTo>
                  <a:lnTo>
                    <a:pt x="40001" y="33926"/>
                  </a:lnTo>
                  <a:lnTo>
                    <a:pt x="44237" y="27913"/>
                  </a:lnTo>
                  <a:lnTo>
                    <a:pt x="45366" y="24828"/>
                  </a:lnTo>
                  <a:lnTo>
                    <a:pt x="44002" y="22770"/>
                  </a:lnTo>
                  <a:lnTo>
                    <a:pt x="36843" y="20485"/>
                  </a:lnTo>
                  <a:lnTo>
                    <a:pt x="25969" y="19198"/>
                  </a:lnTo>
                  <a:lnTo>
                    <a:pt x="19303" y="21719"/>
                  </a:lnTo>
                  <a:lnTo>
                    <a:pt x="1896" y="36005"/>
                  </a:lnTo>
                  <a:lnTo>
                    <a:pt x="843" y="39773"/>
                  </a:lnTo>
                  <a:lnTo>
                    <a:pt x="562" y="42260"/>
                  </a:lnTo>
                  <a:lnTo>
                    <a:pt x="2492" y="43917"/>
                  </a:lnTo>
                  <a:lnTo>
                    <a:pt x="14261" y="46250"/>
                  </a:lnTo>
                  <a:lnTo>
                    <a:pt x="21508" y="46795"/>
                  </a:lnTo>
                  <a:lnTo>
                    <a:pt x="23864" y="45883"/>
                  </a:lnTo>
                  <a:lnTo>
                    <a:pt x="25434" y="44216"/>
                  </a:lnTo>
                  <a:lnTo>
                    <a:pt x="26481" y="42046"/>
                  </a:lnTo>
                  <a:lnTo>
                    <a:pt x="28237" y="40600"/>
                  </a:lnTo>
                  <a:lnTo>
                    <a:pt x="36592" y="38088"/>
                  </a:lnTo>
                  <a:lnTo>
                    <a:pt x="31256" y="46445"/>
                  </a:lnTo>
                  <a:lnTo>
                    <a:pt x="28575" y="66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SMARTInkShape-3330"/>
            <p:cNvSpPr/>
            <p:nvPr>
              <p:custDataLst>
                <p:tags r:id="rId173"/>
              </p:custDataLst>
            </p:nvPr>
          </p:nvSpPr>
          <p:spPr>
            <a:xfrm>
              <a:off x="4925749" y="5611699"/>
              <a:ext cx="102808" cy="140701"/>
            </a:xfrm>
            <a:custGeom>
              <a:avLst/>
              <a:gdLst/>
              <a:ahLst/>
              <a:cxnLst/>
              <a:rect l="0" t="0" r="0" b="0"/>
              <a:pathLst>
                <a:path w="102808" h="140701">
                  <a:moveTo>
                    <a:pt x="8201" y="27101"/>
                  </a:moveTo>
                  <a:lnTo>
                    <a:pt x="8201" y="27101"/>
                  </a:lnTo>
                  <a:lnTo>
                    <a:pt x="3145" y="22045"/>
                  </a:lnTo>
                  <a:lnTo>
                    <a:pt x="662" y="16740"/>
                  </a:lnTo>
                  <a:lnTo>
                    <a:pt x="0" y="13844"/>
                  </a:lnTo>
                  <a:lnTo>
                    <a:pt x="617" y="11913"/>
                  </a:lnTo>
                  <a:lnTo>
                    <a:pt x="2088" y="10626"/>
                  </a:lnTo>
                  <a:lnTo>
                    <a:pt x="29302" y="0"/>
                  </a:lnTo>
                  <a:lnTo>
                    <a:pt x="49731" y="4019"/>
                  </a:lnTo>
                  <a:lnTo>
                    <a:pt x="65779" y="11912"/>
                  </a:lnTo>
                  <a:lnTo>
                    <a:pt x="70833" y="17881"/>
                  </a:lnTo>
                  <a:lnTo>
                    <a:pt x="73678" y="27192"/>
                  </a:lnTo>
                  <a:lnTo>
                    <a:pt x="74077" y="30337"/>
                  </a:lnTo>
                  <a:lnTo>
                    <a:pt x="71699" y="36653"/>
                  </a:lnTo>
                  <a:lnTo>
                    <a:pt x="68173" y="42988"/>
                  </a:lnTo>
                  <a:lnTo>
                    <a:pt x="66605" y="49332"/>
                  </a:lnTo>
                  <a:lnTo>
                    <a:pt x="65129" y="51447"/>
                  </a:lnTo>
                  <a:lnTo>
                    <a:pt x="63086" y="52856"/>
                  </a:lnTo>
                  <a:lnTo>
                    <a:pt x="57260" y="55119"/>
                  </a:lnTo>
                  <a:lnTo>
                    <a:pt x="92444" y="78203"/>
                  </a:lnTo>
                  <a:lnTo>
                    <a:pt x="101276" y="90699"/>
                  </a:lnTo>
                  <a:lnTo>
                    <a:pt x="102807" y="102977"/>
                  </a:lnTo>
                  <a:lnTo>
                    <a:pt x="97520" y="114093"/>
                  </a:lnTo>
                  <a:lnTo>
                    <a:pt x="88116" y="125031"/>
                  </a:lnTo>
                  <a:lnTo>
                    <a:pt x="76880" y="133420"/>
                  </a:lnTo>
                  <a:lnTo>
                    <a:pt x="53598" y="139036"/>
                  </a:lnTo>
                  <a:lnTo>
                    <a:pt x="31646" y="140700"/>
                  </a:lnTo>
                  <a:lnTo>
                    <a:pt x="25948" y="138817"/>
                  </a:lnTo>
                  <a:lnTo>
                    <a:pt x="8201" y="122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5" name="SMARTInkShape-Group785"/>
          <p:cNvGrpSpPr/>
          <p:nvPr/>
        </p:nvGrpSpPr>
        <p:grpSpPr>
          <a:xfrm>
            <a:off x="3944568" y="5502163"/>
            <a:ext cx="65458" cy="269988"/>
            <a:chOff x="3944568" y="5502163"/>
            <a:chExt cx="65458" cy="269988"/>
          </a:xfrm>
        </p:grpSpPr>
        <p:sp>
          <p:nvSpPr>
            <p:cNvPr id="1453" name="SMARTInkShape-3331"/>
            <p:cNvSpPr/>
            <p:nvPr>
              <p:custDataLst>
                <p:tags r:id="rId170"/>
              </p:custDataLst>
            </p:nvPr>
          </p:nvSpPr>
          <p:spPr>
            <a:xfrm>
              <a:off x="3944568" y="5502163"/>
              <a:ext cx="65249" cy="60438"/>
            </a:xfrm>
            <a:custGeom>
              <a:avLst/>
              <a:gdLst/>
              <a:ahLst/>
              <a:cxnLst/>
              <a:rect l="0" t="0" r="0" b="0"/>
              <a:pathLst>
                <a:path w="65249" h="60438">
                  <a:moveTo>
                    <a:pt x="8307" y="3287"/>
                  </a:moveTo>
                  <a:lnTo>
                    <a:pt x="8307" y="3287"/>
                  </a:lnTo>
                  <a:lnTo>
                    <a:pt x="106" y="3287"/>
                  </a:lnTo>
                  <a:lnTo>
                    <a:pt x="4231" y="3287"/>
                  </a:lnTo>
                  <a:lnTo>
                    <a:pt x="5589" y="4345"/>
                  </a:lnTo>
                  <a:lnTo>
                    <a:pt x="7099" y="8343"/>
                  </a:lnTo>
                  <a:lnTo>
                    <a:pt x="6444" y="10891"/>
                  </a:lnTo>
                  <a:lnTo>
                    <a:pt x="1523" y="20593"/>
                  </a:lnTo>
                  <a:lnTo>
                    <a:pt x="0" y="30733"/>
                  </a:lnTo>
                  <a:lnTo>
                    <a:pt x="2146" y="39474"/>
                  </a:lnTo>
                  <a:lnTo>
                    <a:pt x="5568" y="46886"/>
                  </a:lnTo>
                  <a:lnTo>
                    <a:pt x="7090" y="53710"/>
                  </a:lnTo>
                  <a:lnTo>
                    <a:pt x="9612" y="55952"/>
                  </a:lnTo>
                  <a:lnTo>
                    <a:pt x="18060" y="58443"/>
                  </a:lnTo>
                  <a:lnTo>
                    <a:pt x="28869" y="56729"/>
                  </a:lnTo>
                  <a:lnTo>
                    <a:pt x="34715" y="54790"/>
                  </a:lnTo>
                  <a:lnTo>
                    <a:pt x="44033" y="46991"/>
                  </a:lnTo>
                  <a:lnTo>
                    <a:pt x="58638" y="29794"/>
                  </a:lnTo>
                  <a:lnTo>
                    <a:pt x="59853" y="25191"/>
                  </a:lnTo>
                  <a:lnTo>
                    <a:pt x="58380" y="14434"/>
                  </a:lnTo>
                  <a:lnTo>
                    <a:pt x="51601" y="1533"/>
                  </a:lnTo>
                  <a:lnTo>
                    <a:pt x="48811" y="0"/>
                  </a:lnTo>
                  <a:lnTo>
                    <a:pt x="45893" y="39"/>
                  </a:lnTo>
                  <a:lnTo>
                    <a:pt x="38770" y="1843"/>
                  </a:lnTo>
                  <a:lnTo>
                    <a:pt x="28549" y="2645"/>
                  </a:lnTo>
                  <a:lnTo>
                    <a:pt x="23918" y="4975"/>
                  </a:lnTo>
                  <a:lnTo>
                    <a:pt x="15951" y="13210"/>
                  </a:lnTo>
                  <a:lnTo>
                    <a:pt x="11704" y="21102"/>
                  </a:lnTo>
                  <a:lnTo>
                    <a:pt x="9314" y="34319"/>
                  </a:lnTo>
                  <a:lnTo>
                    <a:pt x="8978" y="39850"/>
                  </a:lnTo>
                  <a:lnTo>
                    <a:pt x="11427" y="48818"/>
                  </a:lnTo>
                  <a:lnTo>
                    <a:pt x="13562" y="52691"/>
                  </a:lnTo>
                  <a:lnTo>
                    <a:pt x="17102" y="55273"/>
                  </a:lnTo>
                  <a:lnTo>
                    <a:pt x="26680" y="58141"/>
                  </a:lnTo>
                  <a:lnTo>
                    <a:pt x="43972" y="59756"/>
                  </a:lnTo>
                  <a:lnTo>
                    <a:pt x="53439" y="57312"/>
                  </a:lnTo>
                  <a:lnTo>
                    <a:pt x="57445" y="55178"/>
                  </a:lnTo>
                  <a:lnTo>
                    <a:pt x="60116" y="52698"/>
                  </a:lnTo>
                  <a:lnTo>
                    <a:pt x="64754" y="43085"/>
                  </a:lnTo>
                  <a:lnTo>
                    <a:pt x="65248" y="36834"/>
                  </a:lnTo>
                  <a:lnTo>
                    <a:pt x="63202" y="35177"/>
                  </a:lnTo>
                  <a:lnTo>
                    <a:pt x="47529" y="32517"/>
                  </a:lnTo>
                  <a:lnTo>
                    <a:pt x="33929" y="31992"/>
                  </a:lnTo>
                  <a:lnTo>
                    <a:pt x="31738" y="33007"/>
                  </a:lnTo>
                  <a:lnTo>
                    <a:pt x="30278" y="34742"/>
                  </a:lnTo>
                  <a:lnTo>
                    <a:pt x="29304" y="36956"/>
                  </a:lnTo>
                  <a:lnTo>
                    <a:pt x="29713" y="39491"/>
                  </a:lnTo>
                  <a:lnTo>
                    <a:pt x="35346" y="48116"/>
                  </a:lnTo>
                  <a:lnTo>
                    <a:pt x="40785" y="54256"/>
                  </a:lnTo>
                  <a:lnTo>
                    <a:pt x="55932" y="60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SMARTInkShape-3332"/>
            <p:cNvSpPr/>
            <p:nvPr>
              <p:custDataLst>
                <p:tags r:id="rId171"/>
              </p:custDataLst>
            </p:nvPr>
          </p:nvSpPr>
          <p:spPr>
            <a:xfrm>
              <a:off x="3990975" y="5659174"/>
              <a:ext cx="19051" cy="112977"/>
            </a:xfrm>
            <a:custGeom>
              <a:avLst/>
              <a:gdLst/>
              <a:ahLst/>
              <a:cxnLst/>
              <a:rect l="0" t="0" r="0" b="0"/>
              <a:pathLst>
                <a:path w="19051" h="11297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9132" y="9182"/>
                  </a:lnTo>
                  <a:lnTo>
                    <a:pt x="10560" y="50777"/>
                  </a:lnTo>
                  <a:lnTo>
                    <a:pt x="18165" y="95181"/>
                  </a:lnTo>
                  <a:lnTo>
                    <a:pt x="19050" y="112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9" name="SMARTInkShape-Group786"/>
          <p:cNvGrpSpPr/>
          <p:nvPr/>
        </p:nvGrpSpPr>
        <p:grpSpPr>
          <a:xfrm>
            <a:off x="2952750" y="3244790"/>
            <a:ext cx="5613524" cy="3032186"/>
            <a:chOff x="2952750" y="3244790"/>
            <a:chExt cx="5613524" cy="3032186"/>
          </a:xfrm>
        </p:grpSpPr>
        <p:sp>
          <p:nvSpPr>
            <p:cNvPr id="1456" name="SMARTInkShape-3333"/>
            <p:cNvSpPr/>
            <p:nvPr>
              <p:custDataLst>
                <p:tags r:id="rId157"/>
              </p:custDataLst>
            </p:nvPr>
          </p:nvSpPr>
          <p:spPr>
            <a:xfrm>
              <a:off x="3524411" y="3296043"/>
              <a:ext cx="62047" cy="2646177"/>
            </a:xfrm>
            <a:custGeom>
              <a:avLst/>
              <a:gdLst/>
              <a:ahLst/>
              <a:cxnLst/>
              <a:rect l="0" t="0" r="0" b="0"/>
              <a:pathLst>
                <a:path w="62047" h="2646177">
                  <a:moveTo>
                    <a:pt x="28414" y="9132"/>
                  </a:moveTo>
                  <a:lnTo>
                    <a:pt x="28414" y="9132"/>
                  </a:lnTo>
                  <a:lnTo>
                    <a:pt x="23357" y="9132"/>
                  </a:lnTo>
                  <a:lnTo>
                    <a:pt x="18053" y="6310"/>
                  </a:lnTo>
                  <a:lnTo>
                    <a:pt x="12167" y="2586"/>
                  </a:lnTo>
                  <a:lnTo>
                    <a:pt x="1671" y="0"/>
                  </a:lnTo>
                  <a:lnTo>
                    <a:pt x="1061" y="927"/>
                  </a:lnTo>
                  <a:lnTo>
                    <a:pt x="0" y="17955"/>
                  </a:lnTo>
                  <a:lnTo>
                    <a:pt x="2682" y="57919"/>
                  </a:lnTo>
                  <a:lnTo>
                    <a:pt x="8044" y="100143"/>
                  </a:lnTo>
                  <a:lnTo>
                    <a:pt x="12012" y="143909"/>
                  </a:lnTo>
                  <a:lnTo>
                    <a:pt x="17531" y="190977"/>
                  </a:lnTo>
                  <a:lnTo>
                    <a:pt x="25167" y="236022"/>
                  </a:lnTo>
                  <a:lnTo>
                    <a:pt x="27452" y="270034"/>
                  </a:lnTo>
                  <a:lnTo>
                    <a:pt x="27986" y="305358"/>
                  </a:lnTo>
                  <a:lnTo>
                    <a:pt x="33344" y="346669"/>
                  </a:lnTo>
                  <a:lnTo>
                    <a:pt x="36577" y="384075"/>
                  </a:lnTo>
                  <a:lnTo>
                    <a:pt x="37536" y="421969"/>
                  </a:lnTo>
                  <a:lnTo>
                    <a:pt x="37819" y="465064"/>
                  </a:lnTo>
                  <a:lnTo>
                    <a:pt x="42960" y="511347"/>
                  </a:lnTo>
                  <a:lnTo>
                    <a:pt x="46130" y="558574"/>
                  </a:lnTo>
                  <a:lnTo>
                    <a:pt x="47068" y="606082"/>
                  </a:lnTo>
                  <a:lnTo>
                    <a:pt x="47347" y="653671"/>
                  </a:lnTo>
                  <a:lnTo>
                    <a:pt x="47412" y="688236"/>
                  </a:lnTo>
                  <a:lnTo>
                    <a:pt x="48499" y="724764"/>
                  </a:lnTo>
                  <a:lnTo>
                    <a:pt x="52511" y="762165"/>
                  </a:lnTo>
                  <a:lnTo>
                    <a:pt x="54998" y="799955"/>
                  </a:lnTo>
                  <a:lnTo>
                    <a:pt x="56104" y="837917"/>
                  </a:lnTo>
                  <a:lnTo>
                    <a:pt x="56596" y="875956"/>
                  </a:lnTo>
                  <a:lnTo>
                    <a:pt x="56814" y="914029"/>
                  </a:lnTo>
                  <a:lnTo>
                    <a:pt x="56911" y="952117"/>
                  </a:lnTo>
                  <a:lnTo>
                    <a:pt x="56955" y="990211"/>
                  </a:lnTo>
                  <a:lnTo>
                    <a:pt x="56974" y="1028309"/>
                  </a:lnTo>
                  <a:lnTo>
                    <a:pt x="56982" y="1067466"/>
                  </a:lnTo>
                  <a:lnTo>
                    <a:pt x="56986" y="1109564"/>
                  </a:lnTo>
                  <a:lnTo>
                    <a:pt x="56988" y="1150146"/>
                  </a:lnTo>
                  <a:lnTo>
                    <a:pt x="56989" y="1189349"/>
                  </a:lnTo>
                  <a:lnTo>
                    <a:pt x="56989" y="1227940"/>
                  </a:lnTo>
                  <a:lnTo>
                    <a:pt x="56989" y="1269080"/>
                  </a:lnTo>
                  <a:lnTo>
                    <a:pt x="56989" y="1311001"/>
                  </a:lnTo>
                  <a:lnTo>
                    <a:pt x="56989" y="1350799"/>
                  </a:lnTo>
                  <a:lnTo>
                    <a:pt x="56989" y="1389654"/>
                  </a:lnTo>
                  <a:lnTo>
                    <a:pt x="56989" y="1429146"/>
                  </a:lnTo>
                  <a:lnTo>
                    <a:pt x="56989" y="1471394"/>
                  </a:lnTo>
                  <a:lnTo>
                    <a:pt x="56989" y="1512043"/>
                  </a:lnTo>
                  <a:lnTo>
                    <a:pt x="56989" y="1551275"/>
                  </a:lnTo>
                  <a:lnTo>
                    <a:pt x="56989" y="1589879"/>
                  </a:lnTo>
                  <a:lnTo>
                    <a:pt x="56989" y="1631025"/>
                  </a:lnTo>
                  <a:lnTo>
                    <a:pt x="56989" y="1672948"/>
                  </a:lnTo>
                  <a:lnTo>
                    <a:pt x="56989" y="1712748"/>
                  </a:lnTo>
                  <a:lnTo>
                    <a:pt x="56989" y="1751604"/>
                  </a:lnTo>
                  <a:lnTo>
                    <a:pt x="56989" y="1790039"/>
                  </a:lnTo>
                  <a:lnTo>
                    <a:pt x="56989" y="1828288"/>
                  </a:lnTo>
                  <a:lnTo>
                    <a:pt x="56989" y="1866453"/>
                  </a:lnTo>
                  <a:lnTo>
                    <a:pt x="58047" y="1903525"/>
                  </a:lnTo>
                  <a:lnTo>
                    <a:pt x="62046" y="1937639"/>
                  </a:lnTo>
                  <a:lnTo>
                    <a:pt x="61706" y="1973263"/>
                  </a:lnTo>
                  <a:lnTo>
                    <a:pt x="59085" y="2010264"/>
                  </a:lnTo>
                  <a:lnTo>
                    <a:pt x="57921" y="2047873"/>
                  </a:lnTo>
                  <a:lnTo>
                    <a:pt x="57403" y="2082933"/>
                  </a:lnTo>
                  <a:lnTo>
                    <a:pt x="57173" y="2116155"/>
                  </a:lnTo>
                  <a:lnTo>
                    <a:pt x="57071" y="2148559"/>
                  </a:lnTo>
                  <a:lnTo>
                    <a:pt x="57025" y="2180599"/>
                  </a:lnTo>
                  <a:lnTo>
                    <a:pt x="57005" y="2212479"/>
                  </a:lnTo>
                  <a:lnTo>
                    <a:pt x="56996" y="2244287"/>
                  </a:lnTo>
                  <a:lnTo>
                    <a:pt x="56992" y="2276062"/>
                  </a:lnTo>
                  <a:lnTo>
                    <a:pt x="56990" y="2320879"/>
                  </a:lnTo>
                  <a:lnTo>
                    <a:pt x="54167" y="2360969"/>
                  </a:lnTo>
                  <a:lnTo>
                    <a:pt x="49450" y="2399659"/>
                  </a:lnTo>
                  <a:lnTo>
                    <a:pt x="47857" y="2445601"/>
                  </a:lnTo>
                  <a:lnTo>
                    <a:pt x="47542" y="2490738"/>
                  </a:lnTo>
                  <a:lnTo>
                    <a:pt x="47479" y="2530699"/>
                  </a:lnTo>
                  <a:lnTo>
                    <a:pt x="47467" y="2573439"/>
                  </a:lnTo>
                  <a:lnTo>
                    <a:pt x="47464" y="2615356"/>
                  </a:lnTo>
                  <a:lnTo>
                    <a:pt x="47464" y="2642898"/>
                  </a:lnTo>
                  <a:lnTo>
                    <a:pt x="48522" y="2644451"/>
                  </a:lnTo>
                  <a:lnTo>
                    <a:pt x="50286" y="2645486"/>
                  </a:lnTo>
                  <a:lnTo>
                    <a:pt x="52521" y="2646176"/>
                  </a:lnTo>
                  <a:lnTo>
                    <a:pt x="52952" y="2642403"/>
                  </a:lnTo>
                  <a:lnTo>
                    <a:pt x="47464" y="2609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SMARTInkShape-3334"/>
            <p:cNvSpPr/>
            <p:nvPr>
              <p:custDataLst>
                <p:tags r:id="rId158"/>
              </p:custDataLst>
            </p:nvPr>
          </p:nvSpPr>
          <p:spPr>
            <a:xfrm>
              <a:off x="3135855" y="5505461"/>
              <a:ext cx="5398546" cy="114290"/>
            </a:xfrm>
            <a:custGeom>
              <a:avLst/>
              <a:gdLst/>
              <a:ahLst/>
              <a:cxnLst/>
              <a:rect l="0" t="0" r="0" b="0"/>
              <a:pathLst>
                <a:path w="5398546" h="114290">
                  <a:moveTo>
                    <a:pt x="83595" y="114289"/>
                  </a:moveTo>
                  <a:lnTo>
                    <a:pt x="83595" y="114289"/>
                  </a:lnTo>
                  <a:lnTo>
                    <a:pt x="53936" y="106088"/>
                  </a:lnTo>
                  <a:lnTo>
                    <a:pt x="8654" y="104816"/>
                  </a:lnTo>
                  <a:lnTo>
                    <a:pt x="5059" y="104798"/>
                  </a:lnTo>
                  <a:lnTo>
                    <a:pt x="2663" y="103728"/>
                  </a:lnTo>
                  <a:lnTo>
                    <a:pt x="1065" y="101957"/>
                  </a:lnTo>
                  <a:lnTo>
                    <a:pt x="0" y="99718"/>
                  </a:lnTo>
                  <a:lnTo>
                    <a:pt x="12928" y="97230"/>
                  </a:lnTo>
                  <a:lnTo>
                    <a:pt x="49957" y="95828"/>
                  </a:lnTo>
                  <a:lnTo>
                    <a:pt x="88798" y="92591"/>
                  </a:lnTo>
                  <a:lnTo>
                    <a:pt x="135422" y="87072"/>
                  </a:lnTo>
                  <a:lnTo>
                    <a:pt x="177856" y="81060"/>
                  </a:lnTo>
                  <a:lnTo>
                    <a:pt x="223943" y="77632"/>
                  </a:lnTo>
                  <a:lnTo>
                    <a:pt x="258155" y="74009"/>
                  </a:lnTo>
                  <a:lnTo>
                    <a:pt x="295586" y="69929"/>
                  </a:lnTo>
                  <a:lnTo>
                    <a:pt x="336916" y="68115"/>
                  </a:lnTo>
                  <a:lnTo>
                    <a:pt x="379979" y="64487"/>
                  </a:lnTo>
                  <a:lnTo>
                    <a:pt x="424871" y="60405"/>
                  </a:lnTo>
                  <a:lnTo>
                    <a:pt x="448696" y="59316"/>
                  </a:lnTo>
                  <a:lnTo>
                    <a:pt x="473045" y="58590"/>
                  </a:lnTo>
                  <a:lnTo>
                    <a:pt x="497745" y="57048"/>
                  </a:lnTo>
                  <a:lnTo>
                    <a:pt x="522678" y="54962"/>
                  </a:lnTo>
                  <a:lnTo>
                    <a:pt x="547767" y="52513"/>
                  </a:lnTo>
                  <a:lnTo>
                    <a:pt x="574018" y="49822"/>
                  </a:lnTo>
                  <a:lnTo>
                    <a:pt x="601044" y="46969"/>
                  </a:lnTo>
                  <a:lnTo>
                    <a:pt x="628585" y="44009"/>
                  </a:lnTo>
                  <a:lnTo>
                    <a:pt x="657530" y="40977"/>
                  </a:lnTo>
                  <a:lnTo>
                    <a:pt x="687410" y="37898"/>
                  </a:lnTo>
                  <a:lnTo>
                    <a:pt x="717914" y="34786"/>
                  </a:lnTo>
                  <a:lnTo>
                    <a:pt x="748832" y="32713"/>
                  </a:lnTo>
                  <a:lnTo>
                    <a:pt x="780028" y="31330"/>
                  </a:lnTo>
                  <a:lnTo>
                    <a:pt x="811409" y="30408"/>
                  </a:lnTo>
                  <a:lnTo>
                    <a:pt x="842912" y="28735"/>
                  </a:lnTo>
                  <a:lnTo>
                    <a:pt x="874498" y="26561"/>
                  </a:lnTo>
                  <a:lnTo>
                    <a:pt x="906139" y="24054"/>
                  </a:lnTo>
                  <a:lnTo>
                    <a:pt x="938875" y="22383"/>
                  </a:lnTo>
                  <a:lnTo>
                    <a:pt x="972340" y="21268"/>
                  </a:lnTo>
                  <a:lnTo>
                    <a:pt x="1006292" y="20524"/>
                  </a:lnTo>
                  <a:lnTo>
                    <a:pt x="1041626" y="18972"/>
                  </a:lnTo>
                  <a:lnTo>
                    <a:pt x="1077882" y="16877"/>
                  </a:lnTo>
                  <a:lnTo>
                    <a:pt x="1114753" y="14422"/>
                  </a:lnTo>
                  <a:lnTo>
                    <a:pt x="1150976" y="12787"/>
                  </a:lnTo>
                  <a:lnTo>
                    <a:pt x="1186765" y="11696"/>
                  </a:lnTo>
                  <a:lnTo>
                    <a:pt x="1222267" y="10969"/>
                  </a:lnTo>
                  <a:lnTo>
                    <a:pt x="1260751" y="10483"/>
                  </a:lnTo>
                  <a:lnTo>
                    <a:pt x="1301224" y="10161"/>
                  </a:lnTo>
                  <a:lnTo>
                    <a:pt x="1343023" y="9945"/>
                  </a:lnTo>
                  <a:lnTo>
                    <a:pt x="1384647" y="8743"/>
                  </a:lnTo>
                  <a:lnTo>
                    <a:pt x="1426155" y="6884"/>
                  </a:lnTo>
                  <a:lnTo>
                    <a:pt x="1467585" y="4585"/>
                  </a:lnTo>
                  <a:lnTo>
                    <a:pt x="1508963" y="3054"/>
                  </a:lnTo>
                  <a:lnTo>
                    <a:pt x="1550307" y="2032"/>
                  </a:lnTo>
                  <a:lnTo>
                    <a:pt x="1591628" y="1351"/>
                  </a:lnTo>
                  <a:lnTo>
                    <a:pt x="1633992" y="897"/>
                  </a:lnTo>
                  <a:lnTo>
                    <a:pt x="1677051" y="594"/>
                  </a:lnTo>
                  <a:lnTo>
                    <a:pt x="1720574" y="393"/>
                  </a:lnTo>
                  <a:lnTo>
                    <a:pt x="1763348" y="258"/>
                  </a:lnTo>
                  <a:lnTo>
                    <a:pt x="1805622" y="168"/>
                  </a:lnTo>
                  <a:lnTo>
                    <a:pt x="1847563" y="109"/>
                  </a:lnTo>
                  <a:lnTo>
                    <a:pt x="1891398" y="68"/>
                  </a:lnTo>
                  <a:lnTo>
                    <a:pt x="1936497" y="43"/>
                  </a:lnTo>
                  <a:lnTo>
                    <a:pt x="1982438" y="25"/>
                  </a:lnTo>
                  <a:lnTo>
                    <a:pt x="2027882" y="13"/>
                  </a:lnTo>
                  <a:lnTo>
                    <a:pt x="2072994" y="6"/>
                  </a:lnTo>
                  <a:lnTo>
                    <a:pt x="2117886" y="0"/>
                  </a:lnTo>
                  <a:lnTo>
                    <a:pt x="2163690" y="1054"/>
                  </a:lnTo>
                  <a:lnTo>
                    <a:pt x="2210100" y="2816"/>
                  </a:lnTo>
                  <a:lnTo>
                    <a:pt x="2256915" y="5049"/>
                  </a:lnTo>
                  <a:lnTo>
                    <a:pt x="2302942" y="6537"/>
                  </a:lnTo>
                  <a:lnTo>
                    <a:pt x="2348443" y="7531"/>
                  </a:lnTo>
                  <a:lnTo>
                    <a:pt x="2393594" y="8191"/>
                  </a:lnTo>
                  <a:lnTo>
                    <a:pt x="2439569" y="8632"/>
                  </a:lnTo>
                  <a:lnTo>
                    <a:pt x="2486094" y="8926"/>
                  </a:lnTo>
                  <a:lnTo>
                    <a:pt x="2532986" y="9122"/>
                  </a:lnTo>
                  <a:lnTo>
                    <a:pt x="2580122" y="9252"/>
                  </a:lnTo>
                  <a:lnTo>
                    <a:pt x="2627422" y="9339"/>
                  </a:lnTo>
                  <a:lnTo>
                    <a:pt x="2674829" y="9398"/>
                  </a:lnTo>
                  <a:lnTo>
                    <a:pt x="2721251" y="9436"/>
                  </a:lnTo>
                  <a:lnTo>
                    <a:pt x="2767016" y="9462"/>
                  </a:lnTo>
                  <a:lnTo>
                    <a:pt x="2812342" y="9480"/>
                  </a:lnTo>
                  <a:lnTo>
                    <a:pt x="2858435" y="10550"/>
                  </a:lnTo>
                  <a:lnTo>
                    <a:pt x="2905038" y="12321"/>
                  </a:lnTo>
                  <a:lnTo>
                    <a:pt x="2951982" y="14560"/>
                  </a:lnTo>
                  <a:lnTo>
                    <a:pt x="2999153" y="16053"/>
                  </a:lnTo>
                  <a:lnTo>
                    <a:pt x="3046475" y="17048"/>
                  </a:lnTo>
                  <a:lnTo>
                    <a:pt x="3093899" y="17712"/>
                  </a:lnTo>
                  <a:lnTo>
                    <a:pt x="3140331" y="18154"/>
                  </a:lnTo>
                  <a:lnTo>
                    <a:pt x="3186102" y="18450"/>
                  </a:lnTo>
                  <a:lnTo>
                    <a:pt x="3231433" y="18646"/>
                  </a:lnTo>
                  <a:lnTo>
                    <a:pt x="3276470" y="18777"/>
                  </a:lnTo>
                  <a:lnTo>
                    <a:pt x="3321312" y="18864"/>
                  </a:lnTo>
                  <a:lnTo>
                    <a:pt x="3366023" y="18923"/>
                  </a:lnTo>
                  <a:lnTo>
                    <a:pt x="3410647" y="18961"/>
                  </a:lnTo>
                  <a:lnTo>
                    <a:pt x="3455213" y="18987"/>
                  </a:lnTo>
                  <a:lnTo>
                    <a:pt x="3499741" y="19005"/>
                  </a:lnTo>
                  <a:lnTo>
                    <a:pt x="3545301" y="19016"/>
                  </a:lnTo>
                  <a:lnTo>
                    <a:pt x="3591549" y="19022"/>
                  </a:lnTo>
                  <a:lnTo>
                    <a:pt x="3638256" y="19029"/>
                  </a:lnTo>
                  <a:lnTo>
                    <a:pt x="3684210" y="20090"/>
                  </a:lnTo>
                  <a:lnTo>
                    <a:pt x="3729663" y="21856"/>
                  </a:lnTo>
                  <a:lnTo>
                    <a:pt x="3774782" y="24092"/>
                  </a:lnTo>
                  <a:lnTo>
                    <a:pt x="3819678" y="25583"/>
                  </a:lnTo>
                  <a:lnTo>
                    <a:pt x="3864425" y="26577"/>
                  </a:lnTo>
                  <a:lnTo>
                    <a:pt x="3909073" y="27239"/>
                  </a:lnTo>
                  <a:lnTo>
                    <a:pt x="3951539" y="28739"/>
                  </a:lnTo>
                  <a:lnTo>
                    <a:pt x="3992549" y="30797"/>
                  </a:lnTo>
                  <a:lnTo>
                    <a:pt x="4032590" y="33226"/>
                  </a:lnTo>
                  <a:lnTo>
                    <a:pt x="4073041" y="34848"/>
                  </a:lnTo>
                  <a:lnTo>
                    <a:pt x="4113768" y="35929"/>
                  </a:lnTo>
                  <a:lnTo>
                    <a:pt x="4154677" y="36649"/>
                  </a:lnTo>
                  <a:lnTo>
                    <a:pt x="4195708" y="38187"/>
                  </a:lnTo>
                  <a:lnTo>
                    <a:pt x="4236820" y="40271"/>
                  </a:lnTo>
                  <a:lnTo>
                    <a:pt x="4277986" y="42719"/>
                  </a:lnTo>
                  <a:lnTo>
                    <a:pt x="4318131" y="44351"/>
                  </a:lnTo>
                  <a:lnTo>
                    <a:pt x="4357594" y="45439"/>
                  </a:lnTo>
                  <a:lnTo>
                    <a:pt x="4396602" y="46163"/>
                  </a:lnTo>
                  <a:lnTo>
                    <a:pt x="4434250" y="47705"/>
                  </a:lnTo>
                  <a:lnTo>
                    <a:pt x="4470990" y="49792"/>
                  </a:lnTo>
                  <a:lnTo>
                    <a:pt x="4507125" y="52242"/>
                  </a:lnTo>
                  <a:lnTo>
                    <a:pt x="4541798" y="53874"/>
                  </a:lnTo>
                  <a:lnTo>
                    <a:pt x="4575497" y="54962"/>
                  </a:lnTo>
                  <a:lnTo>
                    <a:pt x="4608546" y="55688"/>
                  </a:lnTo>
                  <a:lnTo>
                    <a:pt x="4641163" y="57230"/>
                  </a:lnTo>
                  <a:lnTo>
                    <a:pt x="4673490" y="59316"/>
                  </a:lnTo>
                  <a:lnTo>
                    <a:pt x="4705625" y="61765"/>
                  </a:lnTo>
                  <a:lnTo>
                    <a:pt x="4737631" y="63398"/>
                  </a:lnTo>
                  <a:lnTo>
                    <a:pt x="4769552" y="64487"/>
                  </a:lnTo>
                  <a:lnTo>
                    <a:pt x="4801416" y="65213"/>
                  </a:lnTo>
                  <a:lnTo>
                    <a:pt x="4831125" y="65697"/>
                  </a:lnTo>
                  <a:lnTo>
                    <a:pt x="4859399" y="66019"/>
                  </a:lnTo>
                  <a:lnTo>
                    <a:pt x="4886714" y="66234"/>
                  </a:lnTo>
                  <a:lnTo>
                    <a:pt x="4913391" y="66377"/>
                  </a:lnTo>
                  <a:lnTo>
                    <a:pt x="4939642" y="66473"/>
                  </a:lnTo>
                  <a:lnTo>
                    <a:pt x="4965609" y="66537"/>
                  </a:lnTo>
                  <a:lnTo>
                    <a:pt x="4990330" y="66579"/>
                  </a:lnTo>
                  <a:lnTo>
                    <a:pt x="5037552" y="66627"/>
                  </a:lnTo>
                  <a:lnTo>
                    <a:pt x="5080412" y="66647"/>
                  </a:lnTo>
                  <a:lnTo>
                    <a:pt x="5120628" y="66656"/>
                  </a:lnTo>
                  <a:lnTo>
                    <a:pt x="5159667" y="66661"/>
                  </a:lnTo>
                  <a:lnTo>
                    <a:pt x="5195364" y="66663"/>
                  </a:lnTo>
                  <a:lnTo>
                    <a:pt x="5242388" y="66664"/>
                  </a:lnTo>
                  <a:lnTo>
                    <a:pt x="5288776" y="63842"/>
                  </a:lnTo>
                  <a:lnTo>
                    <a:pt x="5322242" y="60119"/>
                  </a:lnTo>
                  <a:lnTo>
                    <a:pt x="5369754" y="57727"/>
                  </a:lnTo>
                  <a:lnTo>
                    <a:pt x="5381517" y="56343"/>
                  </a:lnTo>
                  <a:lnTo>
                    <a:pt x="5398545" y="47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SMARTInkShape-3335"/>
            <p:cNvSpPr/>
            <p:nvPr>
              <p:custDataLst>
                <p:tags r:id="rId159"/>
              </p:custDataLst>
            </p:nvPr>
          </p:nvSpPr>
          <p:spPr>
            <a:xfrm>
              <a:off x="8458200" y="5448693"/>
              <a:ext cx="108074" cy="294883"/>
            </a:xfrm>
            <a:custGeom>
              <a:avLst/>
              <a:gdLst/>
              <a:ahLst/>
              <a:cxnLst/>
              <a:rect l="0" t="0" r="0" b="0"/>
              <a:pathLst>
                <a:path w="108074" h="294883">
                  <a:moveTo>
                    <a:pt x="57150" y="9132"/>
                  </a:moveTo>
                  <a:lnTo>
                    <a:pt x="57150" y="9132"/>
                  </a:lnTo>
                  <a:lnTo>
                    <a:pt x="48950" y="9132"/>
                  </a:lnTo>
                  <a:lnTo>
                    <a:pt x="56793" y="0"/>
                  </a:lnTo>
                  <a:lnTo>
                    <a:pt x="79531" y="22008"/>
                  </a:lnTo>
                  <a:lnTo>
                    <a:pt x="98652" y="49776"/>
                  </a:lnTo>
                  <a:lnTo>
                    <a:pt x="106639" y="67412"/>
                  </a:lnTo>
                  <a:lnTo>
                    <a:pt x="108073" y="85834"/>
                  </a:lnTo>
                  <a:lnTo>
                    <a:pt x="103093" y="120989"/>
                  </a:lnTo>
                  <a:lnTo>
                    <a:pt x="83374" y="165470"/>
                  </a:lnTo>
                  <a:lnTo>
                    <a:pt x="48883" y="209676"/>
                  </a:lnTo>
                  <a:lnTo>
                    <a:pt x="19996" y="251275"/>
                  </a:lnTo>
                  <a:lnTo>
                    <a:pt x="0" y="294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9" name="SMARTInkShape-3336"/>
            <p:cNvSpPr/>
            <p:nvPr>
              <p:custDataLst>
                <p:tags r:id="rId160"/>
              </p:custDataLst>
            </p:nvPr>
          </p:nvSpPr>
          <p:spPr>
            <a:xfrm>
              <a:off x="5500224" y="6082403"/>
              <a:ext cx="300502" cy="167163"/>
            </a:xfrm>
            <a:custGeom>
              <a:avLst/>
              <a:gdLst/>
              <a:ahLst/>
              <a:cxnLst/>
              <a:rect l="0" t="0" r="0" b="0"/>
              <a:pathLst>
                <a:path w="300502" h="167163">
                  <a:moveTo>
                    <a:pt x="14751" y="32647"/>
                  </a:moveTo>
                  <a:lnTo>
                    <a:pt x="14751" y="32647"/>
                  </a:lnTo>
                  <a:lnTo>
                    <a:pt x="562" y="18458"/>
                  </a:lnTo>
                  <a:lnTo>
                    <a:pt x="0" y="16837"/>
                  </a:lnTo>
                  <a:lnTo>
                    <a:pt x="685" y="15757"/>
                  </a:lnTo>
                  <a:lnTo>
                    <a:pt x="36531" y="466"/>
                  </a:lnTo>
                  <a:lnTo>
                    <a:pt x="54065" y="0"/>
                  </a:lnTo>
                  <a:lnTo>
                    <a:pt x="63185" y="1357"/>
                  </a:lnTo>
                  <a:lnTo>
                    <a:pt x="81787" y="11332"/>
                  </a:lnTo>
                  <a:lnTo>
                    <a:pt x="114541" y="38549"/>
                  </a:lnTo>
                  <a:lnTo>
                    <a:pt x="122603" y="51498"/>
                  </a:lnTo>
                  <a:lnTo>
                    <a:pt x="124752" y="57915"/>
                  </a:lnTo>
                  <a:lnTo>
                    <a:pt x="124318" y="73511"/>
                  </a:lnTo>
                  <a:lnTo>
                    <a:pt x="112553" y="116619"/>
                  </a:lnTo>
                  <a:lnTo>
                    <a:pt x="106549" y="127471"/>
                  </a:lnTo>
                  <a:lnTo>
                    <a:pt x="61237" y="163063"/>
                  </a:lnTo>
                  <a:lnTo>
                    <a:pt x="54208" y="166157"/>
                  </a:lnTo>
                  <a:lnTo>
                    <a:pt x="48464" y="167162"/>
                  </a:lnTo>
                  <a:lnTo>
                    <a:pt x="43577" y="166774"/>
                  </a:lnTo>
                  <a:lnTo>
                    <a:pt x="40318" y="165457"/>
                  </a:lnTo>
                  <a:lnTo>
                    <a:pt x="38146" y="163521"/>
                  </a:lnTo>
                  <a:lnTo>
                    <a:pt x="36698" y="161171"/>
                  </a:lnTo>
                  <a:lnTo>
                    <a:pt x="40733" y="150093"/>
                  </a:lnTo>
                  <a:lnTo>
                    <a:pt x="73600" y="102681"/>
                  </a:lnTo>
                  <a:lnTo>
                    <a:pt x="116196" y="70771"/>
                  </a:lnTo>
                  <a:lnTo>
                    <a:pt x="162008" y="32896"/>
                  </a:lnTo>
                  <a:lnTo>
                    <a:pt x="163723" y="29637"/>
                  </a:lnTo>
                  <a:lnTo>
                    <a:pt x="164865" y="28524"/>
                  </a:lnTo>
                  <a:lnTo>
                    <a:pt x="165627" y="28841"/>
                  </a:lnTo>
                  <a:lnTo>
                    <a:pt x="166135" y="30109"/>
                  </a:lnTo>
                  <a:lnTo>
                    <a:pt x="156657" y="73759"/>
                  </a:lnTo>
                  <a:lnTo>
                    <a:pt x="152962" y="95368"/>
                  </a:lnTo>
                  <a:lnTo>
                    <a:pt x="156832" y="119434"/>
                  </a:lnTo>
                  <a:lnTo>
                    <a:pt x="161859" y="133309"/>
                  </a:lnTo>
                  <a:lnTo>
                    <a:pt x="176088" y="146530"/>
                  </a:lnTo>
                  <a:lnTo>
                    <a:pt x="196523" y="157345"/>
                  </a:lnTo>
                  <a:lnTo>
                    <a:pt x="219716" y="162151"/>
                  </a:lnTo>
                  <a:lnTo>
                    <a:pt x="261494" y="158692"/>
                  </a:lnTo>
                  <a:lnTo>
                    <a:pt x="300501" y="156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SMARTInkShape-3337"/>
            <p:cNvSpPr/>
            <p:nvPr>
              <p:custDataLst>
                <p:tags r:id="rId161"/>
              </p:custDataLst>
            </p:nvPr>
          </p:nvSpPr>
          <p:spPr>
            <a:xfrm>
              <a:off x="6221149" y="6111997"/>
              <a:ext cx="575901" cy="164979"/>
            </a:xfrm>
            <a:custGeom>
              <a:avLst/>
              <a:gdLst/>
              <a:ahLst/>
              <a:cxnLst/>
              <a:rect l="0" t="0" r="0" b="0"/>
              <a:pathLst>
                <a:path w="575901" h="164979">
                  <a:moveTo>
                    <a:pt x="8201" y="107828"/>
                  </a:moveTo>
                  <a:lnTo>
                    <a:pt x="8201" y="107828"/>
                  </a:lnTo>
                  <a:lnTo>
                    <a:pt x="0" y="107828"/>
                  </a:lnTo>
                  <a:lnTo>
                    <a:pt x="4125" y="107828"/>
                  </a:lnTo>
                  <a:lnTo>
                    <a:pt x="41571" y="100289"/>
                  </a:lnTo>
                  <a:lnTo>
                    <a:pt x="88523" y="98696"/>
                  </a:lnTo>
                  <a:lnTo>
                    <a:pt x="121864" y="95655"/>
                  </a:lnTo>
                  <a:lnTo>
                    <a:pt x="158201" y="91834"/>
                  </a:lnTo>
                  <a:lnTo>
                    <a:pt x="202459" y="89685"/>
                  </a:lnTo>
                  <a:lnTo>
                    <a:pt x="243441" y="89046"/>
                  </a:lnTo>
                  <a:lnTo>
                    <a:pt x="287570" y="88857"/>
                  </a:lnTo>
                  <a:lnTo>
                    <a:pt x="327926" y="88801"/>
                  </a:lnTo>
                  <a:lnTo>
                    <a:pt x="366695" y="88786"/>
                  </a:lnTo>
                  <a:lnTo>
                    <a:pt x="407109" y="88780"/>
                  </a:lnTo>
                  <a:lnTo>
                    <a:pt x="440552" y="88778"/>
                  </a:lnTo>
                  <a:lnTo>
                    <a:pt x="484967" y="88778"/>
                  </a:lnTo>
                  <a:lnTo>
                    <a:pt x="521634" y="87720"/>
                  </a:lnTo>
                  <a:lnTo>
                    <a:pt x="532021" y="83722"/>
                  </a:lnTo>
                  <a:lnTo>
                    <a:pt x="534156" y="80116"/>
                  </a:lnTo>
                  <a:lnTo>
                    <a:pt x="534521" y="75595"/>
                  </a:lnTo>
                  <a:lnTo>
                    <a:pt x="533706" y="70464"/>
                  </a:lnTo>
                  <a:lnTo>
                    <a:pt x="524334" y="59119"/>
                  </a:lnTo>
                  <a:lnTo>
                    <a:pt x="478206" y="15689"/>
                  </a:lnTo>
                  <a:lnTo>
                    <a:pt x="462371" y="0"/>
                  </a:lnTo>
                  <a:lnTo>
                    <a:pt x="463381" y="1017"/>
                  </a:lnTo>
                  <a:lnTo>
                    <a:pt x="504996" y="7931"/>
                  </a:lnTo>
                  <a:lnTo>
                    <a:pt x="547525" y="33629"/>
                  </a:lnTo>
                  <a:lnTo>
                    <a:pt x="566875" y="54093"/>
                  </a:lnTo>
                  <a:lnTo>
                    <a:pt x="574000" y="71246"/>
                  </a:lnTo>
                  <a:lnTo>
                    <a:pt x="575900" y="80265"/>
                  </a:lnTo>
                  <a:lnTo>
                    <a:pt x="575051" y="88395"/>
                  </a:lnTo>
                  <a:lnTo>
                    <a:pt x="564800" y="108890"/>
                  </a:lnTo>
                  <a:lnTo>
                    <a:pt x="543023" y="134413"/>
                  </a:lnTo>
                  <a:lnTo>
                    <a:pt x="493976" y="164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1" name="SMARTInkShape-3338"/>
            <p:cNvSpPr/>
            <p:nvPr>
              <p:custDataLst>
                <p:tags r:id="rId162"/>
              </p:custDataLst>
            </p:nvPr>
          </p:nvSpPr>
          <p:spPr>
            <a:xfrm>
              <a:off x="3438686" y="3244790"/>
              <a:ext cx="161765" cy="124205"/>
            </a:xfrm>
            <a:custGeom>
              <a:avLst/>
              <a:gdLst/>
              <a:ahLst/>
              <a:cxnLst/>
              <a:rect l="0" t="0" r="0" b="0"/>
              <a:pathLst>
                <a:path w="161765" h="124205">
                  <a:moveTo>
                    <a:pt x="37939" y="31810"/>
                  </a:moveTo>
                  <a:lnTo>
                    <a:pt x="37939" y="31810"/>
                  </a:lnTo>
                  <a:lnTo>
                    <a:pt x="29738" y="31810"/>
                  </a:lnTo>
                  <a:lnTo>
                    <a:pt x="29297" y="30752"/>
                  </a:lnTo>
                  <a:lnTo>
                    <a:pt x="28531" y="23609"/>
                  </a:lnTo>
                  <a:lnTo>
                    <a:pt x="25607" y="46004"/>
                  </a:lnTo>
                  <a:lnTo>
                    <a:pt x="9118" y="91356"/>
                  </a:lnTo>
                  <a:lnTo>
                    <a:pt x="382" y="124204"/>
                  </a:lnTo>
                  <a:lnTo>
                    <a:pt x="201" y="124098"/>
                  </a:lnTo>
                  <a:lnTo>
                    <a:pt x="0" y="121157"/>
                  </a:lnTo>
                  <a:lnTo>
                    <a:pt x="15037" y="78708"/>
                  </a:lnTo>
                  <a:lnTo>
                    <a:pt x="19864" y="57936"/>
                  </a:lnTo>
                  <a:lnTo>
                    <a:pt x="44736" y="25720"/>
                  </a:lnTo>
                  <a:lnTo>
                    <a:pt x="67229" y="5482"/>
                  </a:lnTo>
                  <a:lnTo>
                    <a:pt x="73341" y="1558"/>
                  </a:lnTo>
                  <a:lnTo>
                    <a:pt x="79532" y="0"/>
                  </a:lnTo>
                  <a:lnTo>
                    <a:pt x="92055" y="1092"/>
                  </a:lnTo>
                  <a:lnTo>
                    <a:pt x="104677" y="7927"/>
                  </a:lnTo>
                  <a:lnTo>
                    <a:pt x="161764" y="60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2" name="SMARTInkShape-3339"/>
            <p:cNvSpPr/>
            <p:nvPr>
              <p:custDataLst>
                <p:tags r:id="rId163"/>
              </p:custDataLst>
            </p:nvPr>
          </p:nvSpPr>
          <p:spPr>
            <a:xfrm>
              <a:off x="2981500" y="4592766"/>
              <a:ext cx="225222" cy="129598"/>
            </a:xfrm>
            <a:custGeom>
              <a:avLst/>
              <a:gdLst/>
              <a:ahLst/>
              <a:cxnLst/>
              <a:rect l="0" t="0" r="0" b="0"/>
              <a:pathLst>
                <a:path w="225222" h="129598">
                  <a:moveTo>
                    <a:pt x="56975" y="17334"/>
                  </a:moveTo>
                  <a:lnTo>
                    <a:pt x="56975" y="17334"/>
                  </a:lnTo>
                  <a:lnTo>
                    <a:pt x="43718" y="17334"/>
                  </a:lnTo>
                  <a:lnTo>
                    <a:pt x="29529" y="12278"/>
                  </a:lnTo>
                  <a:lnTo>
                    <a:pt x="9917" y="859"/>
                  </a:lnTo>
                  <a:lnTo>
                    <a:pt x="6553" y="0"/>
                  </a:lnTo>
                  <a:lnTo>
                    <a:pt x="4310" y="487"/>
                  </a:lnTo>
                  <a:lnTo>
                    <a:pt x="2815" y="1869"/>
                  </a:lnTo>
                  <a:lnTo>
                    <a:pt x="1818" y="3848"/>
                  </a:lnTo>
                  <a:lnTo>
                    <a:pt x="0" y="33976"/>
                  </a:lnTo>
                  <a:lnTo>
                    <a:pt x="5547" y="46250"/>
                  </a:lnTo>
                  <a:lnTo>
                    <a:pt x="14926" y="62238"/>
                  </a:lnTo>
                  <a:lnTo>
                    <a:pt x="16242" y="66320"/>
                  </a:lnTo>
                  <a:lnTo>
                    <a:pt x="33265" y="82178"/>
                  </a:lnTo>
                  <a:lnTo>
                    <a:pt x="73844" y="109939"/>
                  </a:lnTo>
                  <a:lnTo>
                    <a:pt x="111107" y="124761"/>
                  </a:lnTo>
                  <a:lnTo>
                    <a:pt x="151919" y="129597"/>
                  </a:lnTo>
                  <a:lnTo>
                    <a:pt x="176431" y="125084"/>
                  </a:lnTo>
                  <a:lnTo>
                    <a:pt x="194733" y="117081"/>
                  </a:lnTo>
                  <a:lnTo>
                    <a:pt x="202867" y="109997"/>
                  </a:lnTo>
                  <a:lnTo>
                    <a:pt x="217560" y="89945"/>
                  </a:lnTo>
                  <a:lnTo>
                    <a:pt x="223596" y="70067"/>
                  </a:lnTo>
                  <a:lnTo>
                    <a:pt x="225221" y="48179"/>
                  </a:lnTo>
                  <a:lnTo>
                    <a:pt x="218900" y="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SMARTInkShape-3340"/>
            <p:cNvSpPr/>
            <p:nvPr>
              <p:custDataLst>
                <p:tags r:id="rId164"/>
              </p:custDataLst>
            </p:nvPr>
          </p:nvSpPr>
          <p:spPr>
            <a:xfrm>
              <a:off x="2979278" y="4353813"/>
              <a:ext cx="249134" cy="103850"/>
            </a:xfrm>
            <a:custGeom>
              <a:avLst/>
              <a:gdLst/>
              <a:ahLst/>
              <a:cxnLst/>
              <a:rect l="0" t="0" r="0" b="0"/>
              <a:pathLst>
                <a:path w="249134" h="103850">
                  <a:moveTo>
                    <a:pt x="59197" y="75312"/>
                  </a:moveTo>
                  <a:lnTo>
                    <a:pt x="59197" y="75312"/>
                  </a:lnTo>
                  <a:lnTo>
                    <a:pt x="72454" y="88569"/>
                  </a:lnTo>
                  <a:lnTo>
                    <a:pt x="84139" y="91787"/>
                  </a:lnTo>
                  <a:lnTo>
                    <a:pt x="122568" y="98910"/>
                  </a:lnTo>
                  <a:lnTo>
                    <a:pt x="163581" y="102412"/>
                  </a:lnTo>
                  <a:lnTo>
                    <a:pt x="209638" y="103596"/>
                  </a:lnTo>
                  <a:lnTo>
                    <a:pt x="248851" y="103849"/>
                  </a:lnTo>
                  <a:lnTo>
                    <a:pt x="249133" y="102803"/>
                  </a:lnTo>
                  <a:lnTo>
                    <a:pt x="218539" y="90626"/>
                  </a:lnTo>
                  <a:lnTo>
                    <a:pt x="175051" y="85600"/>
                  </a:lnTo>
                  <a:lnTo>
                    <a:pt x="133035" y="82241"/>
                  </a:lnTo>
                  <a:lnTo>
                    <a:pt x="86600" y="76681"/>
                  </a:lnTo>
                  <a:lnTo>
                    <a:pt x="42894" y="67978"/>
                  </a:lnTo>
                  <a:lnTo>
                    <a:pt x="8234" y="56068"/>
                  </a:lnTo>
                  <a:lnTo>
                    <a:pt x="2996" y="52958"/>
                  </a:lnTo>
                  <a:lnTo>
                    <a:pt x="563" y="49826"/>
                  </a:lnTo>
                  <a:lnTo>
                    <a:pt x="0" y="46680"/>
                  </a:lnTo>
                  <a:lnTo>
                    <a:pt x="682" y="43524"/>
                  </a:lnTo>
                  <a:lnTo>
                    <a:pt x="16812" y="28969"/>
                  </a:lnTo>
                  <a:lnTo>
                    <a:pt x="56195" y="12692"/>
                  </a:lnTo>
                  <a:lnTo>
                    <a:pt x="81708" y="3606"/>
                  </a:lnTo>
                  <a:lnTo>
                    <a:pt x="127183" y="0"/>
                  </a:lnTo>
                  <a:lnTo>
                    <a:pt x="158716" y="2197"/>
                  </a:lnTo>
                  <a:lnTo>
                    <a:pt x="202634" y="16452"/>
                  </a:lnTo>
                  <a:lnTo>
                    <a:pt x="239658" y="39117"/>
                  </a:lnTo>
                  <a:lnTo>
                    <a:pt x="245235" y="48995"/>
                  </a:lnTo>
                  <a:lnTo>
                    <a:pt x="248816" y="67526"/>
                  </a:lnTo>
                  <a:lnTo>
                    <a:pt x="248051" y="70120"/>
                  </a:lnTo>
                  <a:lnTo>
                    <a:pt x="246483" y="71852"/>
                  </a:lnTo>
                  <a:lnTo>
                    <a:pt x="244379" y="73005"/>
                  </a:lnTo>
                  <a:lnTo>
                    <a:pt x="221122" y="65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SMARTInkShape-3341"/>
            <p:cNvSpPr/>
            <p:nvPr>
              <p:custDataLst>
                <p:tags r:id="rId165"/>
              </p:custDataLst>
            </p:nvPr>
          </p:nvSpPr>
          <p:spPr>
            <a:xfrm>
              <a:off x="3028950" y="421005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117" y="6546"/>
                  </a:lnTo>
                  <a:lnTo>
                    <a:pt x="48760" y="15809"/>
                  </a:lnTo>
                  <a:lnTo>
                    <a:pt x="90060" y="18090"/>
                  </a:lnTo>
                  <a:lnTo>
                    <a:pt x="129578" y="18765"/>
                  </a:lnTo>
                  <a:lnTo>
                    <a:pt x="1905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SMARTInkShape-3342"/>
            <p:cNvSpPr/>
            <p:nvPr>
              <p:custDataLst>
                <p:tags r:id="rId166"/>
              </p:custDataLst>
            </p:nvPr>
          </p:nvSpPr>
          <p:spPr>
            <a:xfrm>
              <a:off x="2952750" y="4019550"/>
              <a:ext cx="104776" cy="209551"/>
            </a:xfrm>
            <a:custGeom>
              <a:avLst/>
              <a:gdLst/>
              <a:ahLst/>
              <a:cxnLst/>
              <a:rect l="0" t="0" r="0" b="0"/>
              <a:pathLst>
                <a:path w="104776" h="209551">
                  <a:moveTo>
                    <a:pt x="104775" y="209550"/>
                  </a:moveTo>
                  <a:lnTo>
                    <a:pt x="104775" y="209550"/>
                  </a:lnTo>
                  <a:lnTo>
                    <a:pt x="75436" y="208492"/>
                  </a:lnTo>
                  <a:lnTo>
                    <a:pt x="65983" y="204494"/>
                  </a:lnTo>
                  <a:lnTo>
                    <a:pt x="49654" y="191236"/>
                  </a:lnTo>
                  <a:lnTo>
                    <a:pt x="36467" y="173902"/>
                  </a:lnTo>
                  <a:lnTo>
                    <a:pt x="16431" y="129596"/>
                  </a:lnTo>
                  <a:lnTo>
                    <a:pt x="4869" y="99782"/>
                  </a:lnTo>
                  <a:lnTo>
                    <a:pt x="962" y="606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SMARTInkShape-3343"/>
            <p:cNvSpPr/>
            <p:nvPr>
              <p:custDataLst>
                <p:tags r:id="rId167"/>
              </p:custDataLst>
            </p:nvPr>
          </p:nvSpPr>
          <p:spPr>
            <a:xfrm>
              <a:off x="3095625" y="4038600"/>
              <a:ext cx="17727" cy="170127"/>
            </a:xfrm>
            <a:custGeom>
              <a:avLst/>
              <a:gdLst/>
              <a:ahLst/>
              <a:cxnLst/>
              <a:rect l="0" t="0" r="0" b="0"/>
              <a:pathLst>
                <a:path w="17727" h="170127">
                  <a:moveTo>
                    <a:pt x="9525" y="161925"/>
                  </a:moveTo>
                  <a:lnTo>
                    <a:pt x="9525" y="161925"/>
                  </a:lnTo>
                  <a:lnTo>
                    <a:pt x="17726" y="170126"/>
                  </a:lnTo>
                  <a:lnTo>
                    <a:pt x="8544" y="160944"/>
                  </a:lnTo>
                  <a:lnTo>
                    <a:pt x="3797" y="142086"/>
                  </a:lnTo>
                  <a:lnTo>
                    <a:pt x="1125" y="1017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SMARTInkShape-3344"/>
            <p:cNvSpPr/>
            <p:nvPr>
              <p:custDataLst>
                <p:tags r:id="rId168"/>
              </p:custDataLst>
            </p:nvPr>
          </p:nvSpPr>
          <p:spPr>
            <a:xfrm>
              <a:off x="3095625" y="3467100"/>
              <a:ext cx="28576" cy="442756"/>
            </a:xfrm>
            <a:custGeom>
              <a:avLst/>
              <a:gdLst/>
              <a:ahLst/>
              <a:cxnLst/>
              <a:rect l="0" t="0" r="0" b="0"/>
              <a:pathLst>
                <a:path w="28576" h="442756">
                  <a:moveTo>
                    <a:pt x="28575" y="428625"/>
                  </a:moveTo>
                  <a:lnTo>
                    <a:pt x="28575" y="428625"/>
                  </a:lnTo>
                  <a:lnTo>
                    <a:pt x="28575" y="441882"/>
                  </a:lnTo>
                  <a:lnTo>
                    <a:pt x="27517" y="442755"/>
                  </a:lnTo>
                  <a:lnTo>
                    <a:pt x="25753" y="442278"/>
                  </a:lnTo>
                  <a:lnTo>
                    <a:pt x="23519" y="440902"/>
                  </a:lnTo>
                  <a:lnTo>
                    <a:pt x="15318" y="413683"/>
                  </a:lnTo>
                  <a:lnTo>
                    <a:pt x="11241" y="372104"/>
                  </a:lnTo>
                  <a:lnTo>
                    <a:pt x="4977" y="331327"/>
                  </a:lnTo>
                  <a:lnTo>
                    <a:pt x="2212" y="296834"/>
                  </a:lnTo>
                  <a:lnTo>
                    <a:pt x="983" y="259985"/>
                  </a:lnTo>
                  <a:lnTo>
                    <a:pt x="291" y="214380"/>
                  </a:lnTo>
                  <a:lnTo>
                    <a:pt x="1145" y="166767"/>
                  </a:lnTo>
                  <a:lnTo>
                    <a:pt x="5095" y="131268"/>
                  </a:lnTo>
                  <a:lnTo>
                    <a:pt x="8212" y="90753"/>
                  </a:lnTo>
                  <a:lnTo>
                    <a:pt x="8207" y="431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8" name="SMARTInkShape-3345"/>
            <p:cNvSpPr/>
            <p:nvPr>
              <p:custDataLst>
                <p:tags r:id="rId169"/>
              </p:custDataLst>
            </p:nvPr>
          </p:nvSpPr>
          <p:spPr>
            <a:xfrm>
              <a:off x="3024606" y="3389297"/>
              <a:ext cx="137695" cy="155558"/>
            </a:xfrm>
            <a:custGeom>
              <a:avLst/>
              <a:gdLst/>
              <a:ahLst/>
              <a:cxnLst/>
              <a:rect l="0" t="0" r="0" b="0"/>
              <a:pathLst>
                <a:path w="137695" h="155558">
                  <a:moveTo>
                    <a:pt x="23394" y="125428"/>
                  </a:moveTo>
                  <a:lnTo>
                    <a:pt x="23394" y="125428"/>
                  </a:lnTo>
                  <a:lnTo>
                    <a:pt x="10137" y="151943"/>
                  </a:lnTo>
                  <a:lnTo>
                    <a:pt x="7148" y="154746"/>
                  </a:lnTo>
                  <a:lnTo>
                    <a:pt x="4097" y="155557"/>
                  </a:lnTo>
                  <a:lnTo>
                    <a:pt x="1004" y="155039"/>
                  </a:lnTo>
                  <a:lnTo>
                    <a:pt x="0" y="153636"/>
                  </a:lnTo>
                  <a:lnTo>
                    <a:pt x="390" y="151642"/>
                  </a:lnTo>
                  <a:lnTo>
                    <a:pt x="5994" y="135312"/>
                  </a:lnTo>
                  <a:lnTo>
                    <a:pt x="17370" y="91867"/>
                  </a:lnTo>
                  <a:lnTo>
                    <a:pt x="35784" y="47840"/>
                  </a:lnTo>
                  <a:lnTo>
                    <a:pt x="58885" y="15911"/>
                  </a:lnTo>
                  <a:lnTo>
                    <a:pt x="82593" y="786"/>
                  </a:lnTo>
                  <a:lnTo>
                    <a:pt x="89318" y="0"/>
                  </a:lnTo>
                  <a:lnTo>
                    <a:pt x="94860" y="1593"/>
                  </a:lnTo>
                  <a:lnTo>
                    <a:pt x="116416" y="19358"/>
                  </a:lnTo>
                  <a:lnTo>
                    <a:pt x="122945" y="28191"/>
                  </a:lnTo>
                  <a:lnTo>
                    <a:pt x="137694" y="58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0" name="SMARTInkShape-3346"/>
          <p:cNvSpPr/>
          <p:nvPr>
            <p:custDataLst>
              <p:tags r:id="rId7"/>
            </p:custDataLst>
          </p:nvPr>
        </p:nvSpPr>
        <p:spPr>
          <a:xfrm>
            <a:off x="1190625" y="2762261"/>
            <a:ext cx="7220892" cy="209540"/>
          </a:xfrm>
          <a:custGeom>
            <a:avLst/>
            <a:gdLst/>
            <a:ahLst/>
            <a:cxnLst/>
            <a:rect l="0" t="0" r="0" b="0"/>
            <a:pathLst>
              <a:path w="7220892" h="209540">
                <a:moveTo>
                  <a:pt x="0" y="209539"/>
                </a:moveTo>
                <a:lnTo>
                  <a:pt x="0" y="209539"/>
                </a:lnTo>
                <a:lnTo>
                  <a:pt x="39080" y="202993"/>
                </a:lnTo>
                <a:lnTo>
                  <a:pt x="71344" y="201338"/>
                </a:lnTo>
                <a:lnTo>
                  <a:pt x="106850" y="197781"/>
                </a:lnTo>
                <a:lnTo>
                  <a:pt x="144855" y="192671"/>
                </a:lnTo>
                <a:lnTo>
                  <a:pt x="186441" y="186873"/>
                </a:lnTo>
                <a:lnTo>
                  <a:pt x="229618" y="180768"/>
                </a:lnTo>
                <a:lnTo>
                  <a:pt x="274561" y="175585"/>
                </a:lnTo>
                <a:lnTo>
                  <a:pt x="298399" y="174203"/>
                </a:lnTo>
                <a:lnTo>
                  <a:pt x="322758" y="173281"/>
                </a:lnTo>
                <a:lnTo>
                  <a:pt x="347463" y="171609"/>
                </a:lnTo>
                <a:lnTo>
                  <a:pt x="372401" y="169435"/>
                </a:lnTo>
                <a:lnTo>
                  <a:pt x="397492" y="166929"/>
                </a:lnTo>
                <a:lnTo>
                  <a:pt x="423745" y="164199"/>
                </a:lnTo>
                <a:lnTo>
                  <a:pt x="450772" y="161320"/>
                </a:lnTo>
                <a:lnTo>
                  <a:pt x="478314" y="158344"/>
                </a:lnTo>
                <a:lnTo>
                  <a:pt x="506201" y="155300"/>
                </a:lnTo>
                <a:lnTo>
                  <a:pt x="534318" y="152213"/>
                </a:lnTo>
                <a:lnTo>
                  <a:pt x="562587" y="149097"/>
                </a:lnTo>
                <a:lnTo>
                  <a:pt x="594133" y="145961"/>
                </a:lnTo>
                <a:lnTo>
                  <a:pt x="627864" y="142812"/>
                </a:lnTo>
                <a:lnTo>
                  <a:pt x="663051" y="139655"/>
                </a:lnTo>
                <a:lnTo>
                  <a:pt x="697092" y="136491"/>
                </a:lnTo>
                <a:lnTo>
                  <a:pt x="730370" y="133324"/>
                </a:lnTo>
                <a:lnTo>
                  <a:pt x="763138" y="130154"/>
                </a:lnTo>
                <a:lnTo>
                  <a:pt x="797684" y="126982"/>
                </a:lnTo>
                <a:lnTo>
                  <a:pt x="833414" y="123809"/>
                </a:lnTo>
                <a:lnTo>
                  <a:pt x="869934" y="120636"/>
                </a:lnTo>
                <a:lnTo>
                  <a:pt x="906981" y="117462"/>
                </a:lnTo>
                <a:lnTo>
                  <a:pt x="944379" y="114288"/>
                </a:lnTo>
                <a:lnTo>
                  <a:pt x="982011" y="111113"/>
                </a:lnTo>
                <a:lnTo>
                  <a:pt x="1019799" y="107938"/>
                </a:lnTo>
                <a:lnTo>
                  <a:pt x="1057691" y="104764"/>
                </a:lnTo>
                <a:lnTo>
                  <a:pt x="1095652" y="101589"/>
                </a:lnTo>
                <a:lnTo>
                  <a:pt x="1133660" y="99472"/>
                </a:lnTo>
                <a:lnTo>
                  <a:pt x="1171698" y="98061"/>
                </a:lnTo>
                <a:lnTo>
                  <a:pt x="1209757" y="97120"/>
                </a:lnTo>
                <a:lnTo>
                  <a:pt x="1248888" y="95435"/>
                </a:lnTo>
                <a:lnTo>
                  <a:pt x="1288734" y="93253"/>
                </a:lnTo>
                <a:lnTo>
                  <a:pt x="1329056" y="90740"/>
                </a:lnTo>
                <a:lnTo>
                  <a:pt x="1371812" y="88006"/>
                </a:lnTo>
                <a:lnTo>
                  <a:pt x="1416192" y="85125"/>
                </a:lnTo>
                <a:lnTo>
                  <a:pt x="1461653" y="82147"/>
                </a:lnTo>
                <a:lnTo>
                  <a:pt x="1504660" y="79103"/>
                </a:lnTo>
                <a:lnTo>
                  <a:pt x="1546032" y="76014"/>
                </a:lnTo>
                <a:lnTo>
                  <a:pt x="1586313" y="72898"/>
                </a:lnTo>
                <a:lnTo>
                  <a:pt x="1629042" y="70820"/>
                </a:lnTo>
                <a:lnTo>
                  <a:pt x="1673403" y="69434"/>
                </a:lnTo>
                <a:lnTo>
                  <a:pt x="1718852" y="68511"/>
                </a:lnTo>
                <a:lnTo>
                  <a:pt x="1763968" y="66837"/>
                </a:lnTo>
                <a:lnTo>
                  <a:pt x="1808862" y="64663"/>
                </a:lnTo>
                <a:lnTo>
                  <a:pt x="1853608" y="62155"/>
                </a:lnTo>
                <a:lnTo>
                  <a:pt x="1898255" y="60483"/>
                </a:lnTo>
                <a:lnTo>
                  <a:pt x="1942837" y="59368"/>
                </a:lnTo>
                <a:lnTo>
                  <a:pt x="1987375" y="58625"/>
                </a:lnTo>
                <a:lnTo>
                  <a:pt x="2034000" y="57072"/>
                </a:lnTo>
                <a:lnTo>
                  <a:pt x="2082017" y="54977"/>
                </a:lnTo>
                <a:lnTo>
                  <a:pt x="2130961" y="52523"/>
                </a:lnTo>
                <a:lnTo>
                  <a:pt x="2180524" y="49828"/>
                </a:lnTo>
                <a:lnTo>
                  <a:pt x="2230499" y="46973"/>
                </a:lnTo>
                <a:lnTo>
                  <a:pt x="2280750" y="44012"/>
                </a:lnTo>
                <a:lnTo>
                  <a:pt x="2333300" y="42038"/>
                </a:lnTo>
                <a:lnTo>
                  <a:pt x="2387383" y="40721"/>
                </a:lnTo>
                <a:lnTo>
                  <a:pt x="2442489" y="39844"/>
                </a:lnTo>
                <a:lnTo>
                  <a:pt x="2495101" y="38201"/>
                </a:lnTo>
                <a:lnTo>
                  <a:pt x="2546050" y="36047"/>
                </a:lnTo>
                <a:lnTo>
                  <a:pt x="2595892" y="33552"/>
                </a:lnTo>
                <a:lnTo>
                  <a:pt x="2647111" y="31890"/>
                </a:lnTo>
                <a:lnTo>
                  <a:pt x="2699249" y="30782"/>
                </a:lnTo>
                <a:lnTo>
                  <a:pt x="2751999" y="30042"/>
                </a:lnTo>
                <a:lnTo>
                  <a:pt x="2805158" y="28491"/>
                </a:lnTo>
                <a:lnTo>
                  <a:pt x="2858589" y="26399"/>
                </a:lnTo>
                <a:lnTo>
                  <a:pt x="2912201" y="23945"/>
                </a:lnTo>
                <a:lnTo>
                  <a:pt x="2966992" y="21252"/>
                </a:lnTo>
                <a:lnTo>
                  <a:pt x="3022570" y="18397"/>
                </a:lnTo>
                <a:lnTo>
                  <a:pt x="3078672" y="15436"/>
                </a:lnTo>
                <a:lnTo>
                  <a:pt x="3134065" y="13462"/>
                </a:lnTo>
                <a:lnTo>
                  <a:pt x="3188985" y="12146"/>
                </a:lnTo>
                <a:lnTo>
                  <a:pt x="3243590" y="11269"/>
                </a:lnTo>
                <a:lnTo>
                  <a:pt x="3299043" y="10684"/>
                </a:lnTo>
                <a:lnTo>
                  <a:pt x="3355062" y="10294"/>
                </a:lnTo>
                <a:lnTo>
                  <a:pt x="3411458" y="10034"/>
                </a:lnTo>
                <a:lnTo>
                  <a:pt x="3467047" y="8802"/>
                </a:lnTo>
                <a:lnTo>
                  <a:pt x="3522098" y="6923"/>
                </a:lnTo>
                <a:lnTo>
                  <a:pt x="3576790" y="4612"/>
                </a:lnTo>
                <a:lnTo>
                  <a:pt x="3631244" y="3071"/>
                </a:lnTo>
                <a:lnTo>
                  <a:pt x="3685537" y="2044"/>
                </a:lnTo>
                <a:lnTo>
                  <a:pt x="3739725" y="1359"/>
                </a:lnTo>
                <a:lnTo>
                  <a:pt x="3794900" y="902"/>
                </a:lnTo>
                <a:lnTo>
                  <a:pt x="3850734" y="598"/>
                </a:lnTo>
                <a:lnTo>
                  <a:pt x="3907006" y="395"/>
                </a:lnTo>
                <a:lnTo>
                  <a:pt x="3963570" y="260"/>
                </a:lnTo>
                <a:lnTo>
                  <a:pt x="4020330" y="169"/>
                </a:lnTo>
                <a:lnTo>
                  <a:pt x="4077221" y="109"/>
                </a:lnTo>
                <a:lnTo>
                  <a:pt x="4135255" y="69"/>
                </a:lnTo>
                <a:lnTo>
                  <a:pt x="4194053" y="42"/>
                </a:lnTo>
                <a:lnTo>
                  <a:pt x="4253361" y="24"/>
                </a:lnTo>
                <a:lnTo>
                  <a:pt x="4311949" y="12"/>
                </a:lnTo>
                <a:lnTo>
                  <a:pt x="4370057" y="5"/>
                </a:lnTo>
                <a:lnTo>
                  <a:pt x="4427846" y="0"/>
                </a:lnTo>
                <a:lnTo>
                  <a:pt x="4485424" y="1054"/>
                </a:lnTo>
                <a:lnTo>
                  <a:pt x="4542856" y="2816"/>
                </a:lnTo>
                <a:lnTo>
                  <a:pt x="4600196" y="5049"/>
                </a:lnTo>
                <a:lnTo>
                  <a:pt x="4658531" y="6537"/>
                </a:lnTo>
                <a:lnTo>
                  <a:pt x="4717528" y="7530"/>
                </a:lnTo>
                <a:lnTo>
                  <a:pt x="4776969" y="8191"/>
                </a:lnTo>
                <a:lnTo>
                  <a:pt x="4835646" y="8632"/>
                </a:lnTo>
                <a:lnTo>
                  <a:pt x="4893814" y="8926"/>
                </a:lnTo>
                <a:lnTo>
                  <a:pt x="4951642" y="9122"/>
                </a:lnTo>
                <a:lnTo>
                  <a:pt x="5010303" y="9253"/>
                </a:lnTo>
                <a:lnTo>
                  <a:pt x="5069519" y="9340"/>
                </a:lnTo>
                <a:lnTo>
                  <a:pt x="5129104" y="9398"/>
                </a:lnTo>
                <a:lnTo>
                  <a:pt x="5188936" y="9437"/>
                </a:lnTo>
                <a:lnTo>
                  <a:pt x="5248933" y="9463"/>
                </a:lnTo>
                <a:lnTo>
                  <a:pt x="5309038" y="9479"/>
                </a:lnTo>
                <a:lnTo>
                  <a:pt x="5369217" y="10549"/>
                </a:lnTo>
                <a:lnTo>
                  <a:pt x="5429445" y="12321"/>
                </a:lnTo>
                <a:lnTo>
                  <a:pt x="5489704" y="14560"/>
                </a:lnTo>
                <a:lnTo>
                  <a:pt x="5549986" y="16053"/>
                </a:lnTo>
                <a:lnTo>
                  <a:pt x="5610282" y="17048"/>
                </a:lnTo>
                <a:lnTo>
                  <a:pt x="5670589" y="17712"/>
                </a:lnTo>
                <a:lnTo>
                  <a:pt x="5730901" y="19213"/>
                </a:lnTo>
                <a:lnTo>
                  <a:pt x="5791217" y="21271"/>
                </a:lnTo>
                <a:lnTo>
                  <a:pt x="5851536" y="23702"/>
                </a:lnTo>
                <a:lnTo>
                  <a:pt x="5911857" y="25323"/>
                </a:lnTo>
                <a:lnTo>
                  <a:pt x="5972180" y="26403"/>
                </a:lnTo>
                <a:lnTo>
                  <a:pt x="6032502" y="27123"/>
                </a:lnTo>
                <a:lnTo>
                  <a:pt x="6092827" y="27604"/>
                </a:lnTo>
                <a:lnTo>
                  <a:pt x="6153151" y="27924"/>
                </a:lnTo>
                <a:lnTo>
                  <a:pt x="6213476" y="28137"/>
                </a:lnTo>
                <a:lnTo>
                  <a:pt x="6272742" y="29338"/>
                </a:lnTo>
                <a:lnTo>
                  <a:pt x="6331303" y="31196"/>
                </a:lnTo>
                <a:lnTo>
                  <a:pt x="6389394" y="33494"/>
                </a:lnTo>
                <a:lnTo>
                  <a:pt x="6446113" y="35026"/>
                </a:lnTo>
                <a:lnTo>
                  <a:pt x="6501917" y="36047"/>
                </a:lnTo>
                <a:lnTo>
                  <a:pt x="6557111" y="36727"/>
                </a:lnTo>
                <a:lnTo>
                  <a:pt x="6611899" y="38240"/>
                </a:lnTo>
                <a:lnTo>
                  <a:pt x="6666416" y="40307"/>
                </a:lnTo>
                <a:lnTo>
                  <a:pt x="6720752" y="42742"/>
                </a:lnTo>
                <a:lnTo>
                  <a:pt x="6773911" y="45424"/>
                </a:lnTo>
                <a:lnTo>
                  <a:pt x="6826282" y="48271"/>
                </a:lnTo>
                <a:lnTo>
                  <a:pt x="6878130" y="51227"/>
                </a:lnTo>
                <a:lnTo>
                  <a:pt x="6930687" y="53198"/>
                </a:lnTo>
                <a:lnTo>
                  <a:pt x="6983716" y="54511"/>
                </a:lnTo>
                <a:lnTo>
                  <a:pt x="7037061" y="55388"/>
                </a:lnTo>
                <a:lnTo>
                  <a:pt x="7088498" y="55971"/>
                </a:lnTo>
                <a:lnTo>
                  <a:pt x="7138666" y="56361"/>
                </a:lnTo>
                <a:lnTo>
                  <a:pt x="7187985" y="56620"/>
                </a:lnTo>
                <a:lnTo>
                  <a:pt x="7220891" y="574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0" name="SMARTInkShape-Group788"/>
          <p:cNvGrpSpPr/>
          <p:nvPr/>
        </p:nvGrpSpPr>
        <p:grpSpPr>
          <a:xfrm>
            <a:off x="5362575" y="1860050"/>
            <a:ext cx="1200151" cy="548229"/>
            <a:chOff x="5362575" y="1860050"/>
            <a:chExt cx="1200151" cy="548229"/>
          </a:xfrm>
        </p:grpSpPr>
        <p:sp>
          <p:nvSpPr>
            <p:cNvPr id="1471" name="SMARTInkShape-3347"/>
            <p:cNvSpPr/>
            <p:nvPr>
              <p:custDataLst>
                <p:tags r:id="rId148"/>
              </p:custDataLst>
            </p:nvPr>
          </p:nvSpPr>
          <p:spPr>
            <a:xfrm>
              <a:off x="5362575" y="2092818"/>
              <a:ext cx="113698" cy="267003"/>
            </a:xfrm>
            <a:custGeom>
              <a:avLst/>
              <a:gdLst/>
              <a:ahLst/>
              <a:cxnLst/>
              <a:rect l="0" t="0" r="0" b="0"/>
              <a:pathLst>
                <a:path w="113698" h="267003">
                  <a:moveTo>
                    <a:pt x="0" y="59832"/>
                  </a:moveTo>
                  <a:lnTo>
                    <a:pt x="0" y="59832"/>
                  </a:lnTo>
                  <a:lnTo>
                    <a:pt x="5056" y="59832"/>
                  </a:lnTo>
                  <a:lnTo>
                    <a:pt x="6545" y="58774"/>
                  </a:lnTo>
                  <a:lnTo>
                    <a:pt x="7539" y="57010"/>
                  </a:lnTo>
                  <a:lnTo>
                    <a:pt x="9133" y="51631"/>
                  </a:lnTo>
                  <a:lnTo>
                    <a:pt x="14465" y="60812"/>
                  </a:lnTo>
                  <a:lnTo>
                    <a:pt x="17692" y="76938"/>
                  </a:lnTo>
                  <a:lnTo>
                    <a:pt x="19839" y="116559"/>
                  </a:lnTo>
                  <a:lnTo>
                    <a:pt x="27216" y="162500"/>
                  </a:lnTo>
                  <a:lnTo>
                    <a:pt x="28396" y="205578"/>
                  </a:lnTo>
                  <a:lnTo>
                    <a:pt x="28565" y="234068"/>
                  </a:lnTo>
                  <a:lnTo>
                    <a:pt x="27510" y="234198"/>
                  </a:lnTo>
                  <a:lnTo>
                    <a:pt x="23515" y="228697"/>
                  </a:lnTo>
                  <a:lnTo>
                    <a:pt x="19932" y="185106"/>
                  </a:lnTo>
                  <a:lnTo>
                    <a:pt x="19312" y="143046"/>
                  </a:lnTo>
                  <a:lnTo>
                    <a:pt x="19128" y="107419"/>
                  </a:lnTo>
                  <a:lnTo>
                    <a:pt x="20131" y="66406"/>
                  </a:lnTo>
                  <a:lnTo>
                    <a:pt x="29416" y="25853"/>
                  </a:lnTo>
                  <a:lnTo>
                    <a:pt x="38349" y="6725"/>
                  </a:lnTo>
                  <a:lnTo>
                    <a:pt x="41441" y="2202"/>
                  </a:lnTo>
                  <a:lnTo>
                    <a:pt x="44560" y="246"/>
                  </a:lnTo>
                  <a:lnTo>
                    <a:pt x="47698" y="0"/>
                  </a:lnTo>
                  <a:lnTo>
                    <a:pt x="50848" y="894"/>
                  </a:lnTo>
                  <a:lnTo>
                    <a:pt x="65396" y="12265"/>
                  </a:lnTo>
                  <a:lnTo>
                    <a:pt x="83112" y="34096"/>
                  </a:lnTo>
                  <a:lnTo>
                    <a:pt x="100457" y="75406"/>
                  </a:lnTo>
                  <a:lnTo>
                    <a:pt x="109728" y="101253"/>
                  </a:lnTo>
                  <a:lnTo>
                    <a:pt x="113397" y="141195"/>
                  </a:lnTo>
                  <a:lnTo>
                    <a:pt x="113697" y="148999"/>
                  </a:lnTo>
                  <a:lnTo>
                    <a:pt x="104008" y="180208"/>
                  </a:lnTo>
                  <a:lnTo>
                    <a:pt x="78503" y="225184"/>
                  </a:lnTo>
                  <a:lnTo>
                    <a:pt x="68757" y="235980"/>
                  </a:lnTo>
                  <a:lnTo>
                    <a:pt x="45420" y="252900"/>
                  </a:lnTo>
                  <a:lnTo>
                    <a:pt x="14734" y="265812"/>
                  </a:lnTo>
                  <a:lnTo>
                    <a:pt x="9823" y="267002"/>
                  </a:lnTo>
                  <a:lnTo>
                    <a:pt x="6548" y="266737"/>
                  </a:lnTo>
                  <a:lnTo>
                    <a:pt x="4366" y="265502"/>
                  </a:lnTo>
                  <a:lnTo>
                    <a:pt x="2910" y="263620"/>
                  </a:lnTo>
                  <a:lnTo>
                    <a:pt x="2999" y="261307"/>
                  </a:lnTo>
                  <a:lnTo>
                    <a:pt x="9525" y="250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2" name="SMARTInkShape-3348"/>
            <p:cNvSpPr/>
            <p:nvPr>
              <p:custDataLst>
                <p:tags r:id="rId149"/>
              </p:custDataLst>
            </p:nvPr>
          </p:nvSpPr>
          <p:spPr>
            <a:xfrm>
              <a:off x="5529737" y="2295525"/>
              <a:ext cx="28827" cy="104776"/>
            </a:xfrm>
            <a:custGeom>
              <a:avLst/>
              <a:gdLst/>
              <a:ahLst/>
              <a:cxnLst/>
              <a:rect l="0" t="0" r="0" b="0"/>
              <a:pathLst>
                <a:path w="28827" h="104776">
                  <a:moveTo>
                    <a:pt x="23338" y="0"/>
                  </a:moveTo>
                  <a:lnTo>
                    <a:pt x="23338" y="0"/>
                  </a:lnTo>
                  <a:lnTo>
                    <a:pt x="28394" y="0"/>
                  </a:lnTo>
                  <a:lnTo>
                    <a:pt x="28826" y="3175"/>
                  </a:lnTo>
                  <a:lnTo>
                    <a:pt x="16354" y="47681"/>
                  </a:lnTo>
                  <a:lnTo>
                    <a:pt x="0" y="87568"/>
                  </a:lnTo>
                  <a:lnTo>
                    <a:pt x="4288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3" name="SMARTInkShape-3349"/>
            <p:cNvSpPr/>
            <p:nvPr>
              <p:custDataLst>
                <p:tags r:id="rId150"/>
              </p:custDataLst>
            </p:nvPr>
          </p:nvSpPr>
          <p:spPr>
            <a:xfrm>
              <a:off x="6381750" y="2287440"/>
              <a:ext cx="180976" cy="120839"/>
            </a:xfrm>
            <a:custGeom>
              <a:avLst/>
              <a:gdLst/>
              <a:ahLst/>
              <a:cxnLst/>
              <a:rect l="0" t="0" r="0" b="0"/>
              <a:pathLst>
                <a:path w="180976" h="120839">
                  <a:moveTo>
                    <a:pt x="0" y="17610"/>
                  </a:moveTo>
                  <a:lnTo>
                    <a:pt x="0" y="17610"/>
                  </a:lnTo>
                  <a:lnTo>
                    <a:pt x="0" y="9409"/>
                  </a:lnTo>
                  <a:lnTo>
                    <a:pt x="10113" y="3421"/>
                  </a:lnTo>
                  <a:lnTo>
                    <a:pt x="21459" y="0"/>
                  </a:lnTo>
                  <a:lnTo>
                    <a:pt x="36579" y="4043"/>
                  </a:lnTo>
                  <a:lnTo>
                    <a:pt x="40261" y="7507"/>
                  </a:lnTo>
                  <a:lnTo>
                    <a:pt x="44352" y="17001"/>
                  </a:lnTo>
                  <a:lnTo>
                    <a:pt x="46656" y="34245"/>
                  </a:lnTo>
                  <a:lnTo>
                    <a:pt x="41549" y="49345"/>
                  </a:lnTo>
                  <a:lnTo>
                    <a:pt x="19352" y="93251"/>
                  </a:lnTo>
                  <a:lnTo>
                    <a:pt x="16077" y="99787"/>
                  </a:lnTo>
                  <a:lnTo>
                    <a:pt x="14951" y="105204"/>
                  </a:lnTo>
                  <a:lnTo>
                    <a:pt x="15259" y="109872"/>
                  </a:lnTo>
                  <a:lnTo>
                    <a:pt x="18301" y="119913"/>
                  </a:lnTo>
                  <a:lnTo>
                    <a:pt x="54807" y="120838"/>
                  </a:lnTo>
                  <a:lnTo>
                    <a:pt x="99410" y="114120"/>
                  </a:lnTo>
                  <a:lnTo>
                    <a:pt x="146245" y="113026"/>
                  </a:lnTo>
                  <a:lnTo>
                    <a:pt x="180975" y="11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4" name="SMARTInkShape-3350"/>
            <p:cNvSpPr/>
            <p:nvPr>
              <p:custDataLst>
                <p:tags r:id="rId151"/>
              </p:custDataLst>
            </p:nvPr>
          </p:nvSpPr>
          <p:spPr>
            <a:xfrm>
              <a:off x="6191250" y="2055586"/>
              <a:ext cx="138381" cy="315376"/>
            </a:xfrm>
            <a:custGeom>
              <a:avLst/>
              <a:gdLst/>
              <a:ahLst/>
              <a:cxnLst/>
              <a:rect l="0" t="0" r="0" b="0"/>
              <a:pathLst>
                <a:path w="138381" h="315376">
                  <a:moveTo>
                    <a:pt x="38100" y="30389"/>
                  </a:moveTo>
                  <a:lnTo>
                    <a:pt x="38100" y="30389"/>
                  </a:lnTo>
                  <a:lnTo>
                    <a:pt x="38100" y="73641"/>
                  </a:lnTo>
                  <a:lnTo>
                    <a:pt x="38100" y="114741"/>
                  </a:lnTo>
                  <a:lnTo>
                    <a:pt x="38100" y="160004"/>
                  </a:lnTo>
                  <a:lnTo>
                    <a:pt x="38100" y="207156"/>
                  </a:lnTo>
                  <a:lnTo>
                    <a:pt x="38100" y="246221"/>
                  </a:lnTo>
                  <a:lnTo>
                    <a:pt x="33044" y="233334"/>
                  </a:lnTo>
                  <a:lnTo>
                    <a:pt x="29899" y="199294"/>
                  </a:lnTo>
                  <a:lnTo>
                    <a:pt x="28968" y="155694"/>
                  </a:lnTo>
                  <a:lnTo>
                    <a:pt x="33748" y="119375"/>
                  </a:lnTo>
                  <a:lnTo>
                    <a:pt x="36810" y="78392"/>
                  </a:lnTo>
                  <a:lnTo>
                    <a:pt x="45450" y="38891"/>
                  </a:lnTo>
                  <a:lnTo>
                    <a:pt x="55329" y="13153"/>
                  </a:lnTo>
                  <a:lnTo>
                    <a:pt x="65513" y="2267"/>
                  </a:lnTo>
                  <a:lnTo>
                    <a:pt x="71192" y="0"/>
                  </a:lnTo>
                  <a:lnTo>
                    <a:pt x="83147" y="302"/>
                  </a:lnTo>
                  <a:lnTo>
                    <a:pt x="88240" y="3981"/>
                  </a:lnTo>
                  <a:lnTo>
                    <a:pt x="117334" y="50466"/>
                  </a:lnTo>
                  <a:lnTo>
                    <a:pt x="128135" y="79377"/>
                  </a:lnTo>
                  <a:lnTo>
                    <a:pt x="135142" y="123713"/>
                  </a:lnTo>
                  <a:lnTo>
                    <a:pt x="138380" y="143833"/>
                  </a:lnTo>
                  <a:lnTo>
                    <a:pt x="134221" y="187145"/>
                  </a:lnTo>
                  <a:lnTo>
                    <a:pt x="119371" y="227237"/>
                  </a:lnTo>
                  <a:lnTo>
                    <a:pt x="106395" y="251815"/>
                  </a:lnTo>
                  <a:lnTo>
                    <a:pt x="74639" y="285206"/>
                  </a:lnTo>
                  <a:lnTo>
                    <a:pt x="47904" y="307442"/>
                  </a:lnTo>
                  <a:lnTo>
                    <a:pt x="33991" y="312274"/>
                  </a:lnTo>
                  <a:lnTo>
                    <a:pt x="4245" y="315375"/>
                  </a:lnTo>
                  <a:lnTo>
                    <a:pt x="713" y="313513"/>
                  </a:lnTo>
                  <a:lnTo>
                    <a:pt x="0" y="297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5" name="SMARTInkShape-3351"/>
            <p:cNvSpPr/>
            <p:nvPr>
              <p:custDataLst>
                <p:tags r:id="rId152"/>
              </p:custDataLst>
            </p:nvPr>
          </p:nvSpPr>
          <p:spPr>
            <a:xfrm>
              <a:off x="5706799" y="2114550"/>
              <a:ext cx="189177" cy="38101"/>
            </a:xfrm>
            <a:custGeom>
              <a:avLst/>
              <a:gdLst/>
              <a:ahLst/>
              <a:cxnLst/>
              <a:rect l="0" t="0" r="0" b="0"/>
              <a:pathLst>
                <a:path w="189177" h="38101">
                  <a:moveTo>
                    <a:pt x="8201" y="38100"/>
                  </a:moveTo>
                  <a:lnTo>
                    <a:pt x="8201" y="38100"/>
                  </a:lnTo>
                  <a:lnTo>
                    <a:pt x="3145" y="38100"/>
                  </a:lnTo>
                  <a:lnTo>
                    <a:pt x="1656" y="37042"/>
                  </a:lnTo>
                  <a:lnTo>
                    <a:pt x="662" y="35278"/>
                  </a:lnTo>
                  <a:lnTo>
                    <a:pt x="0" y="33043"/>
                  </a:lnTo>
                  <a:lnTo>
                    <a:pt x="617" y="30496"/>
                  </a:lnTo>
                  <a:lnTo>
                    <a:pt x="4125" y="24842"/>
                  </a:lnTo>
                  <a:lnTo>
                    <a:pt x="22163" y="15710"/>
                  </a:lnTo>
                  <a:lnTo>
                    <a:pt x="62190" y="10747"/>
                  </a:lnTo>
                  <a:lnTo>
                    <a:pt x="103964" y="9766"/>
                  </a:lnTo>
                  <a:lnTo>
                    <a:pt x="148406" y="6774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6" name="SMARTInkShape-3352"/>
            <p:cNvSpPr/>
            <p:nvPr>
              <p:custDataLst>
                <p:tags r:id="rId153"/>
              </p:custDataLst>
            </p:nvPr>
          </p:nvSpPr>
          <p:spPr>
            <a:xfrm>
              <a:off x="5753691" y="1860050"/>
              <a:ext cx="74754" cy="247770"/>
            </a:xfrm>
            <a:custGeom>
              <a:avLst/>
              <a:gdLst/>
              <a:ahLst/>
              <a:cxnLst/>
              <a:rect l="0" t="0" r="0" b="0"/>
              <a:pathLst>
                <a:path w="74754" h="247770">
                  <a:moveTo>
                    <a:pt x="56559" y="178300"/>
                  </a:moveTo>
                  <a:lnTo>
                    <a:pt x="56559" y="178300"/>
                  </a:lnTo>
                  <a:lnTo>
                    <a:pt x="56559" y="173244"/>
                  </a:lnTo>
                  <a:lnTo>
                    <a:pt x="53737" y="167939"/>
                  </a:lnTo>
                  <a:lnTo>
                    <a:pt x="51503" y="165042"/>
                  </a:lnTo>
                  <a:lnTo>
                    <a:pt x="46198" y="161824"/>
                  </a:lnTo>
                  <a:lnTo>
                    <a:pt x="43302" y="160966"/>
                  </a:lnTo>
                  <a:lnTo>
                    <a:pt x="34439" y="162835"/>
                  </a:lnTo>
                  <a:lnTo>
                    <a:pt x="29113" y="164815"/>
                  </a:lnTo>
                  <a:lnTo>
                    <a:pt x="20372" y="175482"/>
                  </a:lnTo>
                  <a:lnTo>
                    <a:pt x="3894" y="209679"/>
                  </a:lnTo>
                  <a:lnTo>
                    <a:pt x="0" y="236694"/>
                  </a:lnTo>
                  <a:lnTo>
                    <a:pt x="2494" y="244117"/>
                  </a:lnTo>
                  <a:lnTo>
                    <a:pt x="4641" y="247578"/>
                  </a:lnTo>
                  <a:lnTo>
                    <a:pt x="8188" y="247769"/>
                  </a:lnTo>
                  <a:lnTo>
                    <a:pt x="17775" y="242336"/>
                  </a:lnTo>
                  <a:lnTo>
                    <a:pt x="35072" y="227377"/>
                  </a:lnTo>
                  <a:lnTo>
                    <a:pt x="59242" y="182648"/>
                  </a:lnTo>
                  <a:lnTo>
                    <a:pt x="71279" y="142156"/>
                  </a:lnTo>
                  <a:lnTo>
                    <a:pt x="74753" y="96842"/>
                  </a:lnTo>
                  <a:lnTo>
                    <a:pt x="72532" y="58562"/>
                  </a:lnTo>
                  <a:lnTo>
                    <a:pt x="66934" y="16051"/>
                  </a:lnTo>
                  <a:lnTo>
                    <a:pt x="66461" y="6353"/>
                  </a:lnTo>
                  <a:lnTo>
                    <a:pt x="65278" y="3344"/>
                  </a:lnTo>
                  <a:lnTo>
                    <a:pt x="63430" y="1337"/>
                  </a:lnTo>
                  <a:lnTo>
                    <a:pt x="61140" y="0"/>
                  </a:lnTo>
                  <a:lnTo>
                    <a:pt x="59613" y="1225"/>
                  </a:lnTo>
                  <a:lnTo>
                    <a:pt x="48477" y="45320"/>
                  </a:lnTo>
                  <a:lnTo>
                    <a:pt x="47319" y="83084"/>
                  </a:lnTo>
                  <a:lnTo>
                    <a:pt x="49913" y="125664"/>
                  </a:lnTo>
                  <a:lnTo>
                    <a:pt x="56742" y="168311"/>
                  </a:lnTo>
                  <a:lnTo>
                    <a:pt x="66084" y="19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7" name="SMARTInkShape-3353"/>
            <p:cNvSpPr/>
            <p:nvPr>
              <p:custDataLst>
                <p:tags r:id="rId154"/>
              </p:custDataLst>
            </p:nvPr>
          </p:nvSpPr>
          <p:spPr>
            <a:xfrm>
              <a:off x="5762625" y="2066925"/>
              <a:ext cx="180976" cy="295276"/>
            </a:xfrm>
            <a:custGeom>
              <a:avLst/>
              <a:gdLst/>
              <a:ahLst/>
              <a:cxnLst/>
              <a:rect l="0" t="0" r="0" b="0"/>
              <a:pathLst>
                <a:path w="180976" h="295276">
                  <a:moveTo>
                    <a:pt x="180975" y="0"/>
                  </a:moveTo>
                  <a:lnTo>
                    <a:pt x="180975" y="0"/>
                  </a:lnTo>
                  <a:lnTo>
                    <a:pt x="163669" y="19421"/>
                  </a:lnTo>
                  <a:lnTo>
                    <a:pt x="140974" y="61458"/>
                  </a:lnTo>
                  <a:lnTo>
                    <a:pt x="120440" y="97114"/>
                  </a:lnTo>
                  <a:lnTo>
                    <a:pt x="99208" y="140304"/>
                  </a:lnTo>
                  <a:lnTo>
                    <a:pt x="69535" y="182100"/>
                  </a:lnTo>
                  <a:lnTo>
                    <a:pt x="40881" y="221209"/>
                  </a:lnTo>
                  <a:lnTo>
                    <a:pt x="31927" y="236957"/>
                  </a:lnTo>
                  <a:lnTo>
                    <a:pt x="16045" y="253889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8" name="SMARTInkShape-3354"/>
            <p:cNvSpPr/>
            <p:nvPr>
              <p:custDataLst>
                <p:tags r:id="rId155"/>
              </p:custDataLst>
            </p:nvPr>
          </p:nvSpPr>
          <p:spPr>
            <a:xfrm>
              <a:off x="5755834" y="2247900"/>
              <a:ext cx="244917" cy="37200"/>
            </a:xfrm>
            <a:custGeom>
              <a:avLst/>
              <a:gdLst/>
              <a:ahLst/>
              <a:cxnLst/>
              <a:rect l="0" t="0" r="0" b="0"/>
              <a:pathLst>
                <a:path w="244917" h="37200">
                  <a:moveTo>
                    <a:pt x="54416" y="9525"/>
                  </a:moveTo>
                  <a:lnTo>
                    <a:pt x="54416" y="9525"/>
                  </a:lnTo>
                  <a:lnTo>
                    <a:pt x="11104" y="33540"/>
                  </a:lnTo>
                  <a:lnTo>
                    <a:pt x="0" y="37199"/>
                  </a:lnTo>
                  <a:lnTo>
                    <a:pt x="29281" y="36864"/>
                  </a:lnTo>
                  <a:lnTo>
                    <a:pt x="76459" y="30526"/>
                  </a:lnTo>
                  <a:lnTo>
                    <a:pt x="111394" y="26331"/>
                  </a:lnTo>
                  <a:lnTo>
                    <a:pt x="143240" y="21228"/>
                  </a:lnTo>
                  <a:lnTo>
                    <a:pt x="188802" y="13463"/>
                  </a:lnTo>
                  <a:lnTo>
                    <a:pt x="2449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9" name="SMARTInkShape-3355"/>
            <p:cNvSpPr/>
            <p:nvPr>
              <p:custDataLst>
                <p:tags r:id="rId156"/>
              </p:custDataLst>
            </p:nvPr>
          </p:nvSpPr>
          <p:spPr>
            <a:xfrm>
              <a:off x="5772150" y="2185524"/>
              <a:ext cx="190501" cy="14752"/>
            </a:xfrm>
            <a:custGeom>
              <a:avLst/>
              <a:gdLst/>
              <a:ahLst/>
              <a:cxnLst/>
              <a:rect l="0" t="0" r="0" b="0"/>
              <a:pathLst>
                <a:path w="190501" h="14752">
                  <a:moveTo>
                    <a:pt x="0" y="14751"/>
                  </a:moveTo>
                  <a:lnTo>
                    <a:pt x="0" y="14751"/>
                  </a:lnTo>
                  <a:lnTo>
                    <a:pt x="36628" y="14751"/>
                  </a:lnTo>
                  <a:lnTo>
                    <a:pt x="82455" y="8205"/>
                  </a:lnTo>
                  <a:lnTo>
                    <a:pt x="126002" y="2993"/>
                  </a:lnTo>
                  <a:lnTo>
                    <a:pt x="149134" y="0"/>
                  </a:lnTo>
                  <a:lnTo>
                    <a:pt x="190500" y="5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6" name="SMARTInkShape-Group789"/>
          <p:cNvGrpSpPr/>
          <p:nvPr/>
        </p:nvGrpSpPr>
        <p:grpSpPr>
          <a:xfrm>
            <a:off x="4443831" y="2106042"/>
            <a:ext cx="471070" cy="408559"/>
            <a:chOff x="4443831" y="2106042"/>
            <a:chExt cx="471070" cy="408559"/>
          </a:xfrm>
        </p:grpSpPr>
        <p:sp>
          <p:nvSpPr>
            <p:cNvPr id="1481" name="SMARTInkShape-3356"/>
            <p:cNvSpPr/>
            <p:nvPr>
              <p:custDataLst>
                <p:tags r:id="rId143"/>
              </p:custDataLst>
            </p:nvPr>
          </p:nvSpPr>
          <p:spPr>
            <a:xfrm>
              <a:off x="4905375" y="23336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8467" y="13092"/>
                  </a:lnTo>
                  <a:lnTo>
                    <a:pt x="6703" y="15078"/>
                  </a:lnTo>
                  <a:lnTo>
                    <a:pt x="4469" y="16402"/>
                  </a:lnTo>
                  <a:lnTo>
                    <a:pt x="2980" y="18343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2" name="SMARTInkShape-3357"/>
            <p:cNvSpPr/>
            <p:nvPr>
              <p:custDataLst>
                <p:tags r:id="rId144"/>
              </p:custDataLst>
            </p:nvPr>
          </p:nvSpPr>
          <p:spPr>
            <a:xfrm>
              <a:off x="4905375" y="2182549"/>
              <a:ext cx="9526" cy="36777"/>
            </a:xfrm>
            <a:custGeom>
              <a:avLst/>
              <a:gdLst/>
              <a:ahLst/>
              <a:cxnLst/>
              <a:rect l="0" t="0" r="0" b="0"/>
              <a:pathLst>
                <a:path w="9526" h="367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15194"/>
                  </a:lnTo>
                  <a:lnTo>
                    <a:pt x="9525" y="3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3" name="SMARTInkShape-3358"/>
            <p:cNvSpPr/>
            <p:nvPr>
              <p:custDataLst>
                <p:tags r:id="rId145"/>
              </p:custDataLst>
            </p:nvPr>
          </p:nvSpPr>
          <p:spPr>
            <a:xfrm>
              <a:off x="4733925" y="2371725"/>
              <a:ext cx="15007" cy="142876"/>
            </a:xfrm>
            <a:custGeom>
              <a:avLst/>
              <a:gdLst/>
              <a:ahLst/>
              <a:cxnLst/>
              <a:rect l="0" t="0" r="0" b="0"/>
              <a:pathLst>
                <a:path w="15007" h="1428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6546" y="16246"/>
                  </a:lnTo>
                  <a:lnTo>
                    <a:pt x="8201" y="22390"/>
                  </a:lnTo>
                  <a:lnTo>
                    <a:pt x="9408" y="62748"/>
                  </a:lnTo>
                  <a:lnTo>
                    <a:pt x="10561" y="95297"/>
                  </a:lnTo>
                  <a:lnTo>
                    <a:pt x="15006" y="116549"/>
                  </a:lnTo>
                  <a:lnTo>
                    <a:pt x="952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4" name="SMARTInkShape-3359"/>
            <p:cNvSpPr/>
            <p:nvPr>
              <p:custDataLst>
                <p:tags r:id="rId146"/>
              </p:custDataLst>
            </p:nvPr>
          </p:nvSpPr>
          <p:spPr>
            <a:xfrm>
              <a:off x="4443831" y="2106042"/>
              <a:ext cx="71020" cy="322834"/>
            </a:xfrm>
            <a:custGeom>
              <a:avLst/>
              <a:gdLst/>
              <a:ahLst/>
              <a:cxnLst/>
              <a:rect l="0" t="0" r="0" b="0"/>
              <a:pathLst>
                <a:path w="71020" h="322834">
                  <a:moveTo>
                    <a:pt x="23394" y="37083"/>
                  </a:moveTo>
                  <a:lnTo>
                    <a:pt x="23394" y="37083"/>
                  </a:lnTo>
                  <a:lnTo>
                    <a:pt x="22336" y="21875"/>
                  </a:lnTo>
                  <a:lnTo>
                    <a:pt x="18337" y="10568"/>
                  </a:lnTo>
                  <a:lnTo>
                    <a:pt x="15790" y="6706"/>
                  </a:lnTo>
                  <a:lnTo>
                    <a:pt x="10137" y="2416"/>
                  </a:lnTo>
                  <a:lnTo>
                    <a:pt x="1004" y="0"/>
                  </a:lnTo>
                  <a:lnTo>
                    <a:pt x="0" y="2836"/>
                  </a:lnTo>
                  <a:lnTo>
                    <a:pt x="3563" y="43901"/>
                  </a:lnTo>
                  <a:lnTo>
                    <a:pt x="5248" y="89661"/>
                  </a:lnTo>
                  <a:lnTo>
                    <a:pt x="14675" y="129745"/>
                  </a:lnTo>
                  <a:lnTo>
                    <a:pt x="23633" y="169666"/>
                  </a:lnTo>
                  <a:lnTo>
                    <a:pt x="31085" y="210969"/>
                  </a:lnTo>
                  <a:lnTo>
                    <a:pt x="40161" y="253660"/>
                  </a:lnTo>
                  <a:lnTo>
                    <a:pt x="55261" y="298397"/>
                  </a:lnTo>
                  <a:lnTo>
                    <a:pt x="71019" y="322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5" name="SMARTInkShape-3360"/>
            <p:cNvSpPr/>
            <p:nvPr>
              <p:custDataLst>
                <p:tags r:id="rId147"/>
              </p:custDataLst>
            </p:nvPr>
          </p:nvSpPr>
          <p:spPr>
            <a:xfrm>
              <a:off x="4487132" y="2112137"/>
              <a:ext cx="160642" cy="316739"/>
            </a:xfrm>
            <a:custGeom>
              <a:avLst/>
              <a:gdLst/>
              <a:ahLst/>
              <a:cxnLst/>
              <a:rect l="0" t="0" r="0" b="0"/>
              <a:pathLst>
                <a:path w="160642" h="316739">
                  <a:moveTo>
                    <a:pt x="46768" y="297688"/>
                  </a:moveTo>
                  <a:lnTo>
                    <a:pt x="46768" y="297688"/>
                  </a:lnTo>
                  <a:lnTo>
                    <a:pt x="46768" y="302744"/>
                  </a:lnTo>
                  <a:lnTo>
                    <a:pt x="45710" y="304234"/>
                  </a:lnTo>
                  <a:lnTo>
                    <a:pt x="43946" y="305227"/>
                  </a:lnTo>
                  <a:lnTo>
                    <a:pt x="41711" y="305889"/>
                  </a:lnTo>
                  <a:lnTo>
                    <a:pt x="40222" y="304214"/>
                  </a:lnTo>
                  <a:lnTo>
                    <a:pt x="32187" y="283494"/>
                  </a:lnTo>
                  <a:lnTo>
                    <a:pt x="24413" y="267038"/>
                  </a:lnTo>
                  <a:lnTo>
                    <a:pt x="17919" y="240981"/>
                  </a:lnTo>
                  <a:lnTo>
                    <a:pt x="0" y="205018"/>
                  </a:lnTo>
                  <a:lnTo>
                    <a:pt x="1831" y="204158"/>
                  </a:lnTo>
                  <a:lnTo>
                    <a:pt x="49140" y="201424"/>
                  </a:lnTo>
                  <a:lnTo>
                    <a:pt x="79536" y="194243"/>
                  </a:lnTo>
                  <a:lnTo>
                    <a:pt x="98458" y="183194"/>
                  </a:lnTo>
                  <a:lnTo>
                    <a:pt x="119116" y="161458"/>
                  </a:lnTo>
                  <a:lnTo>
                    <a:pt x="126548" y="144008"/>
                  </a:lnTo>
                  <a:lnTo>
                    <a:pt x="138256" y="99611"/>
                  </a:lnTo>
                  <a:lnTo>
                    <a:pt x="140346" y="88651"/>
                  </a:lnTo>
                  <a:lnTo>
                    <a:pt x="133670" y="44778"/>
                  </a:lnTo>
                  <a:lnTo>
                    <a:pt x="132596" y="2539"/>
                  </a:lnTo>
                  <a:lnTo>
                    <a:pt x="133620" y="380"/>
                  </a:lnTo>
                  <a:lnTo>
                    <a:pt x="135361" y="0"/>
                  </a:lnTo>
                  <a:lnTo>
                    <a:pt x="137580" y="804"/>
                  </a:lnTo>
                  <a:lnTo>
                    <a:pt x="140046" y="10165"/>
                  </a:lnTo>
                  <a:lnTo>
                    <a:pt x="141628" y="47101"/>
                  </a:lnTo>
                  <a:lnTo>
                    <a:pt x="142999" y="94104"/>
                  </a:lnTo>
                  <a:lnTo>
                    <a:pt x="149542" y="137882"/>
                  </a:lnTo>
                  <a:lnTo>
                    <a:pt x="156204" y="181925"/>
                  </a:lnTo>
                  <a:lnTo>
                    <a:pt x="159627" y="216586"/>
                  </a:lnTo>
                  <a:lnTo>
                    <a:pt x="160641" y="258724"/>
                  </a:lnTo>
                  <a:lnTo>
                    <a:pt x="159925" y="296498"/>
                  </a:lnTo>
                  <a:lnTo>
                    <a:pt x="151543" y="316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5" name="SMARTInkShape-Group790"/>
          <p:cNvGrpSpPr/>
          <p:nvPr/>
        </p:nvGrpSpPr>
        <p:grpSpPr>
          <a:xfrm>
            <a:off x="2238375" y="1816856"/>
            <a:ext cx="1085851" cy="564395"/>
            <a:chOff x="2238375" y="1816856"/>
            <a:chExt cx="1085851" cy="564395"/>
          </a:xfrm>
        </p:grpSpPr>
        <p:sp>
          <p:nvSpPr>
            <p:cNvPr id="1487" name="SMARTInkShape-3361"/>
            <p:cNvSpPr/>
            <p:nvPr>
              <p:custDataLst>
                <p:tags r:id="rId135"/>
              </p:custDataLst>
            </p:nvPr>
          </p:nvSpPr>
          <p:spPr>
            <a:xfrm>
              <a:off x="3152775" y="2266950"/>
              <a:ext cx="171451" cy="113582"/>
            </a:xfrm>
            <a:custGeom>
              <a:avLst/>
              <a:gdLst/>
              <a:ahLst/>
              <a:cxnLst/>
              <a:rect l="0" t="0" r="0" b="0"/>
              <a:pathLst>
                <a:path w="171451" h="113582">
                  <a:moveTo>
                    <a:pt x="0" y="0"/>
                  </a:moveTo>
                  <a:lnTo>
                    <a:pt x="0" y="0"/>
                  </a:lnTo>
                  <a:lnTo>
                    <a:pt x="22390" y="0"/>
                  </a:lnTo>
                  <a:lnTo>
                    <a:pt x="28648" y="2822"/>
                  </a:lnTo>
                  <a:lnTo>
                    <a:pt x="46346" y="18314"/>
                  </a:lnTo>
                  <a:lnTo>
                    <a:pt x="52348" y="26837"/>
                  </a:lnTo>
                  <a:lnTo>
                    <a:pt x="55727" y="37585"/>
                  </a:lnTo>
                  <a:lnTo>
                    <a:pt x="56201" y="40932"/>
                  </a:lnTo>
                  <a:lnTo>
                    <a:pt x="51084" y="50295"/>
                  </a:lnTo>
                  <a:lnTo>
                    <a:pt x="22360" y="97471"/>
                  </a:lnTo>
                  <a:lnTo>
                    <a:pt x="15935" y="106115"/>
                  </a:lnTo>
                  <a:lnTo>
                    <a:pt x="14857" y="108843"/>
                  </a:lnTo>
                  <a:lnTo>
                    <a:pt x="15196" y="110662"/>
                  </a:lnTo>
                  <a:lnTo>
                    <a:pt x="16481" y="111875"/>
                  </a:lnTo>
                  <a:lnTo>
                    <a:pt x="33458" y="113581"/>
                  </a:lnTo>
                  <a:lnTo>
                    <a:pt x="75244" y="106554"/>
                  </a:lnTo>
                  <a:lnTo>
                    <a:pt x="121648" y="96948"/>
                  </a:lnTo>
                  <a:lnTo>
                    <a:pt x="1714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8" name="SMARTInkShape-3362"/>
            <p:cNvSpPr/>
            <p:nvPr>
              <p:custDataLst>
                <p:tags r:id="rId136"/>
              </p:custDataLst>
            </p:nvPr>
          </p:nvSpPr>
          <p:spPr>
            <a:xfrm>
              <a:off x="2985169" y="1998341"/>
              <a:ext cx="153562" cy="334586"/>
            </a:xfrm>
            <a:custGeom>
              <a:avLst/>
              <a:gdLst/>
              <a:ahLst/>
              <a:cxnLst/>
              <a:rect l="0" t="0" r="0" b="0"/>
              <a:pathLst>
                <a:path w="153562" h="334586">
                  <a:moveTo>
                    <a:pt x="15206" y="125734"/>
                  </a:moveTo>
                  <a:lnTo>
                    <a:pt x="15206" y="125734"/>
                  </a:lnTo>
                  <a:lnTo>
                    <a:pt x="15206" y="117533"/>
                  </a:lnTo>
                  <a:lnTo>
                    <a:pt x="15206" y="162004"/>
                  </a:lnTo>
                  <a:lnTo>
                    <a:pt x="15206" y="209177"/>
                  </a:lnTo>
                  <a:lnTo>
                    <a:pt x="18028" y="256438"/>
                  </a:lnTo>
                  <a:lnTo>
                    <a:pt x="24339" y="294033"/>
                  </a:lnTo>
                  <a:lnTo>
                    <a:pt x="24615" y="286137"/>
                  </a:lnTo>
                  <a:lnTo>
                    <a:pt x="17177" y="243387"/>
                  </a:lnTo>
                  <a:lnTo>
                    <a:pt x="15790" y="210689"/>
                  </a:lnTo>
                  <a:lnTo>
                    <a:pt x="15379" y="172072"/>
                  </a:lnTo>
                  <a:lnTo>
                    <a:pt x="18080" y="144403"/>
                  </a:lnTo>
                  <a:lnTo>
                    <a:pt x="23417" y="106609"/>
                  </a:lnTo>
                  <a:lnTo>
                    <a:pt x="32076" y="63081"/>
                  </a:lnTo>
                  <a:lnTo>
                    <a:pt x="47087" y="20025"/>
                  </a:lnTo>
                  <a:lnTo>
                    <a:pt x="59009" y="7138"/>
                  </a:lnTo>
                  <a:lnTo>
                    <a:pt x="66633" y="2220"/>
                  </a:lnTo>
                  <a:lnTo>
                    <a:pt x="73832" y="0"/>
                  </a:lnTo>
                  <a:lnTo>
                    <a:pt x="87476" y="355"/>
                  </a:lnTo>
                  <a:lnTo>
                    <a:pt x="100595" y="9685"/>
                  </a:lnTo>
                  <a:lnTo>
                    <a:pt x="126265" y="41545"/>
                  </a:lnTo>
                  <a:lnTo>
                    <a:pt x="140305" y="74095"/>
                  </a:lnTo>
                  <a:lnTo>
                    <a:pt x="147985" y="116474"/>
                  </a:lnTo>
                  <a:lnTo>
                    <a:pt x="153561" y="153212"/>
                  </a:lnTo>
                  <a:lnTo>
                    <a:pt x="150509" y="193965"/>
                  </a:lnTo>
                  <a:lnTo>
                    <a:pt x="149424" y="212856"/>
                  </a:lnTo>
                  <a:lnTo>
                    <a:pt x="143297" y="228308"/>
                  </a:lnTo>
                  <a:lnTo>
                    <a:pt x="117534" y="271238"/>
                  </a:lnTo>
                  <a:lnTo>
                    <a:pt x="99154" y="297115"/>
                  </a:lnTo>
                  <a:lnTo>
                    <a:pt x="57371" y="327325"/>
                  </a:lnTo>
                  <a:lnTo>
                    <a:pt x="32638" y="332926"/>
                  </a:lnTo>
                  <a:lnTo>
                    <a:pt x="10258" y="334585"/>
                  </a:lnTo>
                  <a:lnTo>
                    <a:pt x="5558" y="332702"/>
                  </a:lnTo>
                  <a:lnTo>
                    <a:pt x="2424" y="329329"/>
                  </a:lnTo>
                  <a:lnTo>
                    <a:pt x="334" y="324964"/>
                  </a:lnTo>
                  <a:lnTo>
                    <a:pt x="0" y="320996"/>
                  </a:lnTo>
                  <a:lnTo>
                    <a:pt x="5681" y="306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9" name="SMARTInkShape-3363"/>
            <p:cNvSpPr/>
            <p:nvPr>
              <p:custDataLst>
                <p:tags r:id="rId137"/>
              </p:custDataLst>
            </p:nvPr>
          </p:nvSpPr>
          <p:spPr>
            <a:xfrm>
              <a:off x="2676716" y="1816856"/>
              <a:ext cx="73696" cy="210884"/>
            </a:xfrm>
            <a:custGeom>
              <a:avLst/>
              <a:gdLst/>
              <a:ahLst/>
              <a:cxnLst/>
              <a:rect l="0" t="0" r="0" b="0"/>
              <a:pathLst>
                <a:path w="73696" h="210884">
                  <a:moveTo>
                    <a:pt x="47434" y="173869"/>
                  </a:moveTo>
                  <a:lnTo>
                    <a:pt x="47434" y="173869"/>
                  </a:lnTo>
                  <a:lnTo>
                    <a:pt x="47434" y="160611"/>
                  </a:lnTo>
                  <a:lnTo>
                    <a:pt x="45317" y="158681"/>
                  </a:lnTo>
                  <a:lnTo>
                    <a:pt x="31032" y="155327"/>
                  </a:lnTo>
                  <a:lnTo>
                    <a:pt x="19055" y="154970"/>
                  </a:lnTo>
                  <a:lnTo>
                    <a:pt x="14757" y="157036"/>
                  </a:lnTo>
                  <a:lnTo>
                    <a:pt x="7158" y="164977"/>
                  </a:lnTo>
                  <a:lnTo>
                    <a:pt x="3075" y="175561"/>
                  </a:lnTo>
                  <a:lnTo>
                    <a:pt x="0" y="208305"/>
                  </a:lnTo>
                  <a:lnTo>
                    <a:pt x="2053" y="209526"/>
                  </a:lnTo>
                  <a:lnTo>
                    <a:pt x="9978" y="210883"/>
                  </a:lnTo>
                  <a:lnTo>
                    <a:pt x="20557" y="205842"/>
                  </a:lnTo>
                  <a:lnTo>
                    <a:pt x="31255" y="196546"/>
                  </a:lnTo>
                  <a:lnTo>
                    <a:pt x="55207" y="162104"/>
                  </a:lnTo>
                  <a:lnTo>
                    <a:pt x="68199" y="124992"/>
                  </a:lnTo>
                  <a:lnTo>
                    <a:pt x="73695" y="90595"/>
                  </a:lnTo>
                  <a:lnTo>
                    <a:pt x="70267" y="50183"/>
                  </a:lnTo>
                  <a:lnTo>
                    <a:pt x="67605" y="19864"/>
                  </a:lnTo>
                  <a:lnTo>
                    <a:pt x="65115" y="12990"/>
                  </a:lnTo>
                  <a:lnTo>
                    <a:pt x="56703" y="2531"/>
                  </a:lnTo>
                  <a:lnTo>
                    <a:pt x="52555" y="377"/>
                  </a:lnTo>
                  <a:lnTo>
                    <a:pt x="48732" y="0"/>
                  </a:lnTo>
                  <a:lnTo>
                    <a:pt x="45124" y="806"/>
                  </a:lnTo>
                  <a:lnTo>
                    <a:pt x="42719" y="3460"/>
                  </a:lnTo>
                  <a:lnTo>
                    <a:pt x="33486" y="38905"/>
                  </a:lnTo>
                  <a:lnTo>
                    <a:pt x="35938" y="80417"/>
                  </a:lnTo>
                  <a:lnTo>
                    <a:pt x="38383" y="119133"/>
                  </a:lnTo>
                  <a:lnTo>
                    <a:pt x="56959" y="173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0" name="SMARTInkShape-3364"/>
            <p:cNvSpPr/>
            <p:nvPr>
              <p:custDataLst>
                <p:tags r:id="rId138"/>
              </p:custDataLst>
            </p:nvPr>
          </p:nvSpPr>
          <p:spPr>
            <a:xfrm>
              <a:off x="2662395" y="2228850"/>
              <a:ext cx="137956" cy="26744"/>
            </a:xfrm>
            <a:custGeom>
              <a:avLst/>
              <a:gdLst/>
              <a:ahLst/>
              <a:cxnLst/>
              <a:rect l="0" t="0" r="0" b="0"/>
              <a:pathLst>
                <a:path w="137956" h="26744">
                  <a:moveTo>
                    <a:pt x="14130" y="0"/>
                  </a:moveTo>
                  <a:lnTo>
                    <a:pt x="14130" y="0"/>
                  </a:lnTo>
                  <a:lnTo>
                    <a:pt x="872" y="13258"/>
                  </a:lnTo>
                  <a:lnTo>
                    <a:pt x="0" y="16246"/>
                  </a:lnTo>
                  <a:lnTo>
                    <a:pt x="477" y="19297"/>
                  </a:lnTo>
                  <a:lnTo>
                    <a:pt x="1853" y="22390"/>
                  </a:lnTo>
                  <a:lnTo>
                    <a:pt x="5945" y="24452"/>
                  </a:lnTo>
                  <a:lnTo>
                    <a:pt x="18959" y="26743"/>
                  </a:lnTo>
                  <a:lnTo>
                    <a:pt x="44136" y="22976"/>
                  </a:lnTo>
                  <a:lnTo>
                    <a:pt x="1379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1" name="SMARTInkShape-3365"/>
            <p:cNvSpPr/>
            <p:nvPr>
              <p:custDataLst>
                <p:tags r:id="rId139"/>
              </p:custDataLst>
            </p:nvPr>
          </p:nvSpPr>
          <p:spPr>
            <a:xfrm>
              <a:off x="2238375" y="2035919"/>
              <a:ext cx="151410" cy="314728"/>
            </a:xfrm>
            <a:custGeom>
              <a:avLst/>
              <a:gdLst/>
              <a:ahLst/>
              <a:cxnLst/>
              <a:rect l="0" t="0" r="0" b="0"/>
              <a:pathLst>
                <a:path w="151410" h="314728">
                  <a:moveTo>
                    <a:pt x="0" y="40531"/>
                  </a:moveTo>
                  <a:lnTo>
                    <a:pt x="0" y="40531"/>
                  </a:lnTo>
                  <a:lnTo>
                    <a:pt x="0" y="45588"/>
                  </a:lnTo>
                  <a:lnTo>
                    <a:pt x="13092" y="73045"/>
                  </a:lnTo>
                  <a:lnTo>
                    <a:pt x="18343" y="107197"/>
                  </a:lnTo>
                  <a:lnTo>
                    <a:pt x="25073" y="149301"/>
                  </a:lnTo>
                  <a:lnTo>
                    <a:pt x="27883" y="196346"/>
                  </a:lnTo>
                  <a:lnTo>
                    <a:pt x="28438" y="236762"/>
                  </a:lnTo>
                  <a:lnTo>
                    <a:pt x="20362" y="284116"/>
                  </a:lnTo>
                  <a:lnTo>
                    <a:pt x="19633" y="288844"/>
                  </a:lnTo>
                  <a:lnTo>
                    <a:pt x="19439" y="288623"/>
                  </a:lnTo>
                  <a:lnTo>
                    <a:pt x="6035" y="257851"/>
                  </a:lnTo>
                  <a:lnTo>
                    <a:pt x="1192" y="213830"/>
                  </a:lnTo>
                  <a:lnTo>
                    <a:pt x="353" y="175487"/>
                  </a:lnTo>
                  <a:lnTo>
                    <a:pt x="2927" y="132376"/>
                  </a:lnTo>
                  <a:lnTo>
                    <a:pt x="10392" y="93850"/>
                  </a:lnTo>
                  <a:lnTo>
                    <a:pt x="22129" y="54565"/>
                  </a:lnTo>
                  <a:lnTo>
                    <a:pt x="45058" y="17903"/>
                  </a:lnTo>
                  <a:lnTo>
                    <a:pt x="58624" y="1959"/>
                  </a:lnTo>
                  <a:lnTo>
                    <a:pt x="64483" y="0"/>
                  </a:lnTo>
                  <a:lnTo>
                    <a:pt x="95628" y="1902"/>
                  </a:lnTo>
                  <a:lnTo>
                    <a:pt x="106354" y="7840"/>
                  </a:lnTo>
                  <a:lnTo>
                    <a:pt x="117119" y="17535"/>
                  </a:lnTo>
                  <a:lnTo>
                    <a:pt x="141116" y="57311"/>
                  </a:lnTo>
                  <a:lnTo>
                    <a:pt x="149057" y="82427"/>
                  </a:lnTo>
                  <a:lnTo>
                    <a:pt x="151409" y="118444"/>
                  </a:lnTo>
                  <a:lnTo>
                    <a:pt x="147050" y="157573"/>
                  </a:lnTo>
                  <a:lnTo>
                    <a:pt x="141583" y="195628"/>
                  </a:lnTo>
                  <a:lnTo>
                    <a:pt x="126852" y="228538"/>
                  </a:lnTo>
                  <a:lnTo>
                    <a:pt x="88722" y="273812"/>
                  </a:lnTo>
                  <a:lnTo>
                    <a:pt x="46093" y="306483"/>
                  </a:lnTo>
                  <a:lnTo>
                    <a:pt x="34244" y="312190"/>
                  </a:lnTo>
                  <a:lnTo>
                    <a:pt x="21922" y="314727"/>
                  </a:lnTo>
                  <a:lnTo>
                    <a:pt x="17790" y="314345"/>
                  </a:lnTo>
                  <a:lnTo>
                    <a:pt x="15035" y="313032"/>
                  </a:lnTo>
                  <a:lnTo>
                    <a:pt x="13198" y="311098"/>
                  </a:lnTo>
                  <a:lnTo>
                    <a:pt x="13032" y="309809"/>
                  </a:lnTo>
                  <a:lnTo>
                    <a:pt x="19050" y="307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2" name="SMARTInkShape-3366"/>
            <p:cNvSpPr/>
            <p:nvPr>
              <p:custDataLst>
                <p:tags r:id="rId140"/>
              </p:custDataLst>
            </p:nvPr>
          </p:nvSpPr>
          <p:spPr>
            <a:xfrm>
              <a:off x="2457450" y="2276475"/>
              <a:ext cx="5057" cy="104776"/>
            </a:xfrm>
            <a:custGeom>
              <a:avLst/>
              <a:gdLst/>
              <a:ahLst/>
              <a:cxnLst/>
              <a:rect l="0" t="0" r="0" b="0"/>
              <a:pathLst>
                <a:path w="5057" h="1047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4717" y="18828"/>
                  </a:lnTo>
                  <a:lnTo>
                    <a:pt x="414" y="61102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3" name="SMARTInkShape-3367"/>
            <p:cNvSpPr/>
            <p:nvPr>
              <p:custDataLst>
                <p:tags r:id="rId141"/>
              </p:custDataLst>
            </p:nvPr>
          </p:nvSpPr>
          <p:spPr>
            <a:xfrm>
              <a:off x="2687374" y="2162175"/>
              <a:ext cx="93927" cy="9526"/>
            </a:xfrm>
            <a:custGeom>
              <a:avLst/>
              <a:gdLst/>
              <a:ahLst/>
              <a:cxnLst/>
              <a:rect l="0" t="0" r="0" b="0"/>
              <a:pathLst>
                <a:path w="93927" h="9526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9181" y="9133"/>
                  </a:lnTo>
                  <a:lnTo>
                    <a:pt x="51836" y="9502"/>
                  </a:lnTo>
                  <a:lnTo>
                    <a:pt x="9392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4" name="SMARTInkShape-3368"/>
            <p:cNvSpPr/>
            <p:nvPr>
              <p:custDataLst>
                <p:tags r:id="rId142"/>
              </p:custDataLst>
            </p:nvPr>
          </p:nvSpPr>
          <p:spPr>
            <a:xfrm>
              <a:off x="2661512" y="2105025"/>
              <a:ext cx="129314" cy="15014"/>
            </a:xfrm>
            <a:custGeom>
              <a:avLst/>
              <a:gdLst/>
              <a:ahLst/>
              <a:cxnLst/>
              <a:rect l="0" t="0" r="0" b="0"/>
              <a:pathLst>
                <a:path w="129314" h="15014">
                  <a:moveTo>
                    <a:pt x="5488" y="9525"/>
                  </a:moveTo>
                  <a:lnTo>
                    <a:pt x="5488" y="9525"/>
                  </a:lnTo>
                  <a:lnTo>
                    <a:pt x="0" y="15013"/>
                  </a:lnTo>
                  <a:lnTo>
                    <a:pt x="9613" y="5400"/>
                  </a:lnTo>
                  <a:lnTo>
                    <a:pt x="21079" y="2400"/>
                  </a:lnTo>
                  <a:lnTo>
                    <a:pt x="63437" y="316"/>
                  </a:lnTo>
                  <a:lnTo>
                    <a:pt x="129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1" name="SMARTInkShape-Group791"/>
          <p:cNvGrpSpPr/>
          <p:nvPr/>
        </p:nvGrpSpPr>
        <p:grpSpPr>
          <a:xfrm>
            <a:off x="1419225" y="2114942"/>
            <a:ext cx="371476" cy="319426"/>
            <a:chOff x="1419225" y="2114942"/>
            <a:chExt cx="371476" cy="319426"/>
          </a:xfrm>
        </p:grpSpPr>
        <p:sp>
          <p:nvSpPr>
            <p:cNvPr id="1496" name="SMARTInkShape-3369"/>
            <p:cNvSpPr/>
            <p:nvPr>
              <p:custDataLst>
                <p:tags r:id="rId130"/>
              </p:custDataLst>
            </p:nvPr>
          </p:nvSpPr>
          <p:spPr>
            <a:xfrm>
              <a:off x="1610313" y="2305050"/>
              <a:ext cx="60235" cy="129318"/>
            </a:xfrm>
            <a:custGeom>
              <a:avLst/>
              <a:gdLst/>
              <a:ahLst/>
              <a:cxnLst/>
              <a:rect l="0" t="0" r="0" b="0"/>
              <a:pathLst>
                <a:path w="60235" h="129318">
                  <a:moveTo>
                    <a:pt x="8937" y="28575"/>
                  </a:moveTo>
                  <a:lnTo>
                    <a:pt x="8937" y="28575"/>
                  </a:lnTo>
                  <a:lnTo>
                    <a:pt x="8937" y="33631"/>
                  </a:lnTo>
                  <a:lnTo>
                    <a:pt x="0" y="73699"/>
                  </a:lnTo>
                  <a:lnTo>
                    <a:pt x="732" y="83555"/>
                  </a:lnTo>
                  <a:lnTo>
                    <a:pt x="7648" y="119737"/>
                  </a:lnTo>
                  <a:lnTo>
                    <a:pt x="10194" y="124275"/>
                  </a:lnTo>
                  <a:lnTo>
                    <a:pt x="14008" y="127300"/>
                  </a:lnTo>
                  <a:lnTo>
                    <a:pt x="18668" y="129317"/>
                  </a:lnTo>
                  <a:lnTo>
                    <a:pt x="29490" y="128735"/>
                  </a:lnTo>
                  <a:lnTo>
                    <a:pt x="35339" y="127098"/>
                  </a:lnTo>
                  <a:lnTo>
                    <a:pt x="44660" y="119635"/>
                  </a:lnTo>
                  <a:lnTo>
                    <a:pt x="52331" y="108204"/>
                  </a:lnTo>
                  <a:lnTo>
                    <a:pt x="59267" y="92541"/>
                  </a:lnTo>
                  <a:lnTo>
                    <a:pt x="60234" y="77818"/>
                  </a:lnTo>
                  <a:lnTo>
                    <a:pt x="52231" y="46063"/>
                  </a:lnTo>
                  <a:lnTo>
                    <a:pt x="38463" y="23644"/>
                  </a:lnTo>
                  <a:lnTo>
                    <a:pt x="29821" y="15800"/>
                  </a:lnTo>
                  <a:lnTo>
                    <a:pt x="26035" y="13708"/>
                  </a:lnTo>
                  <a:lnTo>
                    <a:pt x="23510" y="11256"/>
                  </a:lnTo>
                  <a:lnTo>
                    <a:pt x="184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7" name="SMARTInkShape-3370"/>
            <p:cNvSpPr/>
            <p:nvPr>
              <p:custDataLst>
                <p:tags r:id="rId131"/>
              </p:custDataLst>
            </p:nvPr>
          </p:nvSpPr>
          <p:spPr>
            <a:xfrm>
              <a:off x="1419617" y="2140633"/>
              <a:ext cx="123434" cy="250143"/>
            </a:xfrm>
            <a:custGeom>
              <a:avLst/>
              <a:gdLst/>
              <a:ahLst/>
              <a:cxnLst/>
              <a:rect l="0" t="0" r="0" b="0"/>
              <a:pathLst>
                <a:path w="123434" h="250143">
                  <a:moveTo>
                    <a:pt x="9133" y="202517"/>
                  </a:moveTo>
                  <a:lnTo>
                    <a:pt x="9133" y="202517"/>
                  </a:lnTo>
                  <a:lnTo>
                    <a:pt x="9133" y="197461"/>
                  </a:lnTo>
                  <a:lnTo>
                    <a:pt x="6311" y="192156"/>
                  </a:lnTo>
                  <a:lnTo>
                    <a:pt x="0" y="183975"/>
                  </a:lnTo>
                  <a:lnTo>
                    <a:pt x="4781" y="178561"/>
                  </a:lnTo>
                  <a:lnTo>
                    <a:pt x="50377" y="141966"/>
                  </a:lnTo>
                  <a:lnTo>
                    <a:pt x="74092" y="113418"/>
                  </a:lnTo>
                  <a:lnTo>
                    <a:pt x="97263" y="72538"/>
                  </a:lnTo>
                  <a:lnTo>
                    <a:pt x="116564" y="30047"/>
                  </a:lnTo>
                  <a:lnTo>
                    <a:pt x="122528" y="4030"/>
                  </a:lnTo>
                  <a:lnTo>
                    <a:pt x="122830" y="342"/>
                  </a:lnTo>
                  <a:lnTo>
                    <a:pt x="123031" y="0"/>
                  </a:lnTo>
                  <a:lnTo>
                    <a:pt x="123417" y="42996"/>
                  </a:lnTo>
                  <a:lnTo>
                    <a:pt x="123430" y="84654"/>
                  </a:lnTo>
                  <a:lnTo>
                    <a:pt x="123433" y="123927"/>
                  </a:lnTo>
                  <a:lnTo>
                    <a:pt x="123433" y="163709"/>
                  </a:lnTo>
                  <a:lnTo>
                    <a:pt x="122375" y="207128"/>
                  </a:lnTo>
                  <a:lnTo>
                    <a:pt x="114024" y="249307"/>
                  </a:lnTo>
                  <a:lnTo>
                    <a:pt x="123433" y="250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8" name="SMARTInkShape-3371"/>
            <p:cNvSpPr/>
            <p:nvPr>
              <p:custDataLst>
                <p:tags r:id="rId132"/>
              </p:custDataLst>
            </p:nvPr>
          </p:nvSpPr>
          <p:spPr>
            <a:xfrm>
              <a:off x="1419225" y="2114942"/>
              <a:ext cx="19016" cy="306985"/>
            </a:xfrm>
            <a:custGeom>
              <a:avLst/>
              <a:gdLst/>
              <a:ahLst/>
              <a:cxnLst/>
              <a:rect l="0" t="0" r="0" b="0"/>
              <a:pathLst>
                <a:path w="19016" h="306985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5057" y="4781"/>
                  </a:lnTo>
                  <a:lnTo>
                    <a:pt x="8201" y="23013"/>
                  </a:lnTo>
                  <a:lnTo>
                    <a:pt x="9263" y="65222"/>
                  </a:lnTo>
                  <a:lnTo>
                    <a:pt x="9473" y="111503"/>
                  </a:lnTo>
                  <a:lnTo>
                    <a:pt x="9510" y="147415"/>
                  </a:lnTo>
                  <a:lnTo>
                    <a:pt x="12343" y="183103"/>
                  </a:lnTo>
                  <a:lnTo>
                    <a:pt x="17725" y="224237"/>
                  </a:lnTo>
                  <a:lnTo>
                    <a:pt x="18788" y="271011"/>
                  </a:lnTo>
                  <a:lnTo>
                    <a:pt x="19015" y="304648"/>
                  </a:lnTo>
                  <a:lnTo>
                    <a:pt x="17969" y="306685"/>
                  </a:lnTo>
                  <a:lnTo>
                    <a:pt x="16212" y="306984"/>
                  </a:lnTo>
                  <a:lnTo>
                    <a:pt x="13983" y="306126"/>
                  </a:lnTo>
                  <a:lnTo>
                    <a:pt x="12497" y="304495"/>
                  </a:lnTo>
                  <a:lnTo>
                    <a:pt x="9525" y="294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9" name="SMARTInkShape-3372"/>
            <p:cNvSpPr/>
            <p:nvPr>
              <p:custDataLst>
                <p:tags r:id="rId133"/>
              </p:custDataLst>
            </p:nvPr>
          </p:nvSpPr>
          <p:spPr>
            <a:xfrm>
              <a:off x="1766162" y="2139901"/>
              <a:ext cx="5489" cy="31800"/>
            </a:xfrm>
            <a:custGeom>
              <a:avLst/>
              <a:gdLst/>
              <a:ahLst/>
              <a:cxnLst/>
              <a:rect l="0" t="0" r="0" b="0"/>
              <a:pathLst>
                <a:path w="5489" h="31800">
                  <a:moveTo>
                    <a:pt x="5488" y="31799"/>
                  </a:moveTo>
                  <a:lnTo>
                    <a:pt x="5488" y="31799"/>
                  </a:lnTo>
                  <a:lnTo>
                    <a:pt x="5488" y="18541"/>
                  </a:lnTo>
                  <a:lnTo>
                    <a:pt x="2666" y="12501"/>
                  </a:lnTo>
                  <a:lnTo>
                    <a:pt x="432" y="9409"/>
                  </a:lnTo>
                  <a:lnTo>
                    <a:pt x="0" y="6289"/>
                  </a:lnTo>
                  <a:lnTo>
                    <a:pt x="2343" y="0"/>
                  </a:lnTo>
                  <a:lnTo>
                    <a:pt x="3392" y="16"/>
                  </a:lnTo>
                  <a:lnTo>
                    <a:pt x="5488" y="12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0" name="SMARTInkShape-3373"/>
            <p:cNvSpPr/>
            <p:nvPr>
              <p:custDataLst>
                <p:tags r:id="rId134"/>
              </p:custDataLst>
            </p:nvPr>
          </p:nvSpPr>
          <p:spPr>
            <a:xfrm>
              <a:off x="1776570" y="2286000"/>
              <a:ext cx="14131" cy="24016"/>
            </a:xfrm>
            <a:custGeom>
              <a:avLst/>
              <a:gdLst/>
              <a:ahLst/>
              <a:cxnLst/>
              <a:rect l="0" t="0" r="0" b="0"/>
              <a:pathLst>
                <a:path w="14131" h="24016">
                  <a:moveTo>
                    <a:pt x="14130" y="0"/>
                  </a:moveTo>
                  <a:lnTo>
                    <a:pt x="14130" y="0"/>
                  </a:lnTo>
                  <a:lnTo>
                    <a:pt x="9074" y="10113"/>
                  </a:lnTo>
                  <a:lnTo>
                    <a:pt x="6526" y="13092"/>
                  </a:lnTo>
                  <a:lnTo>
                    <a:pt x="872" y="16402"/>
                  </a:lnTo>
                  <a:lnTo>
                    <a:pt x="0" y="18343"/>
                  </a:lnTo>
                  <a:lnTo>
                    <a:pt x="477" y="20695"/>
                  </a:lnTo>
                  <a:lnTo>
                    <a:pt x="1853" y="23322"/>
                  </a:lnTo>
                  <a:lnTo>
                    <a:pt x="2770" y="24015"/>
                  </a:lnTo>
                  <a:lnTo>
                    <a:pt x="3382" y="23418"/>
                  </a:lnTo>
                  <a:lnTo>
                    <a:pt x="460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4" name="SMARTInkShape-Group792"/>
          <p:cNvGrpSpPr/>
          <p:nvPr/>
        </p:nvGrpSpPr>
        <p:grpSpPr>
          <a:xfrm>
            <a:off x="7982131" y="962025"/>
            <a:ext cx="358459" cy="561976"/>
            <a:chOff x="7982131" y="962025"/>
            <a:chExt cx="358459" cy="561976"/>
          </a:xfrm>
        </p:grpSpPr>
        <p:sp>
          <p:nvSpPr>
            <p:cNvPr id="1502" name="SMARTInkShape-3374"/>
            <p:cNvSpPr/>
            <p:nvPr>
              <p:custDataLst>
                <p:tags r:id="rId128"/>
              </p:custDataLst>
            </p:nvPr>
          </p:nvSpPr>
          <p:spPr>
            <a:xfrm>
              <a:off x="8220075" y="962025"/>
              <a:ext cx="120515" cy="561976"/>
            </a:xfrm>
            <a:custGeom>
              <a:avLst/>
              <a:gdLst/>
              <a:ahLst/>
              <a:cxnLst/>
              <a:rect l="0" t="0" r="0" b="0"/>
              <a:pathLst>
                <a:path w="120515" h="561976">
                  <a:moveTo>
                    <a:pt x="57150" y="0"/>
                  </a:moveTo>
                  <a:lnTo>
                    <a:pt x="57150" y="0"/>
                  </a:lnTo>
                  <a:lnTo>
                    <a:pt x="84872" y="0"/>
                  </a:lnTo>
                  <a:lnTo>
                    <a:pt x="93460" y="2822"/>
                  </a:lnTo>
                  <a:lnTo>
                    <a:pt x="97232" y="5057"/>
                  </a:lnTo>
                  <a:lnTo>
                    <a:pt x="112653" y="28427"/>
                  </a:lnTo>
                  <a:lnTo>
                    <a:pt x="120514" y="57106"/>
                  </a:lnTo>
                  <a:lnTo>
                    <a:pt x="115567" y="102846"/>
                  </a:lnTo>
                  <a:lnTo>
                    <a:pt x="104398" y="144179"/>
                  </a:lnTo>
                  <a:lnTo>
                    <a:pt x="88850" y="188947"/>
                  </a:lnTo>
                  <a:lnTo>
                    <a:pt x="76190" y="222649"/>
                  </a:lnTo>
                  <a:lnTo>
                    <a:pt x="73018" y="227807"/>
                  </a:lnTo>
                  <a:lnTo>
                    <a:pt x="67511" y="272567"/>
                  </a:lnTo>
                  <a:lnTo>
                    <a:pt x="69745" y="297013"/>
                  </a:lnTo>
                  <a:lnTo>
                    <a:pt x="84013" y="344187"/>
                  </a:lnTo>
                  <a:lnTo>
                    <a:pt x="102869" y="391406"/>
                  </a:lnTo>
                  <a:lnTo>
                    <a:pt x="112795" y="434503"/>
                  </a:lnTo>
                  <a:lnTo>
                    <a:pt x="113631" y="454874"/>
                  </a:lnTo>
                  <a:lnTo>
                    <a:pt x="108359" y="475216"/>
                  </a:lnTo>
                  <a:lnTo>
                    <a:pt x="93801" y="509589"/>
                  </a:lnTo>
                  <a:lnTo>
                    <a:pt x="47820" y="549721"/>
                  </a:lnTo>
                  <a:lnTo>
                    <a:pt x="35011" y="556529"/>
                  </a:lnTo>
                  <a:lnTo>
                    <a:pt x="0" y="561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3" name="SMARTInkShape-3375"/>
            <p:cNvSpPr/>
            <p:nvPr>
              <p:custDataLst>
                <p:tags r:id="rId129"/>
              </p:custDataLst>
            </p:nvPr>
          </p:nvSpPr>
          <p:spPr>
            <a:xfrm>
              <a:off x="7982131" y="1057310"/>
              <a:ext cx="132777" cy="274513"/>
            </a:xfrm>
            <a:custGeom>
              <a:avLst/>
              <a:gdLst/>
              <a:ahLst/>
              <a:cxnLst/>
              <a:rect l="0" t="0" r="0" b="0"/>
              <a:pathLst>
                <a:path w="132777" h="274513">
                  <a:moveTo>
                    <a:pt x="123644" y="9490"/>
                  </a:moveTo>
                  <a:lnTo>
                    <a:pt x="123644" y="9490"/>
                  </a:lnTo>
                  <a:lnTo>
                    <a:pt x="132776" y="357"/>
                  </a:lnTo>
                  <a:lnTo>
                    <a:pt x="119876" y="0"/>
                  </a:lnTo>
                  <a:lnTo>
                    <a:pt x="74852" y="13226"/>
                  </a:lnTo>
                  <a:lnTo>
                    <a:pt x="45292" y="26534"/>
                  </a:lnTo>
                  <a:lnTo>
                    <a:pt x="6767" y="59902"/>
                  </a:lnTo>
                  <a:lnTo>
                    <a:pt x="2907" y="69290"/>
                  </a:lnTo>
                  <a:lnTo>
                    <a:pt x="0" y="97988"/>
                  </a:lnTo>
                  <a:lnTo>
                    <a:pt x="997" y="100238"/>
                  </a:lnTo>
                  <a:lnTo>
                    <a:pt x="2722" y="101739"/>
                  </a:lnTo>
                  <a:lnTo>
                    <a:pt x="7459" y="103406"/>
                  </a:lnTo>
                  <a:lnTo>
                    <a:pt x="52941" y="105788"/>
                  </a:lnTo>
                  <a:lnTo>
                    <a:pt x="75531" y="112341"/>
                  </a:lnTo>
                  <a:lnTo>
                    <a:pt x="102400" y="127130"/>
                  </a:lnTo>
                  <a:lnTo>
                    <a:pt x="111733" y="139033"/>
                  </a:lnTo>
                  <a:lnTo>
                    <a:pt x="126348" y="172544"/>
                  </a:lnTo>
                  <a:lnTo>
                    <a:pt x="126091" y="205381"/>
                  </a:lnTo>
                  <a:lnTo>
                    <a:pt x="119313" y="231809"/>
                  </a:lnTo>
                  <a:lnTo>
                    <a:pt x="105545" y="253045"/>
                  </a:lnTo>
                  <a:lnTo>
                    <a:pt x="96902" y="260611"/>
                  </a:lnTo>
                  <a:lnTo>
                    <a:pt x="72618" y="270526"/>
                  </a:lnTo>
                  <a:lnTo>
                    <a:pt x="51493" y="274512"/>
                  </a:lnTo>
                  <a:lnTo>
                    <a:pt x="38307" y="269800"/>
                  </a:lnTo>
                  <a:lnTo>
                    <a:pt x="31828" y="265580"/>
                  </a:lnTo>
                  <a:lnTo>
                    <a:pt x="27509" y="260650"/>
                  </a:lnTo>
                  <a:lnTo>
                    <a:pt x="22708" y="249528"/>
                  </a:lnTo>
                  <a:lnTo>
                    <a:pt x="28394" y="219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8" name="SMARTInkShape-Group793"/>
          <p:cNvGrpSpPr/>
          <p:nvPr/>
        </p:nvGrpSpPr>
        <p:grpSpPr>
          <a:xfrm>
            <a:off x="7478925" y="1076325"/>
            <a:ext cx="273543" cy="352426"/>
            <a:chOff x="7478925" y="1076325"/>
            <a:chExt cx="273543" cy="352426"/>
          </a:xfrm>
        </p:grpSpPr>
        <p:sp>
          <p:nvSpPr>
            <p:cNvPr id="1505" name="SMARTInkShape-3376"/>
            <p:cNvSpPr/>
            <p:nvPr>
              <p:custDataLst>
                <p:tags r:id="rId125"/>
              </p:custDataLst>
            </p:nvPr>
          </p:nvSpPr>
          <p:spPr>
            <a:xfrm>
              <a:off x="7576434" y="1228725"/>
              <a:ext cx="43567" cy="123826"/>
            </a:xfrm>
            <a:custGeom>
              <a:avLst/>
              <a:gdLst/>
              <a:ahLst/>
              <a:cxnLst/>
              <a:rect l="0" t="0" r="0" b="0"/>
              <a:pathLst>
                <a:path w="43567" h="123826">
                  <a:moveTo>
                    <a:pt x="43566" y="0"/>
                  </a:moveTo>
                  <a:lnTo>
                    <a:pt x="43566" y="0"/>
                  </a:lnTo>
                  <a:lnTo>
                    <a:pt x="38510" y="5056"/>
                  </a:lnTo>
                  <a:lnTo>
                    <a:pt x="15286" y="16247"/>
                  </a:lnTo>
                  <a:lnTo>
                    <a:pt x="9830" y="22390"/>
                  </a:lnTo>
                  <a:lnTo>
                    <a:pt x="6040" y="53200"/>
                  </a:lnTo>
                  <a:lnTo>
                    <a:pt x="2694" y="93753"/>
                  </a:lnTo>
                  <a:lnTo>
                    <a:pt x="443" y="100602"/>
                  </a:lnTo>
                  <a:lnTo>
                    <a:pt x="0" y="106226"/>
                  </a:lnTo>
                  <a:lnTo>
                    <a:pt x="5466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6" name="SMARTInkShape-3377"/>
            <p:cNvSpPr/>
            <p:nvPr>
              <p:custDataLst>
                <p:tags r:id="rId126"/>
              </p:custDataLst>
            </p:nvPr>
          </p:nvSpPr>
          <p:spPr>
            <a:xfrm>
              <a:off x="7478925" y="1076325"/>
              <a:ext cx="131551" cy="227955"/>
            </a:xfrm>
            <a:custGeom>
              <a:avLst/>
              <a:gdLst/>
              <a:ahLst/>
              <a:cxnLst/>
              <a:rect l="0" t="0" r="0" b="0"/>
              <a:pathLst>
                <a:path w="131551" h="227955">
                  <a:moveTo>
                    <a:pt x="74400" y="0"/>
                  </a:moveTo>
                  <a:lnTo>
                    <a:pt x="74400" y="0"/>
                  </a:lnTo>
                  <a:lnTo>
                    <a:pt x="82600" y="0"/>
                  </a:lnTo>
                  <a:lnTo>
                    <a:pt x="67601" y="42194"/>
                  </a:lnTo>
                  <a:lnTo>
                    <a:pt x="52116" y="81208"/>
                  </a:lnTo>
                  <a:lnTo>
                    <a:pt x="38405" y="121835"/>
                  </a:lnTo>
                  <a:lnTo>
                    <a:pt x="22056" y="158710"/>
                  </a:lnTo>
                  <a:lnTo>
                    <a:pt x="10278" y="198739"/>
                  </a:lnTo>
                  <a:lnTo>
                    <a:pt x="900" y="217567"/>
                  </a:lnTo>
                  <a:lnTo>
                    <a:pt x="0" y="221244"/>
                  </a:lnTo>
                  <a:lnTo>
                    <a:pt x="458" y="223696"/>
                  </a:lnTo>
                  <a:lnTo>
                    <a:pt x="1822" y="225331"/>
                  </a:lnTo>
                  <a:lnTo>
                    <a:pt x="3790" y="226421"/>
                  </a:lnTo>
                  <a:lnTo>
                    <a:pt x="21729" y="227954"/>
                  </a:lnTo>
                  <a:lnTo>
                    <a:pt x="65465" y="218154"/>
                  </a:lnTo>
                  <a:lnTo>
                    <a:pt x="108148" y="206193"/>
                  </a:lnTo>
                  <a:lnTo>
                    <a:pt x="13155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7" name="SMARTInkShape-3378"/>
            <p:cNvSpPr/>
            <p:nvPr>
              <p:custDataLst>
                <p:tags r:id="rId127"/>
              </p:custDataLst>
            </p:nvPr>
          </p:nvSpPr>
          <p:spPr>
            <a:xfrm>
              <a:off x="7724775" y="1314450"/>
              <a:ext cx="27693" cy="114301"/>
            </a:xfrm>
            <a:custGeom>
              <a:avLst/>
              <a:gdLst/>
              <a:ahLst/>
              <a:cxnLst/>
              <a:rect l="0" t="0" r="0" b="0"/>
              <a:pathLst>
                <a:path w="27693" h="114301">
                  <a:moveTo>
                    <a:pt x="19050" y="0"/>
                  </a:moveTo>
                  <a:lnTo>
                    <a:pt x="19050" y="0"/>
                  </a:lnTo>
                  <a:lnTo>
                    <a:pt x="24106" y="0"/>
                  </a:lnTo>
                  <a:lnTo>
                    <a:pt x="25595" y="2117"/>
                  </a:lnTo>
                  <a:lnTo>
                    <a:pt x="27692" y="16267"/>
                  </a:lnTo>
                  <a:lnTo>
                    <a:pt x="27255" y="40098"/>
                  </a:lnTo>
                  <a:lnTo>
                    <a:pt x="19835" y="6726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2" name="SMARTInkShape-Group794"/>
          <p:cNvGrpSpPr/>
          <p:nvPr/>
        </p:nvGrpSpPr>
        <p:grpSpPr>
          <a:xfrm>
            <a:off x="6525745" y="962271"/>
            <a:ext cx="637056" cy="456955"/>
            <a:chOff x="6525745" y="962271"/>
            <a:chExt cx="637056" cy="456955"/>
          </a:xfrm>
        </p:grpSpPr>
        <p:sp>
          <p:nvSpPr>
            <p:cNvPr id="1509" name="SMARTInkShape-3379"/>
            <p:cNvSpPr/>
            <p:nvPr>
              <p:custDataLst>
                <p:tags r:id="rId122"/>
              </p:custDataLst>
            </p:nvPr>
          </p:nvSpPr>
          <p:spPr>
            <a:xfrm>
              <a:off x="7143750" y="1362075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0" name="SMARTInkShape-3380"/>
            <p:cNvSpPr/>
            <p:nvPr>
              <p:custDataLst>
                <p:tags r:id="rId123"/>
              </p:custDataLst>
            </p:nvPr>
          </p:nvSpPr>
          <p:spPr>
            <a:xfrm>
              <a:off x="6935525" y="1088076"/>
              <a:ext cx="130073" cy="264475"/>
            </a:xfrm>
            <a:custGeom>
              <a:avLst/>
              <a:gdLst/>
              <a:ahLst/>
              <a:cxnLst/>
              <a:rect l="0" t="0" r="0" b="0"/>
              <a:pathLst>
                <a:path w="130073" h="264475">
                  <a:moveTo>
                    <a:pt x="8200" y="26349"/>
                  </a:moveTo>
                  <a:lnTo>
                    <a:pt x="8200" y="26349"/>
                  </a:lnTo>
                  <a:lnTo>
                    <a:pt x="8200" y="21293"/>
                  </a:lnTo>
                  <a:lnTo>
                    <a:pt x="7142" y="19803"/>
                  </a:lnTo>
                  <a:lnTo>
                    <a:pt x="5378" y="18810"/>
                  </a:lnTo>
                  <a:lnTo>
                    <a:pt x="3144" y="18148"/>
                  </a:lnTo>
                  <a:lnTo>
                    <a:pt x="1655" y="16648"/>
                  </a:lnTo>
                  <a:lnTo>
                    <a:pt x="0" y="12160"/>
                  </a:lnTo>
                  <a:lnTo>
                    <a:pt x="1675" y="9481"/>
                  </a:lnTo>
                  <a:lnTo>
                    <a:pt x="9181" y="3683"/>
                  </a:lnTo>
                  <a:lnTo>
                    <a:pt x="19572" y="400"/>
                  </a:lnTo>
                  <a:lnTo>
                    <a:pt x="32305" y="0"/>
                  </a:lnTo>
                  <a:lnTo>
                    <a:pt x="48546" y="3349"/>
                  </a:lnTo>
                  <a:lnTo>
                    <a:pt x="70485" y="16242"/>
                  </a:lnTo>
                  <a:lnTo>
                    <a:pt x="78215" y="24679"/>
                  </a:lnTo>
                  <a:lnTo>
                    <a:pt x="80277" y="28411"/>
                  </a:lnTo>
                  <a:lnTo>
                    <a:pt x="83178" y="48832"/>
                  </a:lnTo>
                  <a:lnTo>
                    <a:pt x="78982" y="69935"/>
                  </a:lnTo>
                  <a:lnTo>
                    <a:pt x="71036" y="84536"/>
                  </a:lnTo>
                  <a:lnTo>
                    <a:pt x="49448" y="108681"/>
                  </a:lnTo>
                  <a:lnTo>
                    <a:pt x="47699" y="113388"/>
                  </a:lnTo>
                  <a:lnTo>
                    <a:pt x="46576" y="125034"/>
                  </a:lnTo>
                  <a:lnTo>
                    <a:pt x="48601" y="127064"/>
                  </a:lnTo>
                  <a:lnTo>
                    <a:pt x="64236" y="133144"/>
                  </a:lnTo>
                  <a:lnTo>
                    <a:pt x="80189" y="141248"/>
                  </a:lnTo>
                  <a:lnTo>
                    <a:pt x="107991" y="151115"/>
                  </a:lnTo>
                  <a:lnTo>
                    <a:pt x="118789" y="165034"/>
                  </a:lnTo>
                  <a:lnTo>
                    <a:pt x="129097" y="185879"/>
                  </a:lnTo>
                  <a:lnTo>
                    <a:pt x="130072" y="189852"/>
                  </a:lnTo>
                  <a:lnTo>
                    <a:pt x="128335" y="199911"/>
                  </a:lnTo>
                  <a:lnTo>
                    <a:pt x="113540" y="228673"/>
                  </a:lnTo>
                  <a:lnTo>
                    <a:pt x="91270" y="250574"/>
                  </a:lnTo>
                  <a:lnTo>
                    <a:pt x="76518" y="258296"/>
                  </a:lnTo>
                  <a:lnTo>
                    <a:pt x="46300" y="264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1" name="SMARTInkShape-3381"/>
            <p:cNvSpPr/>
            <p:nvPr>
              <p:custDataLst>
                <p:tags r:id="rId124"/>
              </p:custDataLst>
            </p:nvPr>
          </p:nvSpPr>
          <p:spPr>
            <a:xfrm>
              <a:off x="6525745" y="962271"/>
              <a:ext cx="141756" cy="455209"/>
            </a:xfrm>
            <a:custGeom>
              <a:avLst/>
              <a:gdLst/>
              <a:ahLst/>
              <a:cxnLst/>
              <a:rect l="0" t="0" r="0" b="0"/>
              <a:pathLst>
                <a:path w="141756" h="455209">
                  <a:moveTo>
                    <a:pt x="103655" y="37854"/>
                  </a:moveTo>
                  <a:lnTo>
                    <a:pt x="103655" y="37854"/>
                  </a:lnTo>
                  <a:lnTo>
                    <a:pt x="103655" y="24597"/>
                  </a:lnTo>
                  <a:lnTo>
                    <a:pt x="100833" y="18556"/>
                  </a:lnTo>
                  <a:lnTo>
                    <a:pt x="90398" y="6055"/>
                  </a:lnTo>
                  <a:lnTo>
                    <a:pt x="78713" y="2554"/>
                  </a:lnTo>
                  <a:lnTo>
                    <a:pt x="37299" y="0"/>
                  </a:lnTo>
                  <a:lnTo>
                    <a:pt x="24422" y="922"/>
                  </a:lnTo>
                  <a:lnTo>
                    <a:pt x="11643" y="4859"/>
                  </a:lnTo>
                  <a:lnTo>
                    <a:pt x="7389" y="8449"/>
                  </a:lnTo>
                  <a:lnTo>
                    <a:pt x="2661" y="18082"/>
                  </a:lnTo>
                  <a:lnTo>
                    <a:pt x="0" y="30349"/>
                  </a:lnTo>
                  <a:lnTo>
                    <a:pt x="19750" y="70772"/>
                  </a:lnTo>
                  <a:lnTo>
                    <a:pt x="42315" y="116351"/>
                  </a:lnTo>
                  <a:lnTo>
                    <a:pt x="61233" y="158314"/>
                  </a:lnTo>
                  <a:lnTo>
                    <a:pt x="63634" y="173941"/>
                  </a:lnTo>
                  <a:lnTo>
                    <a:pt x="57572" y="209845"/>
                  </a:lnTo>
                  <a:lnTo>
                    <a:pt x="52129" y="228594"/>
                  </a:lnTo>
                  <a:lnTo>
                    <a:pt x="43360" y="241867"/>
                  </a:lnTo>
                  <a:lnTo>
                    <a:pt x="25540" y="259010"/>
                  </a:lnTo>
                  <a:lnTo>
                    <a:pt x="23003" y="260433"/>
                  </a:lnTo>
                  <a:lnTo>
                    <a:pt x="21312" y="260323"/>
                  </a:lnTo>
                  <a:lnTo>
                    <a:pt x="20185" y="259192"/>
                  </a:lnTo>
                  <a:lnTo>
                    <a:pt x="20492" y="257379"/>
                  </a:lnTo>
                  <a:lnTo>
                    <a:pt x="23654" y="252543"/>
                  </a:lnTo>
                  <a:lnTo>
                    <a:pt x="31411" y="249688"/>
                  </a:lnTo>
                  <a:lnTo>
                    <a:pt x="43524" y="247855"/>
                  </a:lnTo>
                  <a:lnTo>
                    <a:pt x="55735" y="257651"/>
                  </a:lnTo>
                  <a:lnTo>
                    <a:pt x="61190" y="268186"/>
                  </a:lnTo>
                  <a:lnTo>
                    <a:pt x="62645" y="273959"/>
                  </a:lnTo>
                  <a:lnTo>
                    <a:pt x="59636" y="297253"/>
                  </a:lnTo>
                  <a:lnTo>
                    <a:pt x="46144" y="342947"/>
                  </a:lnTo>
                  <a:lnTo>
                    <a:pt x="36873" y="365671"/>
                  </a:lnTo>
                  <a:lnTo>
                    <a:pt x="6548" y="411443"/>
                  </a:lnTo>
                  <a:lnTo>
                    <a:pt x="1152" y="428417"/>
                  </a:lnTo>
                  <a:lnTo>
                    <a:pt x="2512" y="433696"/>
                  </a:lnTo>
                  <a:lnTo>
                    <a:pt x="9666" y="445206"/>
                  </a:lnTo>
                  <a:lnTo>
                    <a:pt x="15596" y="449122"/>
                  </a:lnTo>
                  <a:lnTo>
                    <a:pt x="38052" y="454633"/>
                  </a:lnTo>
                  <a:lnTo>
                    <a:pt x="60699" y="455208"/>
                  </a:lnTo>
                  <a:lnTo>
                    <a:pt x="107275" y="448663"/>
                  </a:lnTo>
                  <a:lnTo>
                    <a:pt x="141755" y="437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7" name="SMARTInkShape-Group795"/>
          <p:cNvGrpSpPr/>
          <p:nvPr/>
        </p:nvGrpSpPr>
        <p:grpSpPr>
          <a:xfrm>
            <a:off x="5667375" y="1002056"/>
            <a:ext cx="619126" cy="493370"/>
            <a:chOff x="5667375" y="1002056"/>
            <a:chExt cx="619126" cy="493370"/>
          </a:xfrm>
        </p:grpSpPr>
        <p:sp>
          <p:nvSpPr>
            <p:cNvPr id="1513" name="SMARTInkShape-3382"/>
            <p:cNvSpPr/>
            <p:nvPr>
              <p:custDataLst>
                <p:tags r:id="rId118"/>
              </p:custDataLst>
            </p:nvPr>
          </p:nvSpPr>
          <p:spPr>
            <a:xfrm>
              <a:off x="5667375" y="1002056"/>
              <a:ext cx="174491" cy="407645"/>
            </a:xfrm>
            <a:custGeom>
              <a:avLst/>
              <a:gdLst/>
              <a:ahLst/>
              <a:cxnLst/>
              <a:rect l="0" t="0" r="0" b="0"/>
              <a:pathLst>
                <a:path w="174491" h="407645">
                  <a:moveTo>
                    <a:pt x="38100" y="407644"/>
                  </a:moveTo>
                  <a:lnTo>
                    <a:pt x="38100" y="407644"/>
                  </a:lnTo>
                  <a:lnTo>
                    <a:pt x="37042" y="363334"/>
                  </a:lnTo>
                  <a:lnTo>
                    <a:pt x="31555" y="326664"/>
                  </a:lnTo>
                  <a:lnTo>
                    <a:pt x="29163" y="279112"/>
                  </a:lnTo>
                  <a:lnTo>
                    <a:pt x="28837" y="247860"/>
                  </a:lnTo>
                  <a:lnTo>
                    <a:pt x="28691" y="209276"/>
                  </a:lnTo>
                  <a:lnTo>
                    <a:pt x="28609" y="166129"/>
                  </a:lnTo>
                  <a:lnTo>
                    <a:pt x="35128" y="119931"/>
                  </a:lnTo>
                  <a:lnTo>
                    <a:pt x="38278" y="72982"/>
                  </a:lnTo>
                  <a:lnTo>
                    <a:pt x="46501" y="32377"/>
                  </a:lnTo>
                  <a:lnTo>
                    <a:pt x="56299" y="10142"/>
                  </a:lnTo>
                  <a:lnTo>
                    <a:pt x="62931" y="4001"/>
                  </a:lnTo>
                  <a:lnTo>
                    <a:pt x="70530" y="965"/>
                  </a:lnTo>
                  <a:lnTo>
                    <a:pt x="78769" y="0"/>
                  </a:lnTo>
                  <a:lnTo>
                    <a:pt x="86380" y="2531"/>
                  </a:lnTo>
                  <a:lnTo>
                    <a:pt x="120318" y="32955"/>
                  </a:lnTo>
                  <a:lnTo>
                    <a:pt x="139601" y="67202"/>
                  </a:lnTo>
                  <a:lnTo>
                    <a:pt x="158721" y="110863"/>
                  </a:lnTo>
                  <a:lnTo>
                    <a:pt x="172735" y="157313"/>
                  </a:lnTo>
                  <a:lnTo>
                    <a:pt x="174490" y="180322"/>
                  </a:lnTo>
                  <a:lnTo>
                    <a:pt x="166994" y="217396"/>
                  </a:lnTo>
                  <a:lnTo>
                    <a:pt x="153314" y="250850"/>
                  </a:lnTo>
                  <a:lnTo>
                    <a:pt x="130798" y="277461"/>
                  </a:lnTo>
                  <a:lnTo>
                    <a:pt x="89259" y="304357"/>
                  </a:lnTo>
                  <a:lnTo>
                    <a:pt x="46628" y="324454"/>
                  </a:lnTo>
                  <a:lnTo>
                    <a:pt x="0" y="33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4" name="SMARTInkShape-3383"/>
            <p:cNvSpPr/>
            <p:nvPr>
              <p:custDataLst>
                <p:tags r:id="rId119"/>
              </p:custDataLst>
            </p:nvPr>
          </p:nvSpPr>
          <p:spPr>
            <a:xfrm>
              <a:off x="5753100" y="1354266"/>
              <a:ext cx="219076" cy="141160"/>
            </a:xfrm>
            <a:custGeom>
              <a:avLst/>
              <a:gdLst/>
              <a:ahLst/>
              <a:cxnLst/>
              <a:rect l="0" t="0" r="0" b="0"/>
              <a:pathLst>
                <a:path w="219076" h="141160">
                  <a:moveTo>
                    <a:pt x="0" y="17334"/>
                  </a:moveTo>
                  <a:lnTo>
                    <a:pt x="0" y="17334"/>
                  </a:lnTo>
                  <a:lnTo>
                    <a:pt x="0" y="12278"/>
                  </a:lnTo>
                  <a:lnTo>
                    <a:pt x="2822" y="6973"/>
                  </a:lnTo>
                  <a:lnTo>
                    <a:pt x="5056" y="4077"/>
                  </a:lnTo>
                  <a:lnTo>
                    <a:pt x="13183" y="859"/>
                  </a:lnTo>
                  <a:lnTo>
                    <a:pt x="18314" y="0"/>
                  </a:lnTo>
                  <a:lnTo>
                    <a:pt x="57333" y="6636"/>
                  </a:lnTo>
                  <a:lnTo>
                    <a:pt x="61505" y="10202"/>
                  </a:lnTo>
                  <a:lnTo>
                    <a:pt x="68964" y="22631"/>
                  </a:lnTo>
                  <a:lnTo>
                    <a:pt x="74056" y="47478"/>
                  </a:lnTo>
                  <a:lnTo>
                    <a:pt x="69603" y="62834"/>
                  </a:lnTo>
                  <a:lnTo>
                    <a:pt x="45060" y="107589"/>
                  </a:lnTo>
                  <a:lnTo>
                    <a:pt x="39565" y="112429"/>
                  </a:lnTo>
                  <a:lnTo>
                    <a:pt x="33460" y="123451"/>
                  </a:lnTo>
                  <a:lnTo>
                    <a:pt x="31831" y="129354"/>
                  </a:lnTo>
                  <a:lnTo>
                    <a:pt x="32863" y="133289"/>
                  </a:lnTo>
                  <a:lnTo>
                    <a:pt x="35666" y="135912"/>
                  </a:lnTo>
                  <a:lnTo>
                    <a:pt x="44427" y="138827"/>
                  </a:lnTo>
                  <a:lnTo>
                    <a:pt x="91686" y="140954"/>
                  </a:lnTo>
                  <a:lnTo>
                    <a:pt x="136396" y="141132"/>
                  </a:lnTo>
                  <a:lnTo>
                    <a:pt x="174586" y="141151"/>
                  </a:lnTo>
                  <a:lnTo>
                    <a:pt x="219075" y="141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5" name="SMARTInkShape-3384"/>
            <p:cNvSpPr/>
            <p:nvPr>
              <p:custDataLst>
                <p:tags r:id="rId120"/>
              </p:custDataLst>
            </p:nvPr>
          </p:nvSpPr>
          <p:spPr>
            <a:xfrm>
              <a:off x="6128612" y="1200150"/>
              <a:ext cx="119789" cy="9526"/>
            </a:xfrm>
            <a:custGeom>
              <a:avLst/>
              <a:gdLst/>
              <a:ahLst/>
              <a:cxnLst/>
              <a:rect l="0" t="0" r="0" b="0"/>
              <a:pathLst>
                <a:path w="119789" h="9526">
                  <a:moveTo>
                    <a:pt x="5488" y="0"/>
                  </a:moveTo>
                  <a:lnTo>
                    <a:pt x="5488" y="0"/>
                  </a:lnTo>
                  <a:lnTo>
                    <a:pt x="432" y="5056"/>
                  </a:lnTo>
                  <a:lnTo>
                    <a:pt x="0" y="6546"/>
                  </a:lnTo>
                  <a:lnTo>
                    <a:pt x="772" y="7539"/>
                  </a:lnTo>
                  <a:lnTo>
                    <a:pt x="2344" y="8201"/>
                  </a:lnTo>
                  <a:lnTo>
                    <a:pt x="14669" y="9132"/>
                  </a:lnTo>
                  <a:lnTo>
                    <a:pt x="61861" y="4757"/>
                  </a:lnTo>
                  <a:lnTo>
                    <a:pt x="11978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6" name="SMARTInkShape-3385"/>
            <p:cNvSpPr/>
            <p:nvPr>
              <p:custDataLst>
                <p:tags r:id="rId121"/>
              </p:custDataLst>
            </p:nvPr>
          </p:nvSpPr>
          <p:spPr>
            <a:xfrm>
              <a:off x="6179060" y="1266825"/>
              <a:ext cx="107441" cy="18267"/>
            </a:xfrm>
            <a:custGeom>
              <a:avLst/>
              <a:gdLst/>
              <a:ahLst/>
              <a:cxnLst/>
              <a:rect l="0" t="0" r="0" b="0"/>
              <a:pathLst>
                <a:path w="107441" h="18267">
                  <a:moveTo>
                    <a:pt x="21715" y="0"/>
                  </a:moveTo>
                  <a:lnTo>
                    <a:pt x="21715" y="0"/>
                  </a:lnTo>
                  <a:lnTo>
                    <a:pt x="7564" y="13092"/>
                  </a:lnTo>
                  <a:lnTo>
                    <a:pt x="256" y="16402"/>
                  </a:lnTo>
                  <a:lnTo>
                    <a:pt x="0" y="17285"/>
                  </a:lnTo>
                  <a:lnTo>
                    <a:pt x="5362" y="18266"/>
                  </a:lnTo>
                  <a:lnTo>
                    <a:pt x="48863" y="11291"/>
                  </a:lnTo>
                  <a:lnTo>
                    <a:pt x="107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1" name="SMARTInkShape-Group796"/>
          <p:cNvGrpSpPr/>
          <p:nvPr/>
        </p:nvGrpSpPr>
        <p:grpSpPr>
          <a:xfrm>
            <a:off x="3514725" y="924076"/>
            <a:ext cx="508915" cy="480037"/>
            <a:chOff x="3514725" y="924076"/>
            <a:chExt cx="508915" cy="480037"/>
          </a:xfrm>
        </p:grpSpPr>
        <p:sp>
          <p:nvSpPr>
            <p:cNvPr id="1518" name="SMARTInkShape-3386"/>
            <p:cNvSpPr/>
            <p:nvPr>
              <p:custDataLst>
                <p:tags r:id="rId115"/>
              </p:custDataLst>
            </p:nvPr>
          </p:nvSpPr>
          <p:spPr>
            <a:xfrm>
              <a:off x="3514725" y="1010602"/>
              <a:ext cx="167648" cy="322899"/>
            </a:xfrm>
            <a:custGeom>
              <a:avLst/>
              <a:gdLst/>
              <a:ahLst/>
              <a:cxnLst/>
              <a:rect l="0" t="0" r="0" b="0"/>
              <a:pathLst>
                <a:path w="167648" h="322899">
                  <a:moveTo>
                    <a:pt x="0" y="65723"/>
                  </a:moveTo>
                  <a:lnTo>
                    <a:pt x="0" y="65723"/>
                  </a:lnTo>
                  <a:lnTo>
                    <a:pt x="7539" y="47823"/>
                  </a:lnTo>
                  <a:lnTo>
                    <a:pt x="8201" y="44265"/>
                  </a:lnTo>
                  <a:lnTo>
                    <a:pt x="14581" y="37489"/>
                  </a:lnTo>
                  <a:lnTo>
                    <a:pt x="59327" y="9886"/>
                  </a:lnTo>
                  <a:lnTo>
                    <a:pt x="91427" y="2259"/>
                  </a:lnTo>
                  <a:lnTo>
                    <a:pt x="112579" y="0"/>
                  </a:lnTo>
                  <a:lnTo>
                    <a:pt x="135662" y="4387"/>
                  </a:lnTo>
                  <a:lnTo>
                    <a:pt x="150606" y="15179"/>
                  </a:lnTo>
                  <a:lnTo>
                    <a:pt x="157554" y="22502"/>
                  </a:lnTo>
                  <a:lnTo>
                    <a:pt x="165274" y="39105"/>
                  </a:lnTo>
                  <a:lnTo>
                    <a:pt x="167647" y="59185"/>
                  </a:lnTo>
                  <a:lnTo>
                    <a:pt x="163032" y="96006"/>
                  </a:lnTo>
                  <a:lnTo>
                    <a:pt x="151991" y="134186"/>
                  </a:lnTo>
                  <a:lnTo>
                    <a:pt x="139932" y="177731"/>
                  </a:lnTo>
                  <a:lnTo>
                    <a:pt x="121950" y="225314"/>
                  </a:lnTo>
                  <a:lnTo>
                    <a:pt x="109265" y="269716"/>
                  </a:lnTo>
                  <a:lnTo>
                    <a:pt x="96750" y="314759"/>
                  </a:lnTo>
                  <a:lnTo>
                    <a:pt x="95250" y="322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9" name="SMARTInkShape-3387"/>
            <p:cNvSpPr/>
            <p:nvPr>
              <p:custDataLst>
                <p:tags r:id="rId116"/>
              </p:custDataLst>
            </p:nvPr>
          </p:nvSpPr>
          <p:spPr>
            <a:xfrm>
              <a:off x="3526475" y="1181100"/>
              <a:ext cx="188276" cy="47626"/>
            </a:xfrm>
            <a:custGeom>
              <a:avLst/>
              <a:gdLst/>
              <a:ahLst/>
              <a:cxnLst/>
              <a:rect l="0" t="0" r="0" b="0"/>
              <a:pathLst>
                <a:path w="188276" h="47626">
                  <a:moveTo>
                    <a:pt x="35875" y="47625"/>
                  </a:moveTo>
                  <a:lnTo>
                    <a:pt x="35875" y="47625"/>
                  </a:lnTo>
                  <a:lnTo>
                    <a:pt x="30818" y="42569"/>
                  </a:lnTo>
                  <a:lnTo>
                    <a:pt x="22692" y="40086"/>
                  </a:lnTo>
                  <a:lnTo>
                    <a:pt x="0" y="38216"/>
                  </a:lnTo>
                  <a:lnTo>
                    <a:pt x="36691" y="30576"/>
                  </a:lnTo>
                  <a:lnTo>
                    <a:pt x="79193" y="23914"/>
                  </a:lnTo>
                  <a:lnTo>
                    <a:pt x="120912" y="15435"/>
                  </a:lnTo>
                  <a:lnTo>
                    <a:pt x="1882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0" name="SMARTInkShape-3388"/>
            <p:cNvSpPr/>
            <p:nvPr>
              <p:custDataLst>
                <p:tags r:id="rId117"/>
              </p:custDataLst>
            </p:nvPr>
          </p:nvSpPr>
          <p:spPr>
            <a:xfrm>
              <a:off x="3905250" y="924076"/>
              <a:ext cx="118390" cy="480037"/>
            </a:xfrm>
            <a:custGeom>
              <a:avLst/>
              <a:gdLst/>
              <a:ahLst/>
              <a:cxnLst/>
              <a:rect l="0" t="0" r="0" b="0"/>
              <a:pathLst>
                <a:path w="118390" h="480037">
                  <a:moveTo>
                    <a:pt x="9525" y="18899"/>
                  </a:moveTo>
                  <a:lnTo>
                    <a:pt x="9525" y="18899"/>
                  </a:lnTo>
                  <a:lnTo>
                    <a:pt x="9525" y="13842"/>
                  </a:lnTo>
                  <a:lnTo>
                    <a:pt x="6703" y="8538"/>
                  </a:lnTo>
                  <a:lnTo>
                    <a:pt x="4468" y="5642"/>
                  </a:lnTo>
                  <a:lnTo>
                    <a:pt x="4037" y="3711"/>
                  </a:lnTo>
                  <a:lnTo>
                    <a:pt x="4808" y="2424"/>
                  </a:lnTo>
                  <a:lnTo>
                    <a:pt x="6381" y="1565"/>
                  </a:lnTo>
                  <a:lnTo>
                    <a:pt x="52166" y="0"/>
                  </a:lnTo>
                  <a:lnTo>
                    <a:pt x="65871" y="5560"/>
                  </a:lnTo>
                  <a:lnTo>
                    <a:pt x="86860" y="21321"/>
                  </a:lnTo>
                  <a:lnTo>
                    <a:pt x="97821" y="41489"/>
                  </a:lnTo>
                  <a:lnTo>
                    <a:pt x="98862" y="58572"/>
                  </a:lnTo>
                  <a:lnTo>
                    <a:pt x="93609" y="92797"/>
                  </a:lnTo>
                  <a:lnTo>
                    <a:pt x="77444" y="132431"/>
                  </a:lnTo>
                  <a:lnTo>
                    <a:pt x="69345" y="150849"/>
                  </a:lnTo>
                  <a:lnTo>
                    <a:pt x="41148" y="194181"/>
                  </a:lnTo>
                  <a:lnTo>
                    <a:pt x="24042" y="223561"/>
                  </a:lnTo>
                  <a:lnTo>
                    <a:pt x="20529" y="239348"/>
                  </a:lnTo>
                  <a:lnTo>
                    <a:pt x="20036" y="245240"/>
                  </a:lnTo>
                  <a:lnTo>
                    <a:pt x="25133" y="260254"/>
                  </a:lnTo>
                  <a:lnTo>
                    <a:pt x="46113" y="297470"/>
                  </a:lnTo>
                  <a:lnTo>
                    <a:pt x="90166" y="337984"/>
                  </a:lnTo>
                  <a:lnTo>
                    <a:pt x="107149" y="357565"/>
                  </a:lnTo>
                  <a:lnTo>
                    <a:pt x="117944" y="383776"/>
                  </a:lnTo>
                  <a:lnTo>
                    <a:pt x="118389" y="398378"/>
                  </a:lnTo>
                  <a:lnTo>
                    <a:pt x="117026" y="405235"/>
                  </a:lnTo>
                  <a:lnTo>
                    <a:pt x="104995" y="424999"/>
                  </a:lnTo>
                  <a:lnTo>
                    <a:pt x="87454" y="444094"/>
                  </a:lnTo>
                  <a:lnTo>
                    <a:pt x="55610" y="464328"/>
                  </a:lnTo>
                  <a:lnTo>
                    <a:pt x="23473" y="480036"/>
                  </a:lnTo>
                  <a:lnTo>
                    <a:pt x="0" y="476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5" name="SMARTInkShape-Group797"/>
          <p:cNvGrpSpPr/>
          <p:nvPr/>
        </p:nvGrpSpPr>
        <p:grpSpPr>
          <a:xfrm>
            <a:off x="2593118" y="972162"/>
            <a:ext cx="521558" cy="445095"/>
            <a:chOff x="2593118" y="972162"/>
            <a:chExt cx="521558" cy="445095"/>
          </a:xfrm>
        </p:grpSpPr>
        <p:sp>
          <p:nvSpPr>
            <p:cNvPr id="1522" name="SMARTInkShape-3389"/>
            <p:cNvSpPr/>
            <p:nvPr>
              <p:custDataLst>
                <p:tags r:id="rId112"/>
              </p:custDataLst>
            </p:nvPr>
          </p:nvSpPr>
          <p:spPr>
            <a:xfrm>
              <a:off x="2593118" y="972162"/>
              <a:ext cx="121508" cy="445095"/>
            </a:xfrm>
            <a:custGeom>
              <a:avLst/>
              <a:gdLst/>
              <a:ahLst/>
              <a:cxnLst/>
              <a:rect l="0" t="0" r="0" b="0"/>
              <a:pathLst>
                <a:path w="121508" h="445095">
                  <a:moveTo>
                    <a:pt x="92932" y="47013"/>
                  </a:moveTo>
                  <a:lnTo>
                    <a:pt x="92932" y="47013"/>
                  </a:lnTo>
                  <a:lnTo>
                    <a:pt x="82571" y="21574"/>
                  </a:lnTo>
                  <a:lnTo>
                    <a:pt x="75627" y="13482"/>
                  </a:lnTo>
                  <a:lnTo>
                    <a:pt x="65485" y="6357"/>
                  </a:lnTo>
                  <a:lnTo>
                    <a:pt x="47876" y="1453"/>
                  </a:lnTo>
                  <a:lnTo>
                    <a:pt x="34309" y="0"/>
                  </a:lnTo>
                  <a:lnTo>
                    <a:pt x="18530" y="4626"/>
                  </a:lnTo>
                  <a:lnTo>
                    <a:pt x="9417" y="12652"/>
                  </a:lnTo>
                  <a:lnTo>
                    <a:pt x="2897" y="23275"/>
                  </a:lnTo>
                  <a:lnTo>
                    <a:pt x="0" y="35052"/>
                  </a:lnTo>
                  <a:lnTo>
                    <a:pt x="4357" y="50163"/>
                  </a:lnTo>
                  <a:lnTo>
                    <a:pt x="30311" y="93994"/>
                  </a:lnTo>
                  <a:lnTo>
                    <a:pt x="60005" y="136636"/>
                  </a:lnTo>
                  <a:lnTo>
                    <a:pt x="76902" y="180876"/>
                  </a:lnTo>
                  <a:lnTo>
                    <a:pt x="77694" y="193997"/>
                  </a:lnTo>
                  <a:lnTo>
                    <a:pt x="66780" y="227667"/>
                  </a:lnTo>
                  <a:lnTo>
                    <a:pt x="47357" y="259348"/>
                  </a:lnTo>
                  <a:lnTo>
                    <a:pt x="37046" y="267679"/>
                  </a:lnTo>
                  <a:lnTo>
                    <a:pt x="25408" y="272087"/>
                  </a:lnTo>
                  <a:lnTo>
                    <a:pt x="10802" y="274916"/>
                  </a:lnTo>
                  <a:lnTo>
                    <a:pt x="10662" y="273032"/>
                  </a:lnTo>
                  <a:lnTo>
                    <a:pt x="13329" y="265294"/>
                  </a:lnTo>
                  <a:lnTo>
                    <a:pt x="20780" y="254093"/>
                  </a:lnTo>
                  <a:lnTo>
                    <a:pt x="32289" y="250174"/>
                  </a:lnTo>
                  <a:lnTo>
                    <a:pt x="46930" y="249490"/>
                  </a:lnTo>
                  <a:lnTo>
                    <a:pt x="60492" y="252714"/>
                  </a:lnTo>
                  <a:lnTo>
                    <a:pt x="64955" y="256113"/>
                  </a:lnTo>
                  <a:lnTo>
                    <a:pt x="69915" y="265535"/>
                  </a:lnTo>
                  <a:lnTo>
                    <a:pt x="72706" y="282740"/>
                  </a:lnTo>
                  <a:lnTo>
                    <a:pt x="60522" y="325188"/>
                  </a:lnTo>
                  <a:lnTo>
                    <a:pt x="37681" y="368298"/>
                  </a:lnTo>
                  <a:lnTo>
                    <a:pt x="31334" y="383481"/>
                  </a:lnTo>
                  <a:lnTo>
                    <a:pt x="28513" y="400813"/>
                  </a:lnTo>
                  <a:lnTo>
                    <a:pt x="30082" y="413454"/>
                  </a:lnTo>
                  <a:lnTo>
                    <a:pt x="31982" y="418307"/>
                  </a:lnTo>
                  <a:lnTo>
                    <a:pt x="39738" y="426522"/>
                  </a:lnTo>
                  <a:lnTo>
                    <a:pt x="61963" y="440418"/>
                  </a:lnTo>
                  <a:lnTo>
                    <a:pt x="80464" y="445094"/>
                  </a:lnTo>
                  <a:lnTo>
                    <a:pt x="121507" y="437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3" name="SMARTInkShape-3390"/>
            <p:cNvSpPr/>
            <p:nvPr>
              <p:custDataLst>
                <p:tags r:id="rId113"/>
              </p:custDataLst>
            </p:nvPr>
          </p:nvSpPr>
          <p:spPr>
            <a:xfrm>
              <a:off x="2981325" y="1086243"/>
              <a:ext cx="28576" cy="218683"/>
            </a:xfrm>
            <a:custGeom>
              <a:avLst/>
              <a:gdLst/>
              <a:ahLst/>
              <a:cxnLst/>
              <a:rect l="0" t="0" r="0" b="0"/>
              <a:pathLst>
                <a:path w="28576" h="218683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6546" y="23556"/>
                  </a:lnTo>
                  <a:lnTo>
                    <a:pt x="11758" y="67877"/>
                  </a:lnTo>
                  <a:lnTo>
                    <a:pt x="17610" y="112341"/>
                  </a:lnTo>
                  <a:lnTo>
                    <a:pt x="18766" y="157185"/>
                  </a:lnTo>
                  <a:lnTo>
                    <a:pt x="28575" y="218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4" name="SMARTInkShape-3391"/>
            <p:cNvSpPr/>
            <p:nvPr>
              <p:custDataLst>
                <p:tags r:id="rId114"/>
              </p:custDataLst>
            </p:nvPr>
          </p:nvSpPr>
          <p:spPr>
            <a:xfrm>
              <a:off x="3076575" y="1304925"/>
              <a:ext cx="38101" cy="95251"/>
            </a:xfrm>
            <a:custGeom>
              <a:avLst/>
              <a:gdLst/>
              <a:ahLst/>
              <a:cxnLst/>
              <a:rect l="0" t="0" r="0" b="0"/>
              <a:pathLst>
                <a:path w="38101" h="95251">
                  <a:moveTo>
                    <a:pt x="38100" y="0"/>
                  </a:moveTo>
                  <a:lnTo>
                    <a:pt x="38100" y="0"/>
                  </a:lnTo>
                  <a:lnTo>
                    <a:pt x="37042" y="9721"/>
                  </a:lnTo>
                  <a:lnTo>
                    <a:pt x="24917" y="4002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1" name="SMARTInkShape-Group798"/>
          <p:cNvGrpSpPr/>
          <p:nvPr/>
        </p:nvGrpSpPr>
        <p:grpSpPr>
          <a:xfrm>
            <a:off x="1638300" y="1126069"/>
            <a:ext cx="657226" cy="312207"/>
            <a:chOff x="1638300" y="1126069"/>
            <a:chExt cx="657226" cy="312207"/>
          </a:xfrm>
        </p:grpSpPr>
        <p:sp>
          <p:nvSpPr>
            <p:cNvPr id="1526" name="SMARTInkShape-3392"/>
            <p:cNvSpPr/>
            <p:nvPr>
              <p:custDataLst>
                <p:tags r:id="rId107"/>
              </p:custDataLst>
            </p:nvPr>
          </p:nvSpPr>
          <p:spPr>
            <a:xfrm>
              <a:off x="1638300" y="1157706"/>
              <a:ext cx="47626" cy="271045"/>
            </a:xfrm>
            <a:custGeom>
              <a:avLst/>
              <a:gdLst/>
              <a:ahLst/>
              <a:cxnLst/>
              <a:rect l="0" t="0" r="0" b="0"/>
              <a:pathLst>
                <a:path w="47626" h="271045">
                  <a:moveTo>
                    <a:pt x="0" y="23394"/>
                  </a:moveTo>
                  <a:lnTo>
                    <a:pt x="0" y="23394"/>
                  </a:lnTo>
                  <a:lnTo>
                    <a:pt x="0" y="18338"/>
                  </a:lnTo>
                  <a:lnTo>
                    <a:pt x="5644" y="13033"/>
                  </a:lnTo>
                  <a:lnTo>
                    <a:pt x="13092" y="7147"/>
                  </a:lnTo>
                  <a:lnTo>
                    <a:pt x="17285" y="0"/>
                  </a:lnTo>
                  <a:lnTo>
                    <a:pt x="17873" y="390"/>
                  </a:lnTo>
                  <a:lnTo>
                    <a:pt x="32239" y="45797"/>
                  </a:lnTo>
                  <a:lnTo>
                    <a:pt x="41420" y="88828"/>
                  </a:lnTo>
                  <a:lnTo>
                    <a:pt x="45786" y="135092"/>
                  </a:lnTo>
                  <a:lnTo>
                    <a:pt x="47262" y="177436"/>
                  </a:lnTo>
                  <a:lnTo>
                    <a:pt x="47553" y="218726"/>
                  </a:lnTo>
                  <a:lnTo>
                    <a:pt x="47625" y="271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SMARTInkShape-3393"/>
            <p:cNvSpPr/>
            <p:nvPr>
              <p:custDataLst>
                <p:tags r:id="rId108"/>
              </p:custDataLst>
            </p:nvPr>
          </p:nvSpPr>
          <p:spPr>
            <a:xfrm>
              <a:off x="1640580" y="1126069"/>
              <a:ext cx="232067" cy="305885"/>
            </a:xfrm>
            <a:custGeom>
              <a:avLst/>
              <a:gdLst/>
              <a:ahLst/>
              <a:cxnLst/>
              <a:rect l="0" t="0" r="0" b="0"/>
              <a:pathLst>
                <a:path w="232067" h="305885">
                  <a:moveTo>
                    <a:pt x="26295" y="93131"/>
                  </a:moveTo>
                  <a:lnTo>
                    <a:pt x="26295" y="93131"/>
                  </a:lnTo>
                  <a:lnTo>
                    <a:pt x="15934" y="67692"/>
                  </a:lnTo>
                  <a:lnTo>
                    <a:pt x="3905" y="52475"/>
                  </a:lnTo>
                  <a:lnTo>
                    <a:pt x="469" y="40137"/>
                  </a:lnTo>
                  <a:lnTo>
                    <a:pt x="0" y="26186"/>
                  </a:lnTo>
                  <a:lnTo>
                    <a:pt x="3319" y="16458"/>
                  </a:lnTo>
                  <a:lnTo>
                    <a:pt x="13967" y="8607"/>
                  </a:lnTo>
                  <a:lnTo>
                    <a:pt x="28224" y="2648"/>
                  </a:lnTo>
                  <a:lnTo>
                    <a:pt x="41616" y="0"/>
                  </a:lnTo>
                  <a:lnTo>
                    <a:pt x="81611" y="4846"/>
                  </a:lnTo>
                  <a:lnTo>
                    <a:pt x="124005" y="9723"/>
                  </a:lnTo>
                  <a:lnTo>
                    <a:pt x="148038" y="16902"/>
                  </a:lnTo>
                  <a:lnTo>
                    <a:pt x="192316" y="41737"/>
                  </a:lnTo>
                  <a:lnTo>
                    <a:pt x="208032" y="52298"/>
                  </a:lnTo>
                  <a:lnTo>
                    <a:pt x="222073" y="67575"/>
                  </a:lnTo>
                  <a:lnTo>
                    <a:pt x="229724" y="87770"/>
                  </a:lnTo>
                  <a:lnTo>
                    <a:pt x="232066" y="110857"/>
                  </a:lnTo>
                  <a:lnTo>
                    <a:pt x="224946" y="157349"/>
                  </a:lnTo>
                  <a:lnTo>
                    <a:pt x="218301" y="176706"/>
                  </a:lnTo>
                  <a:lnTo>
                    <a:pt x="190757" y="213080"/>
                  </a:lnTo>
                  <a:lnTo>
                    <a:pt x="144483" y="252978"/>
                  </a:lnTo>
                  <a:lnTo>
                    <a:pt x="128565" y="265774"/>
                  </a:lnTo>
                  <a:lnTo>
                    <a:pt x="89653" y="285434"/>
                  </a:lnTo>
                  <a:lnTo>
                    <a:pt x="46571" y="304331"/>
                  </a:lnTo>
                  <a:lnTo>
                    <a:pt x="26840" y="305884"/>
                  </a:lnTo>
                  <a:lnTo>
                    <a:pt x="10662" y="303046"/>
                  </a:lnTo>
                  <a:lnTo>
                    <a:pt x="6348" y="300808"/>
                  </a:lnTo>
                  <a:lnTo>
                    <a:pt x="3472" y="298257"/>
                  </a:lnTo>
                  <a:lnTo>
                    <a:pt x="4730" y="294440"/>
                  </a:lnTo>
                  <a:lnTo>
                    <a:pt x="14594" y="284554"/>
                  </a:lnTo>
                  <a:lnTo>
                    <a:pt x="35820" y="274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SMARTInkShape-3394"/>
            <p:cNvSpPr/>
            <p:nvPr>
              <p:custDataLst>
                <p:tags r:id="rId109"/>
              </p:custDataLst>
            </p:nvPr>
          </p:nvSpPr>
          <p:spPr>
            <a:xfrm>
              <a:off x="1887274" y="1343025"/>
              <a:ext cx="17727" cy="95251"/>
            </a:xfrm>
            <a:custGeom>
              <a:avLst/>
              <a:gdLst/>
              <a:ahLst/>
              <a:cxnLst/>
              <a:rect l="0" t="0" r="0" b="0"/>
              <a:pathLst>
                <a:path w="17727" h="95251">
                  <a:moveTo>
                    <a:pt x="8201" y="0"/>
                  </a:moveTo>
                  <a:lnTo>
                    <a:pt x="8201" y="0"/>
                  </a:lnTo>
                  <a:lnTo>
                    <a:pt x="8201" y="22390"/>
                  </a:lnTo>
                  <a:lnTo>
                    <a:pt x="0" y="59604"/>
                  </a:lnTo>
                  <a:lnTo>
                    <a:pt x="2087" y="71646"/>
                  </a:lnTo>
                  <a:lnTo>
                    <a:pt x="17726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SMARTInkShape-3395"/>
            <p:cNvSpPr/>
            <p:nvPr>
              <p:custDataLst>
                <p:tags r:id="rId110"/>
              </p:custDataLst>
            </p:nvPr>
          </p:nvSpPr>
          <p:spPr>
            <a:xfrm>
              <a:off x="2057400" y="1209675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2" y="27739"/>
                  </a:lnTo>
                  <a:lnTo>
                    <a:pt x="5056" y="24843"/>
                  </a:lnTo>
                  <a:lnTo>
                    <a:pt x="18828" y="21625"/>
                  </a:lnTo>
                  <a:lnTo>
                    <a:pt x="44737" y="16991"/>
                  </a:lnTo>
                  <a:lnTo>
                    <a:pt x="71464" y="11737"/>
                  </a:lnTo>
                  <a:lnTo>
                    <a:pt x="100549" y="735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SMARTInkShape-3396"/>
            <p:cNvSpPr/>
            <p:nvPr>
              <p:custDataLst>
                <p:tags r:id="rId111"/>
              </p:custDataLst>
            </p:nvPr>
          </p:nvSpPr>
          <p:spPr>
            <a:xfrm>
              <a:off x="2124075" y="1266825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10361" y="35278"/>
                  </a:lnTo>
                  <a:lnTo>
                    <a:pt x="13258" y="33044"/>
                  </a:lnTo>
                  <a:lnTo>
                    <a:pt x="52752" y="28399"/>
                  </a:lnTo>
                  <a:lnTo>
                    <a:pt x="95518" y="18388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7" name="SMARTInkShape-Group799"/>
          <p:cNvGrpSpPr/>
          <p:nvPr/>
        </p:nvGrpSpPr>
        <p:grpSpPr>
          <a:xfrm>
            <a:off x="435882" y="1166451"/>
            <a:ext cx="564244" cy="328859"/>
            <a:chOff x="435882" y="1166451"/>
            <a:chExt cx="564244" cy="328859"/>
          </a:xfrm>
        </p:grpSpPr>
        <p:sp>
          <p:nvSpPr>
            <p:cNvPr id="1532" name="SMARTInkShape-3397"/>
            <p:cNvSpPr/>
            <p:nvPr>
              <p:custDataLst>
                <p:tags r:id="rId102"/>
              </p:custDataLst>
            </p:nvPr>
          </p:nvSpPr>
          <p:spPr>
            <a:xfrm>
              <a:off x="524854" y="1166451"/>
              <a:ext cx="332397" cy="278331"/>
            </a:xfrm>
            <a:custGeom>
              <a:avLst/>
              <a:gdLst/>
              <a:ahLst/>
              <a:cxnLst/>
              <a:rect l="0" t="0" r="0" b="0"/>
              <a:pathLst>
                <a:path w="332397" h="278331">
                  <a:moveTo>
                    <a:pt x="37121" y="33699"/>
                  </a:moveTo>
                  <a:lnTo>
                    <a:pt x="37121" y="33699"/>
                  </a:lnTo>
                  <a:lnTo>
                    <a:pt x="42177" y="38755"/>
                  </a:lnTo>
                  <a:lnTo>
                    <a:pt x="47482" y="41238"/>
                  </a:lnTo>
                  <a:lnTo>
                    <a:pt x="50379" y="41900"/>
                  </a:lnTo>
                  <a:lnTo>
                    <a:pt x="90378" y="34907"/>
                  </a:lnTo>
                  <a:lnTo>
                    <a:pt x="137334" y="20548"/>
                  </a:lnTo>
                  <a:lnTo>
                    <a:pt x="171643" y="6966"/>
                  </a:lnTo>
                  <a:lnTo>
                    <a:pt x="173369" y="5293"/>
                  </a:lnTo>
                  <a:lnTo>
                    <a:pt x="173461" y="3120"/>
                  </a:lnTo>
                  <a:lnTo>
                    <a:pt x="172464" y="613"/>
                  </a:lnTo>
                  <a:lnTo>
                    <a:pt x="168625" y="0"/>
                  </a:lnTo>
                  <a:lnTo>
                    <a:pt x="155892" y="2141"/>
                  </a:lnTo>
                  <a:lnTo>
                    <a:pt x="108409" y="26321"/>
                  </a:lnTo>
                  <a:lnTo>
                    <a:pt x="60796" y="59566"/>
                  </a:lnTo>
                  <a:lnTo>
                    <a:pt x="36349" y="83533"/>
                  </a:lnTo>
                  <a:lnTo>
                    <a:pt x="23692" y="103004"/>
                  </a:lnTo>
                  <a:lnTo>
                    <a:pt x="23935" y="107419"/>
                  </a:lnTo>
                  <a:lnTo>
                    <a:pt x="33332" y="122687"/>
                  </a:lnTo>
                  <a:lnTo>
                    <a:pt x="40023" y="130752"/>
                  </a:lnTo>
                  <a:lnTo>
                    <a:pt x="46525" y="135042"/>
                  </a:lnTo>
                  <a:lnTo>
                    <a:pt x="49740" y="136186"/>
                  </a:lnTo>
                  <a:lnTo>
                    <a:pt x="51884" y="139065"/>
                  </a:lnTo>
                  <a:lnTo>
                    <a:pt x="54265" y="147909"/>
                  </a:lnTo>
                  <a:lnTo>
                    <a:pt x="53842" y="152172"/>
                  </a:lnTo>
                  <a:lnTo>
                    <a:pt x="47132" y="165346"/>
                  </a:lnTo>
                  <a:lnTo>
                    <a:pt x="20927" y="207756"/>
                  </a:lnTo>
                  <a:lnTo>
                    <a:pt x="3975" y="230790"/>
                  </a:lnTo>
                  <a:lnTo>
                    <a:pt x="1223" y="239828"/>
                  </a:lnTo>
                  <a:lnTo>
                    <a:pt x="0" y="250901"/>
                  </a:lnTo>
                  <a:lnTo>
                    <a:pt x="2278" y="260055"/>
                  </a:lnTo>
                  <a:lnTo>
                    <a:pt x="12364" y="274556"/>
                  </a:lnTo>
                  <a:lnTo>
                    <a:pt x="26824" y="278330"/>
                  </a:lnTo>
                  <a:lnTo>
                    <a:pt x="58764" y="277632"/>
                  </a:lnTo>
                  <a:lnTo>
                    <a:pt x="102427" y="267915"/>
                  </a:lnTo>
                  <a:lnTo>
                    <a:pt x="121852" y="258906"/>
                  </a:lnTo>
                  <a:lnTo>
                    <a:pt x="157963" y="218597"/>
                  </a:lnTo>
                  <a:lnTo>
                    <a:pt x="164912" y="202659"/>
                  </a:lnTo>
                  <a:lnTo>
                    <a:pt x="166942" y="187109"/>
                  </a:lnTo>
                  <a:lnTo>
                    <a:pt x="164316" y="176670"/>
                  </a:lnTo>
                  <a:lnTo>
                    <a:pt x="154007" y="161345"/>
                  </a:lnTo>
                  <a:lnTo>
                    <a:pt x="143700" y="149966"/>
                  </a:lnTo>
                  <a:lnTo>
                    <a:pt x="145215" y="149310"/>
                  </a:lnTo>
                  <a:lnTo>
                    <a:pt x="186723" y="148050"/>
                  </a:lnTo>
                  <a:lnTo>
                    <a:pt x="199214" y="153666"/>
                  </a:lnTo>
                  <a:lnTo>
                    <a:pt x="211821" y="164276"/>
                  </a:lnTo>
                  <a:lnTo>
                    <a:pt x="224479" y="179575"/>
                  </a:lnTo>
                  <a:lnTo>
                    <a:pt x="227643" y="185983"/>
                  </a:lnTo>
                  <a:lnTo>
                    <a:pt x="228694" y="191313"/>
                  </a:lnTo>
                  <a:lnTo>
                    <a:pt x="228336" y="195925"/>
                  </a:lnTo>
                  <a:lnTo>
                    <a:pt x="213612" y="224023"/>
                  </a:lnTo>
                  <a:lnTo>
                    <a:pt x="206225" y="233998"/>
                  </a:lnTo>
                  <a:lnTo>
                    <a:pt x="199415" y="239138"/>
                  </a:lnTo>
                  <a:lnTo>
                    <a:pt x="191475" y="242437"/>
                  </a:lnTo>
                  <a:lnTo>
                    <a:pt x="205116" y="221334"/>
                  </a:lnTo>
                  <a:lnTo>
                    <a:pt x="242124" y="176592"/>
                  </a:lnTo>
                  <a:lnTo>
                    <a:pt x="280742" y="142238"/>
                  </a:lnTo>
                  <a:lnTo>
                    <a:pt x="282085" y="142042"/>
                  </a:lnTo>
                  <a:lnTo>
                    <a:pt x="282980" y="142969"/>
                  </a:lnTo>
                  <a:lnTo>
                    <a:pt x="283577" y="144646"/>
                  </a:lnTo>
                  <a:lnTo>
                    <a:pt x="282917" y="146822"/>
                  </a:lnTo>
                  <a:lnTo>
                    <a:pt x="269513" y="171654"/>
                  </a:lnTo>
                  <a:lnTo>
                    <a:pt x="267406" y="183560"/>
                  </a:lnTo>
                  <a:lnTo>
                    <a:pt x="269292" y="193084"/>
                  </a:lnTo>
                  <a:lnTo>
                    <a:pt x="271277" y="197106"/>
                  </a:lnTo>
                  <a:lnTo>
                    <a:pt x="275775" y="199787"/>
                  </a:lnTo>
                  <a:lnTo>
                    <a:pt x="302985" y="204090"/>
                  </a:lnTo>
                  <a:lnTo>
                    <a:pt x="332396" y="205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3" name="SMARTInkShape-3398"/>
            <p:cNvSpPr/>
            <p:nvPr>
              <p:custDataLst>
                <p:tags r:id="rId103"/>
              </p:custDataLst>
            </p:nvPr>
          </p:nvSpPr>
          <p:spPr>
            <a:xfrm>
              <a:off x="435882" y="1438275"/>
              <a:ext cx="411844" cy="57035"/>
            </a:xfrm>
            <a:custGeom>
              <a:avLst/>
              <a:gdLst/>
              <a:ahLst/>
              <a:cxnLst/>
              <a:rect l="0" t="0" r="0" b="0"/>
              <a:pathLst>
                <a:path w="411844" h="57035">
                  <a:moveTo>
                    <a:pt x="78468" y="47625"/>
                  </a:moveTo>
                  <a:lnTo>
                    <a:pt x="78468" y="47625"/>
                  </a:lnTo>
                  <a:lnTo>
                    <a:pt x="33639" y="52681"/>
                  </a:lnTo>
                  <a:lnTo>
                    <a:pt x="0" y="56888"/>
                  </a:lnTo>
                  <a:lnTo>
                    <a:pt x="5141" y="57034"/>
                  </a:lnTo>
                  <a:lnTo>
                    <a:pt x="45925" y="48939"/>
                  </a:lnTo>
                  <a:lnTo>
                    <a:pt x="92658" y="40280"/>
                  </a:lnTo>
                  <a:lnTo>
                    <a:pt x="137480" y="31201"/>
                  </a:lnTo>
                  <a:lnTo>
                    <a:pt x="181729" y="24037"/>
                  </a:lnTo>
                  <a:lnTo>
                    <a:pt x="212909" y="18444"/>
                  </a:lnTo>
                  <a:lnTo>
                    <a:pt x="247228" y="12431"/>
                  </a:lnTo>
                  <a:lnTo>
                    <a:pt x="287574" y="4154"/>
                  </a:lnTo>
                  <a:lnTo>
                    <a:pt x="320629" y="1846"/>
                  </a:lnTo>
                  <a:lnTo>
                    <a:pt x="364826" y="547"/>
                  </a:lnTo>
                  <a:lnTo>
                    <a:pt x="4118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4" name="SMARTInkShape-3399"/>
            <p:cNvSpPr/>
            <p:nvPr>
              <p:custDataLst>
                <p:tags r:id="rId104"/>
              </p:custDataLst>
            </p:nvPr>
          </p:nvSpPr>
          <p:spPr>
            <a:xfrm>
              <a:off x="630371" y="1419225"/>
              <a:ext cx="245930" cy="75693"/>
            </a:xfrm>
            <a:custGeom>
              <a:avLst/>
              <a:gdLst/>
              <a:ahLst/>
              <a:cxnLst/>
              <a:rect l="0" t="0" r="0" b="0"/>
              <a:pathLst>
                <a:path w="245930" h="75693">
                  <a:moveTo>
                    <a:pt x="55429" y="57150"/>
                  </a:moveTo>
                  <a:lnTo>
                    <a:pt x="55429" y="57150"/>
                  </a:lnTo>
                  <a:lnTo>
                    <a:pt x="16390" y="72338"/>
                  </a:lnTo>
                  <a:lnTo>
                    <a:pt x="0" y="75056"/>
                  </a:lnTo>
                  <a:lnTo>
                    <a:pt x="484" y="75437"/>
                  </a:lnTo>
                  <a:lnTo>
                    <a:pt x="2924" y="75692"/>
                  </a:lnTo>
                  <a:lnTo>
                    <a:pt x="49060" y="62898"/>
                  </a:lnTo>
                  <a:lnTo>
                    <a:pt x="88900" y="50681"/>
                  </a:lnTo>
                  <a:lnTo>
                    <a:pt x="132727" y="41240"/>
                  </a:lnTo>
                  <a:lnTo>
                    <a:pt x="169349" y="30681"/>
                  </a:lnTo>
                  <a:lnTo>
                    <a:pt x="209598" y="15676"/>
                  </a:lnTo>
                  <a:lnTo>
                    <a:pt x="2459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5" name="SMARTInkShape-3400"/>
            <p:cNvSpPr/>
            <p:nvPr>
              <p:custDataLst>
                <p:tags r:id="rId105"/>
              </p:custDataLst>
            </p:nvPr>
          </p:nvSpPr>
          <p:spPr>
            <a:xfrm>
              <a:off x="915724" y="1268541"/>
              <a:ext cx="8202" cy="17335"/>
            </a:xfrm>
            <a:custGeom>
              <a:avLst/>
              <a:gdLst/>
              <a:ahLst/>
              <a:cxnLst/>
              <a:rect l="0" t="0" r="0" b="0"/>
              <a:pathLst>
                <a:path w="8202" h="17335">
                  <a:moveTo>
                    <a:pt x="8201" y="17334"/>
                  </a:moveTo>
                  <a:lnTo>
                    <a:pt x="8201" y="17334"/>
                  </a:lnTo>
                  <a:lnTo>
                    <a:pt x="8201" y="12278"/>
                  </a:lnTo>
                  <a:lnTo>
                    <a:pt x="5379" y="6973"/>
                  </a:lnTo>
                  <a:lnTo>
                    <a:pt x="0" y="0"/>
                  </a:lnTo>
                  <a:lnTo>
                    <a:pt x="8201" y="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6" name="SMARTInkShape-3401"/>
            <p:cNvSpPr/>
            <p:nvPr>
              <p:custDataLst>
                <p:tags r:id="rId106"/>
              </p:custDataLst>
            </p:nvPr>
          </p:nvSpPr>
          <p:spPr>
            <a:xfrm>
              <a:off x="990600" y="1333500"/>
              <a:ext cx="9526" cy="17335"/>
            </a:xfrm>
            <a:custGeom>
              <a:avLst/>
              <a:gdLst/>
              <a:ahLst/>
              <a:cxnLst/>
              <a:rect l="0" t="0" r="0" b="0"/>
              <a:pathLst>
                <a:path w="9526" h="17335">
                  <a:moveTo>
                    <a:pt x="0" y="0"/>
                  </a:moveTo>
                  <a:lnTo>
                    <a:pt x="0" y="0"/>
                  </a:lnTo>
                  <a:lnTo>
                    <a:pt x="0" y="17334"/>
                  </a:lnTo>
                  <a:lnTo>
                    <a:pt x="1058" y="16847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6" name="SMARTInkShape-Group800"/>
          <p:cNvGrpSpPr/>
          <p:nvPr/>
        </p:nvGrpSpPr>
        <p:grpSpPr>
          <a:xfrm>
            <a:off x="3029735" y="76985"/>
            <a:ext cx="523091" cy="291394"/>
            <a:chOff x="3029735" y="76985"/>
            <a:chExt cx="523091" cy="291394"/>
          </a:xfrm>
        </p:grpSpPr>
        <p:sp>
          <p:nvSpPr>
            <p:cNvPr id="1538" name="SMARTInkShape-3402"/>
            <p:cNvSpPr/>
            <p:nvPr>
              <p:custDataLst>
                <p:tags r:id="rId94"/>
              </p:custDataLst>
            </p:nvPr>
          </p:nvSpPr>
          <p:spPr>
            <a:xfrm>
              <a:off x="3381928" y="76985"/>
              <a:ext cx="37548" cy="282084"/>
            </a:xfrm>
            <a:custGeom>
              <a:avLst/>
              <a:gdLst/>
              <a:ahLst/>
              <a:cxnLst/>
              <a:rect l="0" t="0" r="0" b="0"/>
              <a:pathLst>
                <a:path w="37548" h="282084">
                  <a:moveTo>
                    <a:pt x="8972" y="18265"/>
                  </a:moveTo>
                  <a:lnTo>
                    <a:pt x="8972" y="18265"/>
                  </a:lnTo>
                  <a:lnTo>
                    <a:pt x="23122" y="5173"/>
                  </a:lnTo>
                  <a:lnTo>
                    <a:pt x="35439" y="0"/>
                  </a:lnTo>
                  <a:lnTo>
                    <a:pt x="36922" y="19673"/>
                  </a:lnTo>
                  <a:lnTo>
                    <a:pt x="29819" y="57702"/>
                  </a:lnTo>
                  <a:lnTo>
                    <a:pt x="18225" y="102059"/>
                  </a:lnTo>
                  <a:lnTo>
                    <a:pt x="5743" y="146765"/>
                  </a:lnTo>
                  <a:lnTo>
                    <a:pt x="1312" y="183809"/>
                  </a:lnTo>
                  <a:lnTo>
                    <a:pt x="0" y="226653"/>
                  </a:lnTo>
                  <a:lnTo>
                    <a:pt x="615" y="264666"/>
                  </a:lnTo>
                  <a:lnTo>
                    <a:pt x="4552" y="275238"/>
                  </a:lnTo>
                  <a:lnTo>
                    <a:pt x="8142" y="278480"/>
                  </a:lnTo>
                  <a:lnTo>
                    <a:pt x="17775" y="282083"/>
                  </a:lnTo>
                  <a:lnTo>
                    <a:pt x="22249" y="280927"/>
                  </a:lnTo>
                  <a:lnTo>
                    <a:pt x="37547" y="256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SMARTInkShape-3403"/>
            <p:cNvSpPr/>
            <p:nvPr>
              <p:custDataLst>
                <p:tags r:id="rId95"/>
              </p:custDataLst>
            </p:nvPr>
          </p:nvSpPr>
          <p:spPr>
            <a:xfrm>
              <a:off x="3289467" y="219467"/>
              <a:ext cx="63334" cy="135881"/>
            </a:xfrm>
            <a:custGeom>
              <a:avLst/>
              <a:gdLst/>
              <a:ahLst/>
              <a:cxnLst/>
              <a:rect l="0" t="0" r="0" b="0"/>
              <a:pathLst>
                <a:path w="63334" h="135881">
                  <a:moveTo>
                    <a:pt x="63333" y="9133"/>
                  </a:moveTo>
                  <a:lnTo>
                    <a:pt x="63333" y="9133"/>
                  </a:lnTo>
                  <a:lnTo>
                    <a:pt x="48125" y="2587"/>
                  </a:lnTo>
                  <a:lnTo>
                    <a:pt x="23609" y="0"/>
                  </a:lnTo>
                  <a:lnTo>
                    <a:pt x="7936" y="4781"/>
                  </a:lnTo>
                  <a:lnTo>
                    <a:pt x="4177" y="7290"/>
                  </a:lnTo>
                  <a:lnTo>
                    <a:pt x="0" y="12900"/>
                  </a:lnTo>
                  <a:lnTo>
                    <a:pt x="965" y="21743"/>
                  </a:lnTo>
                  <a:lnTo>
                    <a:pt x="10209" y="44667"/>
                  </a:lnTo>
                  <a:lnTo>
                    <a:pt x="31627" y="77155"/>
                  </a:lnTo>
                  <a:lnTo>
                    <a:pt x="38886" y="98079"/>
                  </a:lnTo>
                  <a:lnTo>
                    <a:pt x="39062" y="112517"/>
                  </a:lnTo>
                  <a:lnTo>
                    <a:pt x="37628" y="119331"/>
                  </a:lnTo>
                  <a:lnTo>
                    <a:pt x="30389" y="129724"/>
                  </a:lnTo>
                  <a:lnTo>
                    <a:pt x="25495" y="133977"/>
                  </a:lnTo>
                  <a:lnTo>
                    <a:pt x="21175" y="135754"/>
                  </a:lnTo>
                  <a:lnTo>
                    <a:pt x="17236" y="135880"/>
                  </a:lnTo>
                  <a:lnTo>
                    <a:pt x="13552" y="134906"/>
                  </a:lnTo>
                  <a:lnTo>
                    <a:pt x="11095" y="132140"/>
                  </a:lnTo>
                  <a:lnTo>
                    <a:pt x="8366" y="123422"/>
                  </a:lnTo>
                  <a:lnTo>
                    <a:pt x="6183" y="47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SMARTInkShape-3404"/>
            <p:cNvSpPr/>
            <p:nvPr>
              <p:custDataLst>
                <p:tags r:id="rId96"/>
              </p:custDataLst>
            </p:nvPr>
          </p:nvSpPr>
          <p:spPr>
            <a:xfrm>
              <a:off x="3163279" y="203215"/>
              <a:ext cx="103797" cy="136020"/>
            </a:xfrm>
            <a:custGeom>
              <a:avLst/>
              <a:gdLst/>
              <a:ahLst/>
              <a:cxnLst/>
              <a:rect l="0" t="0" r="0" b="0"/>
              <a:pathLst>
                <a:path w="103797" h="136020">
                  <a:moveTo>
                    <a:pt x="37121" y="44435"/>
                  </a:moveTo>
                  <a:lnTo>
                    <a:pt x="37121" y="44435"/>
                  </a:lnTo>
                  <a:lnTo>
                    <a:pt x="28920" y="44435"/>
                  </a:lnTo>
                  <a:lnTo>
                    <a:pt x="28479" y="45493"/>
                  </a:lnTo>
                  <a:lnTo>
                    <a:pt x="27857" y="49923"/>
                  </a:lnTo>
                  <a:lnTo>
                    <a:pt x="27712" y="47580"/>
                  </a:lnTo>
                  <a:lnTo>
                    <a:pt x="30470" y="43010"/>
                  </a:lnTo>
                  <a:lnTo>
                    <a:pt x="49989" y="22127"/>
                  </a:lnTo>
                  <a:lnTo>
                    <a:pt x="53423" y="13001"/>
                  </a:lnTo>
                  <a:lnTo>
                    <a:pt x="54340" y="7604"/>
                  </a:lnTo>
                  <a:lnTo>
                    <a:pt x="53892" y="4006"/>
                  </a:lnTo>
                  <a:lnTo>
                    <a:pt x="52535" y="1607"/>
                  </a:lnTo>
                  <a:lnTo>
                    <a:pt x="50572" y="8"/>
                  </a:lnTo>
                  <a:lnTo>
                    <a:pt x="47147" y="0"/>
                  </a:lnTo>
                  <a:lnTo>
                    <a:pt x="37696" y="2814"/>
                  </a:lnTo>
                  <a:lnTo>
                    <a:pt x="29263" y="10415"/>
                  </a:lnTo>
                  <a:lnTo>
                    <a:pt x="6453" y="39681"/>
                  </a:lnTo>
                  <a:lnTo>
                    <a:pt x="489" y="73952"/>
                  </a:lnTo>
                  <a:lnTo>
                    <a:pt x="0" y="83163"/>
                  </a:lnTo>
                  <a:lnTo>
                    <a:pt x="5100" y="99042"/>
                  </a:lnTo>
                  <a:lnTo>
                    <a:pt x="15481" y="113155"/>
                  </a:lnTo>
                  <a:lnTo>
                    <a:pt x="30679" y="126483"/>
                  </a:lnTo>
                  <a:lnTo>
                    <a:pt x="48016" y="133817"/>
                  </a:lnTo>
                  <a:lnTo>
                    <a:pt x="66305" y="136019"/>
                  </a:lnTo>
                  <a:lnTo>
                    <a:pt x="103796" y="130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SMARTInkShape-3405"/>
            <p:cNvSpPr/>
            <p:nvPr>
              <p:custDataLst>
                <p:tags r:id="rId97"/>
              </p:custDataLst>
            </p:nvPr>
          </p:nvSpPr>
          <p:spPr>
            <a:xfrm>
              <a:off x="3029735" y="238125"/>
              <a:ext cx="113516" cy="19017"/>
            </a:xfrm>
            <a:custGeom>
              <a:avLst/>
              <a:gdLst/>
              <a:ahLst/>
              <a:cxnLst/>
              <a:rect l="0" t="0" r="0" b="0"/>
              <a:pathLst>
                <a:path w="113516" h="19017">
                  <a:moveTo>
                    <a:pt x="18265" y="9525"/>
                  </a:moveTo>
                  <a:lnTo>
                    <a:pt x="18265" y="9525"/>
                  </a:lnTo>
                  <a:lnTo>
                    <a:pt x="18265" y="14582"/>
                  </a:lnTo>
                  <a:lnTo>
                    <a:pt x="16148" y="16071"/>
                  </a:lnTo>
                  <a:lnTo>
                    <a:pt x="0" y="18934"/>
                  </a:lnTo>
                  <a:lnTo>
                    <a:pt x="4504" y="19016"/>
                  </a:lnTo>
                  <a:lnTo>
                    <a:pt x="9679" y="16212"/>
                  </a:lnTo>
                  <a:lnTo>
                    <a:pt x="12541" y="13983"/>
                  </a:lnTo>
                  <a:lnTo>
                    <a:pt x="58956" y="7290"/>
                  </a:lnTo>
                  <a:lnTo>
                    <a:pt x="1135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SMARTInkShape-3406"/>
            <p:cNvSpPr/>
            <p:nvPr>
              <p:custDataLst>
                <p:tags r:id="rId98"/>
              </p:custDataLst>
            </p:nvPr>
          </p:nvSpPr>
          <p:spPr>
            <a:xfrm>
              <a:off x="3058485" y="86350"/>
              <a:ext cx="56191" cy="282029"/>
            </a:xfrm>
            <a:custGeom>
              <a:avLst/>
              <a:gdLst/>
              <a:ahLst/>
              <a:cxnLst/>
              <a:rect l="0" t="0" r="0" b="0"/>
              <a:pathLst>
                <a:path w="56191" h="282029">
                  <a:moveTo>
                    <a:pt x="27615" y="27950"/>
                  </a:moveTo>
                  <a:lnTo>
                    <a:pt x="27615" y="27950"/>
                  </a:lnTo>
                  <a:lnTo>
                    <a:pt x="27615" y="6492"/>
                  </a:lnTo>
                  <a:lnTo>
                    <a:pt x="26557" y="4119"/>
                  </a:lnTo>
                  <a:lnTo>
                    <a:pt x="24793" y="2538"/>
                  </a:lnTo>
                  <a:lnTo>
                    <a:pt x="19414" y="0"/>
                  </a:lnTo>
                  <a:lnTo>
                    <a:pt x="18973" y="850"/>
                  </a:lnTo>
                  <a:lnTo>
                    <a:pt x="18168" y="38471"/>
                  </a:lnTo>
                  <a:lnTo>
                    <a:pt x="15283" y="85924"/>
                  </a:lnTo>
                  <a:lnTo>
                    <a:pt x="9892" y="125950"/>
                  </a:lnTo>
                  <a:lnTo>
                    <a:pt x="3902" y="162703"/>
                  </a:lnTo>
                  <a:lnTo>
                    <a:pt x="0" y="201833"/>
                  </a:lnTo>
                  <a:lnTo>
                    <a:pt x="2052" y="245310"/>
                  </a:lnTo>
                  <a:lnTo>
                    <a:pt x="9457" y="269448"/>
                  </a:lnTo>
                  <a:lnTo>
                    <a:pt x="15312" y="278157"/>
                  </a:lnTo>
                  <a:lnTo>
                    <a:pt x="21441" y="282028"/>
                  </a:lnTo>
                  <a:lnTo>
                    <a:pt x="24558" y="282002"/>
                  </a:lnTo>
                  <a:lnTo>
                    <a:pt x="30843" y="279151"/>
                  </a:lnTo>
                  <a:lnTo>
                    <a:pt x="56190" y="247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SMARTInkShape-3407"/>
            <p:cNvSpPr/>
            <p:nvPr>
              <p:custDataLst>
                <p:tags r:id="rId99"/>
              </p:custDataLst>
            </p:nvPr>
          </p:nvSpPr>
          <p:spPr>
            <a:xfrm>
              <a:off x="3339814" y="228600"/>
              <a:ext cx="108237" cy="38101"/>
            </a:xfrm>
            <a:custGeom>
              <a:avLst/>
              <a:gdLst/>
              <a:ahLst/>
              <a:cxnLst/>
              <a:rect l="0" t="0" r="0" b="0"/>
              <a:pathLst>
                <a:path w="108237" h="38101">
                  <a:moveTo>
                    <a:pt x="32036" y="38100"/>
                  </a:moveTo>
                  <a:lnTo>
                    <a:pt x="32036" y="38100"/>
                  </a:lnTo>
                  <a:lnTo>
                    <a:pt x="26979" y="38100"/>
                  </a:lnTo>
                  <a:lnTo>
                    <a:pt x="13722" y="33043"/>
                  </a:lnTo>
                  <a:lnTo>
                    <a:pt x="1445" y="24843"/>
                  </a:lnTo>
                  <a:lnTo>
                    <a:pt x="0" y="22912"/>
                  </a:lnTo>
                  <a:lnTo>
                    <a:pt x="96" y="21624"/>
                  </a:lnTo>
                  <a:lnTo>
                    <a:pt x="12909" y="14502"/>
                  </a:lnTo>
                  <a:lnTo>
                    <a:pt x="52330" y="7358"/>
                  </a:lnTo>
                  <a:lnTo>
                    <a:pt x="1082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SMARTInkShape-3408"/>
            <p:cNvSpPr/>
            <p:nvPr>
              <p:custDataLst>
                <p:tags r:id="rId100"/>
              </p:custDataLst>
            </p:nvPr>
          </p:nvSpPr>
          <p:spPr>
            <a:xfrm>
              <a:off x="3514725" y="228600"/>
              <a:ext cx="5489" cy="19051"/>
            </a:xfrm>
            <a:custGeom>
              <a:avLst/>
              <a:gdLst/>
              <a:ahLst/>
              <a:cxnLst/>
              <a:rect l="0" t="0" r="0" b="0"/>
              <a:pathLst>
                <a:path w="5489" h="190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5488" y="7604"/>
                  </a:lnTo>
                  <a:lnTo>
                    <a:pt x="4717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SMARTInkShape-3409"/>
            <p:cNvSpPr/>
            <p:nvPr>
              <p:custDataLst>
                <p:tags r:id="rId101"/>
              </p:custDataLst>
            </p:nvPr>
          </p:nvSpPr>
          <p:spPr>
            <a:xfrm>
              <a:off x="3505200" y="295275"/>
              <a:ext cx="47626" cy="38101"/>
            </a:xfrm>
            <a:custGeom>
              <a:avLst/>
              <a:gdLst/>
              <a:ahLst/>
              <a:cxnLst/>
              <a:rect l="0" t="0" r="0" b="0"/>
              <a:pathLst>
                <a:path w="47626" h="38101">
                  <a:moveTo>
                    <a:pt x="47625" y="0"/>
                  </a:moveTo>
                  <a:lnTo>
                    <a:pt x="47625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7" name="SMARTInkShape-3410"/>
          <p:cNvSpPr/>
          <p:nvPr>
            <p:custDataLst>
              <p:tags r:id="rId8"/>
            </p:custDataLst>
          </p:nvPr>
        </p:nvSpPr>
        <p:spPr>
          <a:xfrm>
            <a:off x="459309" y="467571"/>
            <a:ext cx="2577210" cy="303955"/>
          </a:xfrm>
          <a:custGeom>
            <a:avLst/>
            <a:gdLst/>
            <a:ahLst/>
            <a:cxnLst/>
            <a:rect l="0" t="0" r="0" b="0"/>
            <a:pathLst>
              <a:path w="2577210" h="303955">
                <a:moveTo>
                  <a:pt x="26466" y="303954"/>
                </a:moveTo>
                <a:lnTo>
                  <a:pt x="26466" y="303954"/>
                </a:lnTo>
                <a:lnTo>
                  <a:pt x="0" y="303954"/>
                </a:lnTo>
                <a:lnTo>
                  <a:pt x="42905" y="303954"/>
                </a:lnTo>
                <a:lnTo>
                  <a:pt x="89646" y="302896"/>
                </a:lnTo>
                <a:lnTo>
                  <a:pt x="133373" y="293593"/>
                </a:lnTo>
                <a:lnTo>
                  <a:pt x="169973" y="284656"/>
                </a:lnTo>
                <a:lnTo>
                  <a:pt x="213273" y="275306"/>
                </a:lnTo>
                <a:lnTo>
                  <a:pt x="247075" y="268996"/>
                </a:lnTo>
                <a:lnTo>
                  <a:pt x="279737" y="262665"/>
                </a:lnTo>
                <a:lnTo>
                  <a:pt x="314714" y="256323"/>
                </a:lnTo>
                <a:lnTo>
                  <a:pt x="351426" y="248918"/>
                </a:lnTo>
                <a:lnTo>
                  <a:pt x="388909" y="238571"/>
                </a:lnTo>
                <a:lnTo>
                  <a:pt x="429557" y="229739"/>
                </a:lnTo>
                <a:lnTo>
                  <a:pt x="472318" y="222286"/>
                </a:lnTo>
                <a:lnTo>
                  <a:pt x="516017" y="215446"/>
                </a:lnTo>
                <a:lnTo>
                  <a:pt x="562955" y="206056"/>
                </a:lnTo>
                <a:lnTo>
                  <a:pt x="587325" y="200589"/>
                </a:lnTo>
                <a:lnTo>
                  <a:pt x="634159" y="191692"/>
                </a:lnTo>
                <a:lnTo>
                  <a:pt x="680727" y="184210"/>
                </a:lnTo>
                <a:lnTo>
                  <a:pt x="704998" y="180733"/>
                </a:lnTo>
                <a:lnTo>
                  <a:pt x="729646" y="177356"/>
                </a:lnTo>
                <a:lnTo>
                  <a:pt x="755603" y="174047"/>
                </a:lnTo>
                <a:lnTo>
                  <a:pt x="782432" y="170783"/>
                </a:lnTo>
                <a:lnTo>
                  <a:pt x="809843" y="167548"/>
                </a:lnTo>
                <a:lnTo>
                  <a:pt x="837642" y="163275"/>
                </a:lnTo>
                <a:lnTo>
                  <a:pt x="865700" y="158310"/>
                </a:lnTo>
                <a:lnTo>
                  <a:pt x="893931" y="152883"/>
                </a:lnTo>
                <a:lnTo>
                  <a:pt x="921217" y="148207"/>
                </a:lnTo>
                <a:lnTo>
                  <a:pt x="947875" y="144031"/>
                </a:lnTo>
                <a:lnTo>
                  <a:pt x="974114" y="140188"/>
                </a:lnTo>
                <a:lnTo>
                  <a:pt x="1001131" y="136569"/>
                </a:lnTo>
                <a:lnTo>
                  <a:pt x="1028668" y="133097"/>
                </a:lnTo>
                <a:lnTo>
                  <a:pt x="1056551" y="129724"/>
                </a:lnTo>
                <a:lnTo>
                  <a:pt x="1084664" y="126418"/>
                </a:lnTo>
                <a:lnTo>
                  <a:pt x="1112931" y="123155"/>
                </a:lnTo>
                <a:lnTo>
                  <a:pt x="1141301" y="119921"/>
                </a:lnTo>
                <a:lnTo>
                  <a:pt x="1169739" y="116707"/>
                </a:lnTo>
                <a:lnTo>
                  <a:pt x="1198223" y="113506"/>
                </a:lnTo>
                <a:lnTo>
                  <a:pt x="1226738" y="110314"/>
                </a:lnTo>
                <a:lnTo>
                  <a:pt x="1255272" y="108186"/>
                </a:lnTo>
                <a:lnTo>
                  <a:pt x="1283820" y="106767"/>
                </a:lnTo>
                <a:lnTo>
                  <a:pt x="1312377" y="105821"/>
                </a:lnTo>
                <a:lnTo>
                  <a:pt x="1339882" y="104132"/>
                </a:lnTo>
                <a:lnTo>
                  <a:pt x="1366685" y="101948"/>
                </a:lnTo>
                <a:lnTo>
                  <a:pt x="1393020" y="99433"/>
                </a:lnTo>
                <a:lnTo>
                  <a:pt x="1420102" y="96698"/>
                </a:lnTo>
                <a:lnTo>
                  <a:pt x="1447682" y="93817"/>
                </a:lnTo>
                <a:lnTo>
                  <a:pt x="1475593" y="90838"/>
                </a:lnTo>
                <a:lnTo>
                  <a:pt x="1502667" y="87793"/>
                </a:lnTo>
                <a:lnTo>
                  <a:pt x="1529184" y="84705"/>
                </a:lnTo>
                <a:lnTo>
                  <a:pt x="1555328" y="81588"/>
                </a:lnTo>
                <a:lnTo>
                  <a:pt x="1581224" y="79510"/>
                </a:lnTo>
                <a:lnTo>
                  <a:pt x="1606955" y="78125"/>
                </a:lnTo>
                <a:lnTo>
                  <a:pt x="1632575" y="77201"/>
                </a:lnTo>
                <a:lnTo>
                  <a:pt x="1658122" y="75527"/>
                </a:lnTo>
                <a:lnTo>
                  <a:pt x="1683620" y="73353"/>
                </a:lnTo>
                <a:lnTo>
                  <a:pt x="1709085" y="70845"/>
                </a:lnTo>
                <a:lnTo>
                  <a:pt x="1734529" y="68115"/>
                </a:lnTo>
                <a:lnTo>
                  <a:pt x="1759958" y="65236"/>
                </a:lnTo>
                <a:lnTo>
                  <a:pt x="1785377" y="62259"/>
                </a:lnTo>
                <a:lnTo>
                  <a:pt x="1809732" y="59215"/>
                </a:lnTo>
                <a:lnTo>
                  <a:pt x="1856548" y="53012"/>
                </a:lnTo>
                <a:lnTo>
                  <a:pt x="1902050" y="46727"/>
                </a:lnTo>
                <a:lnTo>
                  <a:pt x="1948025" y="41464"/>
                </a:lnTo>
                <a:lnTo>
                  <a:pt x="1972139" y="40061"/>
                </a:lnTo>
                <a:lnTo>
                  <a:pt x="2019393" y="37443"/>
                </a:lnTo>
                <a:lnTo>
                  <a:pt x="2061561" y="32752"/>
                </a:lnTo>
                <a:lnTo>
                  <a:pt x="2104292" y="29961"/>
                </a:lnTo>
                <a:lnTo>
                  <a:pt x="2146919" y="27663"/>
                </a:lnTo>
                <a:lnTo>
                  <a:pt x="2187031" y="23113"/>
                </a:lnTo>
                <a:lnTo>
                  <a:pt x="2226026" y="20386"/>
                </a:lnTo>
                <a:lnTo>
                  <a:pt x="2264523" y="19174"/>
                </a:lnTo>
                <a:lnTo>
                  <a:pt x="2302800" y="18635"/>
                </a:lnTo>
                <a:lnTo>
                  <a:pt x="2340978" y="15573"/>
                </a:lnTo>
                <a:lnTo>
                  <a:pt x="2378055" y="11743"/>
                </a:lnTo>
                <a:lnTo>
                  <a:pt x="2412172" y="10041"/>
                </a:lnTo>
                <a:lnTo>
                  <a:pt x="2444974" y="9284"/>
                </a:lnTo>
                <a:lnTo>
                  <a:pt x="2477192" y="7890"/>
                </a:lnTo>
                <a:lnTo>
                  <a:pt x="2509150" y="3742"/>
                </a:lnTo>
                <a:lnTo>
                  <a:pt x="2540992" y="1193"/>
                </a:lnTo>
                <a:lnTo>
                  <a:pt x="2572783" y="60"/>
                </a:lnTo>
                <a:lnTo>
                  <a:pt x="257720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2" name="SMARTInkShape-Group802"/>
          <p:cNvGrpSpPr/>
          <p:nvPr/>
        </p:nvGrpSpPr>
        <p:grpSpPr>
          <a:xfrm>
            <a:off x="2238375" y="211266"/>
            <a:ext cx="542926" cy="256013"/>
            <a:chOff x="2238375" y="211266"/>
            <a:chExt cx="542926" cy="256013"/>
          </a:xfrm>
        </p:grpSpPr>
        <p:sp>
          <p:nvSpPr>
            <p:cNvPr id="1548" name="SMARTInkShape-3411"/>
            <p:cNvSpPr/>
            <p:nvPr>
              <p:custDataLst>
                <p:tags r:id="rId90"/>
              </p:custDataLst>
            </p:nvPr>
          </p:nvSpPr>
          <p:spPr>
            <a:xfrm>
              <a:off x="2486417" y="342900"/>
              <a:ext cx="85334" cy="18659"/>
            </a:xfrm>
            <a:custGeom>
              <a:avLst/>
              <a:gdLst/>
              <a:ahLst/>
              <a:cxnLst/>
              <a:rect l="0" t="0" r="0" b="0"/>
              <a:pathLst>
                <a:path w="85334" h="18659">
                  <a:moveTo>
                    <a:pt x="9133" y="9525"/>
                  </a:moveTo>
                  <a:lnTo>
                    <a:pt x="9133" y="9525"/>
                  </a:lnTo>
                  <a:lnTo>
                    <a:pt x="0" y="18658"/>
                  </a:lnTo>
                  <a:lnTo>
                    <a:pt x="4781" y="13877"/>
                  </a:lnTo>
                  <a:lnTo>
                    <a:pt x="45584" y="3234"/>
                  </a:lnTo>
                  <a:lnTo>
                    <a:pt x="853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SMARTInkShape-3412"/>
            <p:cNvSpPr/>
            <p:nvPr>
              <p:custDataLst>
                <p:tags r:id="rId91"/>
              </p:custDataLst>
            </p:nvPr>
          </p:nvSpPr>
          <p:spPr>
            <a:xfrm>
              <a:off x="2262120" y="230825"/>
              <a:ext cx="90556" cy="216851"/>
            </a:xfrm>
            <a:custGeom>
              <a:avLst/>
              <a:gdLst/>
              <a:ahLst/>
              <a:cxnLst/>
              <a:rect l="0" t="0" r="0" b="0"/>
              <a:pathLst>
                <a:path w="90556" h="216851">
                  <a:moveTo>
                    <a:pt x="71505" y="35875"/>
                  </a:moveTo>
                  <a:lnTo>
                    <a:pt x="71505" y="35875"/>
                  </a:lnTo>
                  <a:lnTo>
                    <a:pt x="79109" y="27212"/>
                  </a:lnTo>
                  <a:lnTo>
                    <a:pt x="86693" y="13082"/>
                  </a:lnTo>
                  <a:lnTo>
                    <a:pt x="90047" y="0"/>
                  </a:lnTo>
                  <a:lnTo>
                    <a:pt x="83909" y="12365"/>
                  </a:lnTo>
                  <a:lnTo>
                    <a:pt x="79766" y="24911"/>
                  </a:lnTo>
                  <a:lnTo>
                    <a:pt x="55158" y="67081"/>
                  </a:lnTo>
                  <a:lnTo>
                    <a:pt x="21680" y="112043"/>
                  </a:lnTo>
                  <a:lnTo>
                    <a:pt x="760" y="135065"/>
                  </a:lnTo>
                  <a:lnTo>
                    <a:pt x="0" y="137985"/>
                  </a:lnTo>
                  <a:lnTo>
                    <a:pt x="552" y="140990"/>
                  </a:lnTo>
                  <a:lnTo>
                    <a:pt x="6385" y="150276"/>
                  </a:lnTo>
                  <a:lnTo>
                    <a:pt x="28514" y="172609"/>
                  </a:lnTo>
                  <a:lnTo>
                    <a:pt x="68768" y="202343"/>
                  </a:lnTo>
                  <a:lnTo>
                    <a:pt x="90555" y="21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SMARTInkShape-3413"/>
            <p:cNvSpPr/>
            <p:nvPr>
              <p:custDataLst>
                <p:tags r:id="rId92"/>
              </p:custDataLst>
            </p:nvPr>
          </p:nvSpPr>
          <p:spPr>
            <a:xfrm>
              <a:off x="2238375" y="211266"/>
              <a:ext cx="19051" cy="249470"/>
            </a:xfrm>
            <a:custGeom>
              <a:avLst/>
              <a:gdLst/>
              <a:ahLst/>
              <a:cxnLst/>
              <a:rect l="0" t="0" r="0" b="0"/>
              <a:pathLst>
                <a:path w="19051" h="249470">
                  <a:moveTo>
                    <a:pt x="0" y="17334"/>
                  </a:moveTo>
                  <a:lnTo>
                    <a:pt x="0" y="17334"/>
                  </a:lnTo>
                  <a:lnTo>
                    <a:pt x="0" y="0"/>
                  </a:lnTo>
                  <a:lnTo>
                    <a:pt x="15188" y="41637"/>
                  </a:lnTo>
                  <a:lnTo>
                    <a:pt x="18287" y="82852"/>
                  </a:lnTo>
                  <a:lnTo>
                    <a:pt x="18899" y="126937"/>
                  </a:lnTo>
                  <a:lnTo>
                    <a:pt x="17962" y="169864"/>
                  </a:lnTo>
                  <a:lnTo>
                    <a:pt x="12495" y="205638"/>
                  </a:lnTo>
                  <a:lnTo>
                    <a:pt x="9786" y="249469"/>
                  </a:lnTo>
                  <a:lnTo>
                    <a:pt x="9699" y="249349"/>
                  </a:lnTo>
                  <a:lnTo>
                    <a:pt x="9641" y="248211"/>
                  </a:lnTo>
                  <a:lnTo>
                    <a:pt x="19050" y="207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SMARTInkShape-3414"/>
            <p:cNvSpPr/>
            <p:nvPr>
              <p:custDataLst>
                <p:tags r:id="rId93"/>
              </p:custDataLst>
            </p:nvPr>
          </p:nvSpPr>
          <p:spPr>
            <a:xfrm>
              <a:off x="2705100" y="220908"/>
              <a:ext cx="76201" cy="246371"/>
            </a:xfrm>
            <a:custGeom>
              <a:avLst/>
              <a:gdLst/>
              <a:ahLst/>
              <a:cxnLst/>
              <a:rect l="0" t="0" r="0" b="0"/>
              <a:pathLst>
                <a:path w="76201" h="246371">
                  <a:moveTo>
                    <a:pt x="76200" y="26742"/>
                  </a:moveTo>
                  <a:lnTo>
                    <a:pt x="76200" y="26742"/>
                  </a:lnTo>
                  <a:lnTo>
                    <a:pt x="76200" y="21685"/>
                  </a:lnTo>
                  <a:lnTo>
                    <a:pt x="70556" y="16381"/>
                  </a:lnTo>
                  <a:lnTo>
                    <a:pt x="50253" y="2290"/>
                  </a:lnTo>
                  <a:lnTo>
                    <a:pt x="39621" y="0"/>
                  </a:lnTo>
                  <a:lnTo>
                    <a:pt x="27840" y="1804"/>
                  </a:lnTo>
                  <a:lnTo>
                    <a:pt x="17665" y="6133"/>
                  </a:lnTo>
                  <a:lnTo>
                    <a:pt x="14952" y="8770"/>
                  </a:lnTo>
                  <a:lnTo>
                    <a:pt x="5540" y="25661"/>
                  </a:lnTo>
                  <a:lnTo>
                    <a:pt x="1642" y="48294"/>
                  </a:lnTo>
                  <a:lnTo>
                    <a:pt x="5543" y="70052"/>
                  </a:lnTo>
                  <a:lnTo>
                    <a:pt x="22433" y="117393"/>
                  </a:lnTo>
                  <a:lnTo>
                    <a:pt x="45666" y="160741"/>
                  </a:lnTo>
                  <a:lnTo>
                    <a:pt x="55638" y="187106"/>
                  </a:lnTo>
                  <a:lnTo>
                    <a:pt x="56478" y="197146"/>
                  </a:lnTo>
                  <a:lnTo>
                    <a:pt x="51894" y="219754"/>
                  </a:lnTo>
                  <a:lnTo>
                    <a:pt x="38777" y="241505"/>
                  </a:lnTo>
                  <a:lnTo>
                    <a:pt x="33259" y="245059"/>
                  </a:lnTo>
                  <a:lnTo>
                    <a:pt x="27464" y="246370"/>
                  </a:lnTo>
                  <a:lnTo>
                    <a:pt x="16440" y="245004"/>
                  </a:lnTo>
                  <a:lnTo>
                    <a:pt x="0" y="236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1" name="SMARTInkShape-Group803"/>
          <p:cNvGrpSpPr/>
          <p:nvPr/>
        </p:nvGrpSpPr>
        <p:grpSpPr>
          <a:xfrm>
            <a:off x="480974" y="200025"/>
            <a:ext cx="1385927" cy="510039"/>
            <a:chOff x="480974" y="200025"/>
            <a:chExt cx="1385927" cy="510039"/>
          </a:xfrm>
        </p:grpSpPr>
        <p:sp>
          <p:nvSpPr>
            <p:cNvPr id="1553" name="SMARTInkShape-3415"/>
            <p:cNvSpPr/>
            <p:nvPr>
              <p:custDataLst>
                <p:tags r:id="rId82"/>
              </p:custDataLst>
            </p:nvPr>
          </p:nvSpPr>
          <p:spPr>
            <a:xfrm>
              <a:off x="752475" y="46672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47946" y="16816"/>
                  </a:lnTo>
                  <a:lnTo>
                    <a:pt x="63643" y="1276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SMARTInkShape-3416"/>
            <p:cNvSpPr/>
            <p:nvPr>
              <p:custDataLst>
                <p:tags r:id="rId83"/>
              </p:custDataLst>
            </p:nvPr>
          </p:nvSpPr>
          <p:spPr>
            <a:xfrm>
              <a:off x="480974" y="338641"/>
              <a:ext cx="166727" cy="280114"/>
            </a:xfrm>
            <a:custGeom>
              <a:avLst/>
              <a:gdLst/>
              <a:ahLst/>
              <a:cxnLst/>
              <a:rect l="0" t="0" r="0" b="0"/>
              <a:pathLst>
                <a:path w="166727" h="280114">
                  <a:moveTo>
                    <a:pt x="14326" y="42359"/>
                  </a:moveTo>
                  <a:lnTo>
                    <a:pt x="14326" y="42359"/>
                  </a:lnTo>
                  <a:lnTo>
                    <a:pt x="14326" y="34158"/>
                  </a:lnTo>
                  <a:lnTo>
                    <a:pt x="19382" y="28170"/>
                  </a:lnTo>
                  <a:lnTo>
                    <a:pt x="63459" y="1045"/>
                  </a:lnTo>
                  <a:lnTo>
                    <a:pt x="69306" y="0"/>
                  </a:lnTo>
                  <a:lnTo>
                    <a:pt x="84270" y="1660"/>
                  </a:lnTo>
                  <a:lnTo>
                    <a:pt x="98682" y="8749"/>
                  </a:lnTo>
                  <a:lnTo>
                    <a:pt x="110026" y="17896"/>
                  </a:lnTo>
                  <a:lnTo>
                    <a:pt x="115068" y="25489"/>
                  </a:lnTo>
                  <a:lnTo>
                    <a:pt x="117906" y="40771"/>
                  </a:lnTo>
                  <a:lnTo>
                    <a:pt x="111261" y="77989"/>
                  </a:lnTo>
                  <a:lnTo>
                    <a:pt x="91623" y="124754"/>
                  </a:lnTo>
                  <a:lnTo>
                    <a:pt x="61345" y="172072"/>
                  </a:lnTo>
                  <a:lnTo>
                    <a:pt x="32421" y="212742"/>
                  </a:lnTo>
                  <a:lnTo>
                    <a:pt x="5906" y="237509"/>
                  </a:lnTo>
                  <a:lnTo>
                    <a:pt x="0" y="253976"/>
                  </a:lnTo>
                  <a:lnTo>
                    <a:pt x="198" y="266233"/>
                  </a:lnTo>
                  <a:lnTo>
                    <a:pt x="1732" y="270983"/>
                  </a:lnTo>
                  <a:lnTo>
                    <a:pt x="4872" y="274150"/>
                  </a:lnTo>
                  <a:lnTo>
                    <a:pt x="14005" y="277669"/>
                  </a:lnTo>
                  <a:lnTo>
                    <a:pt x="56460" y="280113"/>
                  </a:lnTo>
                  <a:lnTo>
                    <a:pt x="88899" y="277552"/>
                  </a:lnTo>
                  <a:lnTo>
                    <a:pt x="131391" y="270769"/>
                  </a:lnTo>
                  <a:lnTo>
                    <a:pt x="166726" y="261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SMARTInkShape-3417"/>
            <p:cNvSpPr/>
            <p:nvPr>
              <p:custDataLst>
                <p:tags r:id="rId84"/>
              </p:custDataLst>
            </p:nvPr>
          </p:nvSpPr>
          <p:spPr>
            <a:xfrm>
              <a:off x="1034273" y="353244"/>
              <a:ext cx="70628" cy="198901"/>
            </a:xfrm>
            <a:custGeom>
              <a:avLst/>
              <a:gdLst/>
              <a:ahLst/>
              <a:cxnLst/>
              <a:rect l="0" t="0" r="0" b="0"/>
              <a:pathLst>
                <a:path w="70628" h="198901">
                  <a:moveTo>
                    <a:pt x="70627" y="27756"/>
                  </a:moveTo>
                  <a:lnTo>
                    <a:pt x="70627" y="27756"/>
                  </a:lnTo>
                  <a:lnTo>
                    <a:pt x="70627" y="22699"/>
                  </a:lnTo>
                  <a:lnTo>
                    <a:pt x="69569" y="21210"/>
                  </a:lnTo>
                  <a:lnTo>
                    <a:pt x="67805" y="20217"/>
                  </a:lnTo>
                  <a:lnTo>
                    <a:pt x="65571" y="19555"/>
                  </a:lnTo>
                  <a:lnTo>
                    <a:pt x="60266" y="13175"/>
                  </a:lnTo>
                  <a:lnTo>
                    <a:pt x="54380" y="5401"/>
                  </a:lnTo>
                  <a:lnTo>
                    <a:pt x="48237" y="1945"/>
                  </a:lnTo>
                  <a:lnTo>
                    <a:pt x="38828" y="0"/>
                  </a:lnTo>
                  <a:lnTo>
                    <a:pt x="32505" y="2367"/>
                  </a:lnTo>
                  <a:lnTo>
                    <a:pt x="29338" y="4480"/>
                  </a:lnTo>
                  <a:lnTo>
                    <a:pt x="19823" y="17567"/>
                  </a:lnTo>
                  <a:lnTo>
                    <a:pt x="15357" y="29793"/>
                  </a:lnTo>
                  <a:lnTo>
                    <a:pt x="14034" y="40119"/>
                  </a:lnTo>
                  <a:lnTo>
                    <a:pt x="21191" y="60694"/>
                  </a:lnTo>
                  <a:lnTo>
                    <a:pt x="30815" y="78908"/>
                  </a:lnTo>
                  <a:lnTo>
                    <a:pt x="62568" y="116687"/>
                  </a:lnTo>
                  <a:lnTo>
                    <a:pt x="67045" y="129370"/>
                  </a:lnTo>
                  <a:lnTo>
                    <a:pt x="69566" y="153466"/>
                  </a:lnTo>
                  <a:lnTo>
                    <a:pt x="67333" y="165825"/>
                  </a:lnTo>
                  <a:lnTo>
                    <a:pt x="61755" y="175903"/>
                  </a:lnTo>
                  <a:lnTo>
                    <a:pt x="47772" y="191361"/>
                  </a:lnTo>
                  <a:lnTo>
                    <a:pt x="40008" y="195719"/>
                  </a:lnTo>
                  <a:lnTo>
                    <a:pt x="11725" y="198900"/>
                  </a:lnTo>
                  <a:lnTo>
                    <a:pt x="4585" y="196248"/>
                  </a:lnTo>
                  <a:lnTo>
                    <a:pt x="1199" y="194059"/>
                  </a:lnTo>
                  <a:lnTo>
                    <a:pt x="0" y="190483"/>
                  </a:lnTo>
                  <a:lnTo>
                    <a:pt x="3952" y="170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SMARTInkShape-3418"/>
            <p:cNvSpPr/>
            <p:nvPr>
              <p:custDataLst>
                <p:tags r:id="rId85"/>
              </p:custDataLst>
            </p:nvPr>
          </p:nvSpPr>
          <p:spPr>
            <a:xfrm>
              <a:off x="1146608" y="401835"/>
              <a:ext cx="110693" cy="109851"/>
            </a:xfrm>
            <a:custGeom>
              <a:avLst/>
              <a:gdLst/>
              <a:ahLst/>
              <a:cxnLst/>
              <a:rect l="0" t="0" r="0" b="0"/>
              <a:pathLst>
                <a:path w="110693" h="109851">
                  <a:moveTo>
                    <a:pt x="91642" y="36315"/>
                  </a:moveTo>
                  <a:lnTo>
                    <a:pt x="91642" y="36315"/>
                  </a:lnTo>
                  <a:lnTo>
                    <a:pt x="86585" y="26202"/>
                  </a:lnTo>
                  <a:lnTo>
                    <a:pt x="84038" y="23223"/>
                  </a:lnTo>
                  <a:lnTo>
                    <a:pt x="48042" y="2232"/>
                  </a:lnTo>
                  <a:lnTo>
                    <a:pt x="41220" y="0"/>
                  </a:lnTo>
                  <a:lnTo>
                    <a:pt x="31838" y="1831"/>
                  </a:lnTo>
                  <a:lnTo>
                    <a:pt x="20612" y="7230"/>
                  </a:lnTo>
                  <a:lnTo>
                    <a:pt x="8568" y="16686"/>
                  </a:lnTo>
                  <a:lnTo>
                    <a:pt x="1803" y="27944"/>
                  </a:lnTo>
                  <a:lnTo>
                    <a:pt x="0" y="33909"/>
                  </a:lnTo>
                  <a:lnTo>
                    <a:pt x="2517" y="62531"/>
                  </a:lnTo>
                  <a:lnTo>
                    <a:pt x="12850" y="93861"/>
                  </a:lnTo>
                  <a:lnTo>
                    <a:pt x="18876" y="103519"/>
                  </a:lnTo>
                  <a:lnTo>
                    <a:pt x="23023" y="106518"/>
                  </a:lnTo>
                  <a:lnTo>
                    <a:pt x="33275" y="109850"/>
                  </a:lnTo>
                  <a:lnTo>
                    <a:pt x="36856" y="108621"/>
                  </a:lnTo>
                  <a:lnTo>
                    <a:pt x="39243" y="105686"/>
                  </a:lnTo>
                  <a:lnTo>
                    <a:pt x="53959" y="63454"/>
                  </a:lnTo>
                  <a:lnTo>
                    <a:pt x="63191" y="41534"/>
                  </a:lnTo>
                  <a:lnTo>
                    <a:pt x="70735" y="29702"/>
                  </a:lnTo>
                  <a:lnTo>
                    <a:pt x="72412" y="28732"/>
                  </a:lnTo>
                  <a:lnTo>
                    <a:pt x="77098" y="27653"/>
                  </a:lnTo>
                  <a:lnTo>
                    <a:pt x="78771" y="30540"/>
                  </a:lnTo>
                  <a:lnTo>
                    <a:pt x="86733" y="61582"/>
                  </a:lnTo>
                  <a:lnTo>
                    <a:pt x="110692" y="102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SMARTInkShape-3419"/>
            <p:cNvSpPr/>
            <p:nvPr>
              <p:custDataLst>
                <p:tags r:id="rId86"/>
              </p:custDataLst>
            </p:nvPr>
          </p:nvSpPr>
          <p:spPr>
            <a:xfrm>
              <a:off x="1323975" y="419100"/>
              <a:ext cx="114301" cy="93086"/>
            </a:xfrm>
            <a:custGeom>
              <a:avLst/>
              <a:gdLst/>
              <a:ahLst/>
              <a:cxnLst/>
              <a:rect l="0" t="0" r="0" b="0"/>
              <a:pathLst>
                <a:path w="114301" h="93086">
                  <a:moveTo>
                    <a:pt x="0" y="0"/>
                  </a:moveTo>
                  <a:lnTo>
                    <a:pt x="0" y="0"/>
                  </a:lnTo>
                  <a:lnTo>
                    <a:pt x="0" y="42194"/>
                  </a:lnTo>
                  <a:lnTo>
                    <a:pt x="0" y="87945"/>
                  </a:lnTo>
                  <a:lnTo>
                    <a:pt x="0" y="93085"/>
                  </a:lnTo>
                  <a:lnTo>
                    <a:pt x="1058" y="79614"/>
                  </a:lnTo>
                  <a:lnTo>
                    <a:pt x="16475" y="33211"/>
                  </a:lnTo>
                  <a:lnTo>
                    <a:pt x="18964" y="24286"/>
                  </a:lnTo>
                  <a:lnTo>
                    <a:pt x="27100" y="11678"/>
                  </a:lnTo>
                  <a:lnTo>
                    <a:pt x="28650" y="12019"/>
                  </a:lnTo>
                  <a:lnTo>
                    <a:pt x="33195" y="15219"/>
                  </a:lnTo>
                  <a:lnTo>
                    <a:pt x="35920" y="20170"/>
                  </a:lnTo>
                  <a:lnTo>
                    <a:pt x="47498" y="56482"/>
                  </a:lnTo>
                  <a:lnTo>
                    <a:pt x="70012" y="17409"/>
                  </a:lnTo>
                  <a:lnTo>
                    <a:pt x="84479" y="6804"/>
                  </a:lnTo>
                  <a:lnTo>
                    <a:pt x="97115" y="2016"/>
                  </a:lnTo>
                  <a:lnTo>
                    <a:pt x="99668" y="3461"/>
                  </a:lnTo>
                  <a:lnTo>
                    <a:pt x="101371" y="6541"/>
                  </a:lnTo>
                  <a:lnTo>
                    <a:pt x="113284" y="52114"/>
                  </a:lnTo>
                  <a:lnTo>
                    <a:pt x="11430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SMARTInkShape-3420"/>
            <p:cNvSpPr/>
            <p:nvPr>
              <p:custDataLst>
                <p:tags r:id="rId87"/>
              </p:custDataLst>
            </p:nvPr>
          </p:nvSpPr>
          <p:spPr>
            <a:xfrm>
              <a:off x="1495425" y="368062"/>
              <a:ext cx="117419" cy="342002"/>
            </a:xfrm>
            <a:custGeom>
              <a:avLst/>
              <a:gdLst/>
              <a:ahLst/>
              <a:cxnLst/>
              <a:rect l="0" t="0" r="0" b="0"/>
              <a:pathLst>
                <a:path w="117419" h="342002">
                  <a:moveTo>
                    <a:pt x="0" y="51038"/>
                  </a:moveTo>
                  <a:lnTo>
                    <a:pt x="0" y="51038"/>
                  </a:lnTo>
                  <a:lnTo>
                    <a:pt x="8201" y="42837"/>
                  </a:lnTo>
                  <a:lnTo>
                    <a:pt x="8642" y="43454"/>
                  </a:lnTo>
                  <a:lnTo>
                    <a:pt x="9502" y="86468"/>
                  </a:lnTo>
                  <a:lnTo>
                    <a:pt x="12343" y="133727"/>
                  </a:lnTo>
                  <a:lnTo>
                    <a:pt x="18167" y="178501"/>
                  </a:lnTo>
                  <a:lnTo>
                    <a:pt x="18934" y="225972"/>
                  </a:lnTo>
                  <a:lnTo>
                    <a:pt x="26574" y="270572"/>
                  </a:lnTo>
                  <a:lnTo>
                    <a:pt x="28311" y="316740"/>
                  </a:lnTo>
                  <a:lnTo>
                    <a:pt x="28540" y="342001"/>
                  </a:lnTo>
                  <a:lnTo>
                    <a:pt x="28573" y="297300"/>
                  </a:lnTo>
                  <a:lnTo>
                    <a:pt x="28574" y="254062"/>
                  </a:lnTo>
                  <a:lnTo>
                    <a:pt x="28575" y="219588"/>
                  </a:lnTo>
                  <a:lnTo>
                    <a:pt x="28575" y="179648"/>
                  </a:lnTo>
                  <a:lnTo>
                    <a:pt x="28575" y="132536"/>
                  </a:lnTo>
                  <a:lnTo>
                    <a:pt x="36179" y="88029"/>
                  </a:lnTo>
                  <a:lnTo>
                    <a:pt x="47873" y="43489"/>
                  </a:lnTo>
                  <a:lnTo>
                    <a:pt x="57224" y="19168"/>
                  </a:lnTo>
                  <a:lnTo>
                    <a:pt x="69864" y="1469"/>
                  </a:lnTo>
                  <a:lnTo>
                    <a:pt x="74093" y="0"/>
                  </a:lnTo>
                  <a:lnTo>
                    <a:pt x="84436" y="1191"/>
                  </a:lnTo>
                  <a:lnTo>
                    <a:pt x="102159" y="7811"/>
                  </a:lnTo>
                  <a:lnTo>
                    <a:pt x="111726" y="19126"/>
                  </a:lnTo>
                  <a:lnTo>
                    <a:pt x="115759" y="26588"/>
                  </a:lnTo>
                  <a:lnTo>
                    <a:pt x="117418" y="43346"/>
                  </a:lnTo>
                  <a:lnTo>
                    <a:pt x="109859" y="79975"/>
                  </a:lnTo>
                  <a:lnTo>
                    <a:pt x="96168" y="103239"/>
                  </a:lnTo>
                  <a:lnTo>
                    <a:pt x="73650" y="123537"/>
                  </a:lnTo>
                  <a:lnTo>
                    <a:pt x="58839" y="130885"/>
                  </a:lnTo>
                  <a:lnTo>
                    <a:pt x="51926" y="132844"/>
                  </a:lnTo>
                  <a:lnTo>
                    <a:pt x="46259" y="133092"/>
                  </a:lnTo>
                  <a:lnTo>
                    <a:pt x="37140" y="130545"/>
                  </a:lnTo>
                  <a:lnTo>
                    <a:pt x="34285" y="128385"/>
                  </a:lnTo>
                  <a:lnTo>
                    <a:pt x="28575" y="117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SMARTInkShape-3421"/>
            <p:cNvSpPr/>
            <p:nvPr>
              <p:custDataLst>
                <p:tags r:id="rId88"/>
              </p:custDataLst>
            </p:nvPr>
          </p:nvSpPr>
          <p:spPr>
            <a:xfrm>
              <a:off x="1734540" y="330285"/>
              <a:ext cx="132361" cy="113848"/>
            </a:xfrm>
            <a:custGeom>
              <a:avLst/>
              <a:gdLst/>
              <a:ahLst/>
              <a:cxnLst/>
              <a:rect l="0" t="0" r="0" b="0"/>
              <a:pathLst>
                <a:path w="132361" h="113848">
                  <a:moveTo>
                    <a:pt x="18060" y="41190"/>
                  </a:moveTo>
                  <a:lnTo>
                    <a:pt x="18060" y="41190"/>
                  </a:lnTo>
                  <a:lnTo>
                    <a:pt x="4802" y="41190"/>
                  </a:lnTo>
                  <a:lnTo>
                    <a:pt x="2872" y="42248"/>
                  </a:lnTo>
                  <a:lnTo>
                    <a:pt x="1584" y="44012"/>
                  </a:lnTo>
                  <a:lnTo>
                    <a:pt x="726" y="46247"/>
                  </a:lnTo>
                  <a:lnTo>
                    <a:pt x="1213" y="48794"/>
                  </a:lnTo>
                  <a:lnTo>
                    <a:pt x="4575" y="54447"/>
                  </a:lnTo>
                  <a:lnTo>
                    <a:pt x="6954" y="56378"/>
                  </a:lnTo>
                  <a:lnTo>
                    <a:pt x="12418" y="58524"/>
                  </a:lnTo>
                  <a:lnTo>
                    <a:pt x="26501" y="59732"/>
                  </a:lnTo>
                  <a:lnTo>
                    <a:pt x="38039" y="54370"/>
                  </a:lnTo>
                  <a:lnTo>
                    <a:pt x="49165" y="44931"/>
                  </a:lnTo>
                  <a:lnTo>
                    <a:pt x="57637" y="33680"/>
                  </a:lnTo>
                  <a:lnTo>
                    <a:pt x="62108" y="21625"/>
                  </a:lnTo>
                  <a:lnTo>
                    <a:pt x="64978" y="1695"/>
                  </a:lnTo>
                  <a:lnTo>
                    <a:pt x="63097" y="43"/>
                  </a:lnTo>
                  <a:lnTo>
                    <a:pt x="59727" y="0"/>
                  </a:lnTo>
                  <a:lnTo>
                    <a:pt x="39108" y="7536"/>
                  </a:lnTo>
                  <a:lnTo>
                    <a:pt x="29884" y="16002"/>
                  </a:lnTo>
                  <a:lnTo>
                    <a:pt x="4020" y="48190"/>
                  </a:lnTo>
                  <a:lnTo>
                    <a:pt x="1237" y="57001"/>
                  </a:lnTo>
                  <a:lnTo>
                    <a:pt x="0" y="67973"/>
                  </a:lnTo>
                  <a:lnTo>
                    <a:pt x="5094" y="79904"/>
                  </a:lnTo>
                  <a:lnTo>
                    <a:pt x="25612" y="104811"/>
                  </a:lnTo>
                  <a:lnTo>
                    <a:pt x="43288" y="111799"/>
                  </a:lnTo>
                  <a:lnTo>
                    <a:pt x="65256" y="113847"/>
                  </a:lnTo>
                  <a:lnTo>
                    <a:pt x="132360" y="107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SMARTInkShape-3422"/>
            <p:cNvSpPr/>
            <p:nvPr>
              <p:custDataLst>
                <p:tags r:id="rId89"/>
              </p:custDataLst>
            </p:nvPr>
          </p:nvSpPr>
          <p:spPr>
            <a:xfrm>
              <a:off x="1666875" y="200025"/>
              <a:ext cx="28576" cy="285751"/>
            </a:xfrm>
            <a:custGeom>
              <a:avLst/>
              <a:gdLst/>
              <a:ahLst/>
              <a:cxnLst/>
              <a:rect l="0" t="0" r="0" b="0"/>
              <a:pathLst>
                <a:path w="28576" h="285751">
                  <a:moveTo>
                    <a:pt x="28575" y="0"/>
                  </a:moveTo>
                  <a:lnTo>
                    <a:pt x="28575" y="0"/>
                  </a:lnTo>
                  <a:lnTo>
                    <a:pt x="25753" y="40948"/>
                  </a:lnTo>
                  <a:lnTo>
                    <a:pt x="21036" y="86569"/>
                  </a:lnTo>
                  <a:lnTo>
                    <a:pt x="16816" y="130778"/>
                  </a:lnTo>
                  <a:lnTo>
                    <a:pt x="8863" y="167866"/>
                  </a:lnTo>
                  <a:lnTo>
                    <a:pt x="1751" y="213899"/>
                  </a:lnTo>
                  <a:lnTo>
                    <a:pt x="346" y="26058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7" name="SMARTInkShape-Group804"/>
          <p:cNvGrpSpPr/>
          <p:nvPr/>
        </p:nvGrpSpPr>
        <p:grpSpPr>
          <a:xfrm>
            <a:off x="8763000" y="2790941"/>
            <a:ext cx="3419476" cy="4067060"/>
            <a:chOff x="8763000" y="2790941"/>
            <a:chExt cx="3419476" cy="4067060"/>
          </a:xfrm>
        </p:grpSpPr>
        <p:sp>
          <p:nvSpPr>
            <p:cNvPr id="1562" name="SMARTInkShape-3423"/>
            <p:cNvSpPr/>
            <p:nvPr>
              <p:custDataLst>
                <p:tags r:id="rId77"/>
              </p:custDataLst>
            </p:nvPr>
          </p:nvSpPr>
          <p:spPr>
            <a:xfrm>
              <a:off x="8763000" y="3257550"/>
              <a:ext cx="3419476" cy="76167"/>
            </a:xfrm>
            <a:custGeom>
              <a:avLst/>
              <a:gdLst/>
              <a:ahLst/>
              <a:cxnLst/>
              <a:rect l="0" t="0" r="0" b="0"/>
              <a:pathLst>
                <a:path w="3419476" h="76167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10361" y="40922"/>
                  </a:lnTo>
                  <a:lnTo>
                    <a:pt x="13257" y="43157"/>
                  </a:lnTo>
                  <a:lnTo>
                    <a:pt x="59732" y="47036"/>
                  </a:lnTo>
                  <a:lnTo>
                    <a:pt x="98837" y="47450"/>
                  </a:lnTo>
                  <a:lnTo>
                    <a:pt x="143939" y="44751"/>
                  </a:lnTo>
                  <a:lnTo>
                    <a:pt x="185170" y="40071"/>
                  </a:lnTo>
                  <a:lnTo>
                    <a:pt x="228785" y="38684"/>
                  </a:lnTo>
                  <a:lnTo>
                    <a:pt x="264666" y="37301"/>
                  </a:lnTo>
                  <a:lnTo>
                    <a:pt x="308666" y="31631"/>
                  </a:lnTo>
                  <a:lnTo>
                    <a:pt x="348514" y="29480"/>
                  </a:lnTo>
                  <a:lnTo>
                    <a:pt x="388189" y="28843"/>
                  </a:lnTo>
                  <a:lnTo>
                    <a:pt x="432990" y="28654"/>
                  </a:lnTo>
                  <a:lnTo>
                    <a:pt x="479778" y="28599"/>
                  </a:lnTo>
                  <a:lnTo>
                    <a:pt x="527155" y="27524"/>
                  </a:lnTo>
                  <a:lnTo>
                    <a:pt x="558847" y="23522"/>
                  </a:lnTo>
                  <a:lnTo>
                    <a:pt x="593393" y="21037"/>
                  </a:lnTo>
                  <a:lnTo>
                    <a:pt x="629914" y="19933"/>
                  </a:lnTo>
                  <a:lnTo>
                    <a:pt x="667311" y="19443"/>
                  </a:lnTo>
                  <a:lnTo>
                    <a:pt x="705100" y="19225"/>
                  </a:lnTo>
                  <a:lnTo>
                    <a:pt x="743061" y="19128"/>
                  </a:lnTo>
                  <a:lnTo>
                    <a:pt x="781100" y="19084"/>
                  </a:lnTo>
                  <a:lnTo>
                    <a:pt x="819172" y="19065"/>
                  </a:lnTo>
                  <a:lnTo>
                    <a:pt x="858317" y="19057"/>
                  </a:lnTo>
                  <a:lnTo>
                    <a:pt x="900411" y="19053"/>
                  </a:lnTo>
                  <a:lnTo>
                    <a:pt x="943813" y="19051"/>
                  </a:lnTo>
                  <a:lnTo>
                    <a:pt x="987798" y="17992"/>
                  </a:lnTo>
                  <a:lnTo>
                    <a:pt x="1032040" y="13994"/>
                  </a:lnTo>
                  <a:lnTo>
                    <a:pt x="1076399" y="11511"/>
                  </a:lnTo>
                  <a:lnTo>
                    <a:pt x="1119749" y="10408"/>
                  </a:lnTo>
                  <a:lnTo>
                    <a:pt x="1160183" y="9918"/>
                  </a:lnTo>
                  <a:lnTo>
                    <a:pt x="1204965" y="9700"/>
                  </a:lnTo>
                  <a:lnTo>
                    <a:pt x="1252032" y="9603"/>
                  </a:lnTo>
                  <a:lnTo>
                    <a:pt x="1297645" y="9559"/>
                  </a:lnTo>
                  <a:lnTo>
                    <a:pt x="1321238" y="9548"/>
                  </a:lnTo>
                  <a:lnTo>
                    <a:pt x="1345434" y="9540"/>
                  </a:lnTo>
                  <a:lnTo>
                    <a:pt x="1370031" y="9535"/>
                  </a:lnTo>
                  <a:lnTo>
                    <a:pt x="1417119" y="9530"/>
                  </a:lnTo>
                  <a:lnTo>
                    <a:pt x="1463797" y="8469"/>
                  </a:lnTo>
                  <a:lnTo>
                    <a:pt x="1488098" y="6704"/>
                  </a:lnTo>
                  <a:lnTo>
                    <a:pt x="1512764" y="4469"/>
                  </a:lnTo>
                  <a:lnTo>
                    <a:pt x="1559930" y="1986"/>
                  </a:lnTo>
                  <a:lnTo>
                    <a:pt x="1606644" y="883"/>
                  </a:lnTo>
                  <a:lnTo>
                    <a:pt x="1630954" y="589"/>
                  </a:lnTo>
                  <a:lnTo>
                    <a:pt x="1655628" y="393"/>
                  </a:lnTo>
                  <a:lnTo>
                    <a:pt x="1680542" y="262"/>
                  </a:lnTo>
                  <a:lnTo>
                    <a:pt x="1705622" y="175"/>
                  </a:lnTo>
                  <a:lnTo>
                    <a:pt x="1730806" y="117"/>
                  </a:lnTo>
                  <a:lnTo>
                    <a:pt x="1756061" y="78"/>
                  </a:lnTo>
                  <a:lnTo>
                    <a:pt x="1781365" y="52"/>
                  </a:lnTo>
                  <a:lnTo>
                    <a:pt x="1806702" y="34"/>
                  </a:lnTo>
                  <a:lnTo>
                    <a:pt x="1830999" y="23"/>
                  </a:lnTo>
                  <a:lnTo>
                    <a:pt x="1877756" y="10"/>
                  </a:lnTo>
                  <a:lnTo>
                    <a:pt x="1901654" y="7"/>
                  </a:lnTo>
                  <a:lnTo>
                    <a:pt x="1926053" y="5"/>
                  </a:lnTo>
                  <a:lnTo>
                    <a:pt x="1950786" y="3"/>
                  </a:lnTo>
                  <a:lnTo>
                    <a:pt x="1998021" y="1"/>
                  </a:lnTo>
                  <a:lnTo>
                    <a:pt x="2044768" y="0"/>
                  </a:lnTo>
                  <a:lnTo>
                    <a:pt x="2069087" y="0"/>
                  </a:lnTo>
                  <a:lnTo>
                    <a:pt x="2093767" y="0"/>
                  </a:lnTo>
                  <a:lnTo>
                    <a:pt x="2140945" y="0"/>
                  </a:lnTo>
                  <a:lnTo>
                    <a:pt x="2187664" y="0"/>
                  </a:lnTo>
                  <a:lnTo>
                    <a:pt x="2211976" y="0"/>
                  </a:lnTo>
                  <a:lnTo>
                    <a:pt x="2236651" y="0"/>
                  </a:lnTo>
                  <a:lnTo>
                    <a:pt x="2283823" y="2822"/>
                  </a:lnTo>
                  <a:lnTo>
                    <a:pt x="2329483" y="6546"/>
                  </a:lnTo>
                  <a:lnTo>
                    <a:pt x="2374469" y="8201"/>
                  </a:lnTo>
                  <a:lnTo>
                    <a:pt x="2419160" y="8936"/>
                  </a:lnTo>
                  <a:lnTo>
                    <a:pt x="2463716" y="10322"/>
                  </a:lnTo>
                  <a:lnTo>
                    <a:pt x="2508212" y="14465"/>
                  </a:lnTo>
                  <a:lnTo>
                    <a:pt x="2552682" y="17013"/>
                  </a:lnTo>
                  <a:lnTo>
                    <a:pt x="2596084" y="18145"/>
                  </a:lnTo>
                  <a:lnTo>
                    <a:pt x="2636540" y="18648"/>
                  </a:lnTo>
                  <a:lnTo>
                    <a:pt x="2675687" y="21694"/>
                  </a:lnTo>
                  <a:lnTo>
                    <a:pt x="2715310" y="25517"/>
                  </a:lnTo>
                  <a:lnTo>
                    <a:pt x="2757615" y="27215"/>
                  </a:lnTo>
                  <a:lnTo>
                    <a:pt x="2795467" y="30793"/>
                  </a:lnTo>
                  <a:lnTo>
                    <a:pt x="2830989" y="34853"/>
                  </a:lnTo>
                  <a:lnTo>
                    <a:pt x="2867943" y="36656"/>
                  </a:lnTo>
                  <a:lnTo>
                    <a:pt x="2902710" y="40281"/>
                  </a:lnTo>
                  <a:lnTo>
                    <a:pt x="2935802" y="44361"/>
                  </a:lnTo>
                  <a:lnTo>
                    <a:pt x="2968150" y="46174"/>
                  </a:lnTo>
                  <a:lnTo>
                    <a:pt x="3000163" y="46980"/>
                  </a:lnTo>
                  <a:lnTo>
                    <a:pt x="3032031" y="48397"/>
                  </a:lnTo>
                  <a:lnTo>
                    <a:pt x="3063834" y="52555"/>
                  </a:lnTo>
                  <a:lnTo>
                    <a:pt x="3095606" y="55107"/>
                  </a:lnTo>
                  <a:lnTo>
                    <a:pt x="3140423" y="56545"/>
                  </a:lnTo>
                  <a:lnTo>
                    <a:pt x="3183334" y="56971"/>
                  </a:lnTo>
                  <a:lnTo>
                    <a:pt x="3226740" y="59919"/>
                  </a:lnTo>
                  <a:lnTo>
                    <a:pt x="3266414" y="64673"/>
                  </a:lnTo>
                  <a:lnTo>
                    <a:pt x="3304979" y="66082"/>
                  </a:lnTo>
                  <a:lnTo>
                    <a:pt x="3343216" y="66499"/>
                  </a:lnTo>
                  <a:lnTo>
                    <a:pt x="3389006" y="71696"/>
                  </a:lnTo>
                  <a:lnTo>
                    <a:pt x="3419197" y="76166"/>
                  </a:lnTo>
                  <a:lnTo>
                    <a:pt x="341947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SMARTInkShape-3424"/>
            <p:cNvSpPr/>
            <p:nvPr>
              <p:custDataLst>
                <p:tags r:id="rId78"/>
              </p:custDataLst>
            </p:nvPr>
          </p:nvSpPr>
          <p:spPr>
            <a:xfrm>
              <a:off x="9058275" y="2790941"/>
              <a:ext cx="190501" cy="4067060"/>
            </a:xfrm>
            <a:custGeom>
              <a:avLst/>
              <a:gdLst/>
              <a:ahLst/>
              <a:cxnLst/>
              <a:rect l="0" t="0" r="0" b="0"/>
              <a:pathLst>
                <a:path w="190501" h="4067060">
                  <a:moveTo>
                    <a:pt x="142875" y="9409"/>
                  </a:moveTo>
                  <a:lnTo>
                    <a:pt x="142875" y="9409"/>
                  </a:lnTo>
                  <a:lnTo>
                    <a:pt x="142875" y="0"/>
                  </a:lnTo>
                  <a:lnTo>
                    <a:pt x="142875" y="4975"/>
                  </a:lnTo>
                  <a:lnTo>
                    <a:pt x="154635" y="50654"/>
                  </a:lnTo>
                  <a:lnTo>
                    <a:pt x="162022" y="95548"/>
                  </a:lnTo>
                  <a:lnTo>
                    <a:pt x="169274" y="138960"/>
                  </a:lnTo>
                  <a:lnTo>
                    <a:pt x="173627" y="176911"/>
                  </a:lnTo>
                  <a:lnTo>
                    <a:pt x="179524" y="223236"/>
                  </a:lnTo>
                  <a:lnTo>
                    <a:pt x="180545" y="260561"/>
                  </a:lnTo>
                  <a:lnTo>
                    <a:pt x="180891" y="304553"/>
                  </a:lnTo>
                  <a:lnTo>
                    <a:pt x="183780" y="347266"/>
                  </a:lnTo>
                  <a:lnTo>
                    <a:pt x="189172" y="391882"/>
                  </a:lnTo>
                  <a:lnTo>
                    <a:pt x="190106" y="436236"/>
                  </a:lnTo>
                  <a:lnTo>
                    <a:pt x="190385" y="472779"/>
                  </a:lnTo>
                  <a:lnTo>
                    <a:pt x="190466" y="513828"/>
                  </a:lnTo>
                  <a:lnTo>
                    <a:pt x="190484" y="546862"/>
                  </a:lnTo>
                  <a:lnTo>
                    <a:pt x="190496" y="592693"/>
                  </a:lnTo>
                  <a:lnTo>
                    <a:pt x="190499" y="634848"/>
                  </a:lnTo>
                  <a:lnTo>
                    <a:pt x="190500" y="669440"/>
                  </a:lnTo>
                  <a:lnTo>
                    <a:pt x="190500" y="705981"/>
                  </a:lnTo>
                  <a:lnTo>
                    <a:pt x="190500" y="747084"/>
                  </a:lnTo>
                  <a:lnTo>
                    <a:pt x="185443" y="794541"/>
                  </a:lnTo>
                  <a:lnTo>
                    <a:pt x="182299" y="838705"/>
                  </a:lnTo>
                  <a:lnTo>
                    <a:pt x="181563" y="871168"/>
                  </a:lnTo>
                  <a:lnTo>
                    <a:pt x="181236" y="907822"/>
                  </a:lnTo>
                  <a:lnTo>
                    <a:pt x="181090" y="948806"/>
                  </a:lnTo>
                  <a:lnTo>
                    <a:pt x="181027" y="991716"/>
                  </a:lnTo>
                  <a:lnTo>
                    <a:pt x="180997" y="1032307"/>
                  </a:lnTo>
                  <a:lnTo>
                    <a:pt x="180985" y="1064458"/>
                  </a:lnTo>
                  <a:lnTo>
                    <a:pt x="180979" y="1101325"/>
                  </a:lnTo>
                  <a:lnTo>
                    <a:pt x="180977" y="1142405"/>
                  </a:lnTo>
                  <a:lnTo>
                    <a:pt x="180976" y="1185357"/>
                  </a:lnTo>
                  <a:lnTo>
                    <a:pt x="175918" y="1230963"/>
                  </a:lnTo>
                  <a:lnTo>
                    <a:pt x="172774" y="1269641"/>
                  </a:lnTo>
                  <a:lnTo>
                    <a:pt x="171711" y="1314089"/>
                  </a:lnTo>
                  <a:lnTo>
                    <a:pt x="171528" y="1350127"/>
                  </a:lnTo>
                  <a:lnTo>
                    <a:pt x="171466" y="1397408"/>
                  </a:lnTo>
                  <a:lnTo>
                    <a:pt x="171453" y="1442692"/>
                  </a:lnTo>
                  <a:lnTo>
                    <a:pt x="171451" y="1479836"/>
                  </a:lnTo>
                  <a:lnTo>
                    <a:pt x="171450" y="1523767"/>
                  </a:lnTo>
                  <a:lnTo>
                    <a:pt x="168628" y="1569291"/>
                  </a:lnTo>
                  <a:lnTo>
                    <a:pt x="163249" y="1614228"/>
                  </a:lnTo>
                  <a:lnTo>
                    <a:pt x="167674" y="1657324"/>
                  </a:lnTo>
                  <a:lnTo>
                    <a:pt x="164099" y="1696301"/>
                  </a:lnTo>
                  <a:lnTo>
                    <a:pt x="162892" y="1733158"/>
                  </a:lnTo>
                  <a:lnTo>
                    <a:pt x="162211" y="1780389"/>
                  </a:lnTo>
                  <a:lnTo>
                    <a:pt x="162052" y="1816392"/>
                  </a:lnTo>
                  <a:lnTo>
                    <a:pt x="161983" y="1857087"/>
                  </a:lnTo>
                  <a:lnTo>
                    <a:pt x="161952" y="1899869"/>
                  </a:lnTo>
                  <a:lnTo>
                    <a:pt x="161937" y="1943577"/>
                  </a:lnTo>
                  <a:lnTo>
                    <a:pt x="160873" y="1987698"/>
                  </a:lnTo>
                  <a:lnTo>
                    <a:pt x="156871" y="2032001"/>
                  </a:lnTo>
                  <a:lnTo>
                    <a:pt x="153724" y="2078368"/>
                  </a:lnTo>
                  <a:lnTo>
                    <a:pt x="152988" y="2112869"/>
                  </a:lnTo>
                  <a:lnTo>
                    <a:pt x="151602" y="2148663"/>
                  </a:lnTo>
                  <a:lnTo>
                    <a:pt x="144874" y="2190899"/>
                  </a:lnTo>
                  <a:lnTo>
                    <a:pt x="139177" y="2228146"/>
                  </a:lnTo>
                  <a:lnTo>
                    <a:pt x="135076" y="2275597"/>
                  </a:lnTo>
                  <a:lnTo>
                    <a:pt x="131294" y="2311651"/>
                  </a:lnTo>
                  <a:lnTo>
                    <a:pt x="126088" y="2352369"/>
                  </a:lnTo>
                  <a:lnTo>
                    <a:pt x="120245" y="2395161"/>
                  </a:lnTo>
                  <a:lnTo>
                    <a:pt x="111005" y="2440676"/>
                  </a:lnTo>
                  <a:lnTo>
                    <a:pt x="106621" y="2479328"/>
                  </a:lnTo>
                  <a:lnTo>
                    <a:pt x="97536" y="2526943"/>
                  </a:lnTo>
                  <a:lnTo>
                    <a:pt x="91679" y="2562706"/>
                  </a:lnTo>
                  <a:lnTo>
                    <a:pt x="88372" y="2603297"/>
                  </a:lnTo>
                  <a:lnTo>
                    <a:pt x="85843" y="2641798"/>
                  </a:lnTo>
                  <a:lnTo>
                    <a:pt x="78469" y="2685557"/>
                  </a:lnTo>
                  <a:lnTo>
                    <a:pt x="72623" y="2723160"/>
                  </a:lnTo>
                  <a:lnTo>
                    <a:pt x="69319" y="2764568"/>
                  </a:lnTo>
                  <a:lnTo>
                    <a:pt x="66792" y="2803433"/>
                  </a:lnTo>
                  <a:lnTo>
                    <a:pt x="59419" y="2847396"/>
                  </a:lnTo>
                  <a:lnTo>
                    <a:pt x="53573" y="2885048"/>
                  </a:lnTo>
                  <a:lnTo>
                    <a:pt x="50269" y="2923654"/>
                  </a:lnTo>
                  <a:lnTo>
                    <a:pt x="48800" y="2959862"/>
                  </a:lnTo>
                  <a:lnTo>
                    <a:pt x="47973" y="3006164"/>
                  </a:lnTo>
                  <a:lnTo>
                    <a:pt x="47780" y="3040982"/>
                  </a:lnTo>
                  <a:lnTo>
                    <a:pt x="47693" y="3080448"/>
                  </a:lnTo>
                  <a:lnTo>
                    <a:pt x="47655" y="3118448"/>
                  </a:lnTo>
                  <a:lnTo>
                    <a:pt x="47634" y="3161925"/>
                  </a:lnTo>
                  <a:lnTo>
                    <a:pt x="47629" y="3199464"/>
                  </a:lnTo>
                  <a:lnTo>
                    <a:pt x="47627" y="3238019"/>
                  </a:lnTo>
                  <a:lnTo>
                    <a:pt x="47626" y="3273147"/>
                  </a:lnTo>
                  <a:lnTo>
                    <a:pt x="47625" y="3313948"/>
                  </a:lnTo>
                  <a:lnTo>
                    <a:pt x="47625" y="3347110"/>
                  </a:lnTo>
                  <a:lnTo>
                    <a:pt x="47625" y="3386310"/>
                  </a:lnTo>
                  <a:lnTo>
                    <a:pt x="47625" y="3433203"/>
                  </a:lnTo>
                  <a:lnTo>
                    <a:pt x="47625" y="3468902"/>
                  </a:lnTo>
                  <a:lnTo>
                    <a:pt x="47625" y="3516236"/>
                  </a:lnTo>
                  <a:lnTo>
                    <a:pt x="44803" y="3558835"/>
                  </a:lnTo>
                  <a:lnTo>
                    <a:pt x="41079" y="3592474"/>
                  </a:lnTo>
                  <a:lnTo>
                    <a:pt x="39424" y="3625063"/>
                  </a:lnTo>
                  <a:lnTo>
                    <a:pt x="38688" y="3660008"/>
                  </a:lnTo>
                  <a:lnTo>
                    <a:pt x="38274" y="3706915"/>
                  </a:lnTo>
                  <a:lnTo>
                    <a:pt x="35329" y="3749389"/>
                  </a:lnTo>
                  <a:lnTo>
                    <a:pt x="31577" y="3782997"/>
                  </a:lnTo>
                  <a:lnTo>
                    <a:pt x="29465" y="3829552"/>
                  </a:lnTo>
                  <a:lnTo>
                    <a:pt x="28839" y="3865453"/>
                  </a:lnTo>
                  <a:lnTo>
                    <a:pt x="25805" y="3912151"/>
                  </a:lnTo>
                  <a:lnTo>
                    <a:pt x="19940" y="3954349"/>
                  </a:lnTo>
                  <a:lnTo>
                    <a:pt x="14110" y="3997588"/>
                  </a:lnTo>
                  <a:lnTo>
                    <a:pt x="9927" y="4040887"/>
                  </a:lnTo>
                  <a:lnTo>
                    <a:pt x="0" y="4067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SMARTInkShape-3425"/>
            <p:cNvSpPr/>
            <p:nvPr>
              <p:custDataLst>
                <p:tags r:id="rId79"/>
              </p:custDataLst>
            </p:nvPr>
          </p:nvSpPr>
          <p:spPr>
            <a:xfrm>
              <a:off x="8879949" y="3190875"/>
              <a:ext cx="197377" cy="28184"/>
            </a:xfrm>
            <a:custGeom>
              <a:avLst/>
              <a:gdLst/>
              <a:ahLst/>
              <a:cxnLst/>
              <a:rect l="0" t="0" r="0" b="0"/>
              <a:pathLst>
                <a:path w="197377" h="28184">
                  <a:moveTo>
                    <a:pt x="16401" y="19050"/>
                  </a:moveTo>
                  <a:lnTo>
                    <a:pt x="16401" y="19050"/>
                  </a:lnTo>
                  <a:lnTo>
                    <a:pt x="0" y="27251"/>
                  </a:lnTo>
                  <a:lnTo>
                    <a:pt x="176" y="27692"/>
                  </a:lnTo>
                  <a:lnTo>
                    <a:pt x="3193" y="28183"/>
                  </a:lnTo>
                  <a:lnTo>
                    <a:pt x="40297" y="18162"/>
                  </a:lnTo>
                  <a:lnTo>
                    <a:pt x="77096" y="11231"/>
                  </a:lnTo>
                  <a:lnTo>
                    <a:pt x="118820" y="14466"/>
                  </a:lnTo>
                  <a:lnTo>
                    <a:pt x="165707" y="9117"/>
                  </a:lnTo>
                  <a:lnTo>
                    <a:pt x="1973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SMARTInkShape-3426"/>
            <p:cNvSpPr/>
            <p:nvPr>
              <p:custDataLst>
                <p:tags r:id="rId80"/>
              </p:custDataLst>
            </p:nvPr>
          </p:nvSpPr>
          <p:spPr>
            <a:xfrm>
              <a:off x="8821474" y="3154796"/>
              <a:ext cx="208227" cy="26555"/>
            </a:xfrm>
            <a:custGeom>
              <a:avLst/>
              <a:gdLst/>
              <a:ahLst/>
              <a:cxnLst/>
              <a:rect l="0" t="0" r="0" b="0"/>
              <a:pathLst>
                <a:path w="208227" h="26555">
                  <a:moveTo>
                    <a:pt x="8201" y="26554"/>
                  </a:moveTo>
                  <a:lnTo>
                    <a:pt x="8201" y="26554"/>
                  </a:lnTo>
                  <a:lnTo>
                    <a:pt x="0" y="26554"/>
                  </a:lnTo>
                  <a:lnTo>
                    <a:pt x="4125" y="21498"/>
                  </a:lnTo>
                  <a:lnTo>
                    <a:pt x="12033" y="19015"/>
                  </a:lnTo>
                  <a:lnTo>
                    <a:pt x="54605" y="16232"/>
                  </a:lnTo>
                  <a:lnTo>
                    <a:pt x="98233" y="8862"/>
                  </a:lnTo>
                  <a:lnTo>
                    <a:pt x="139423" y="1226"/>
                  </a:lnTo>
                  <a:lnTo>
                    <a:pt x="169496" y="0"/>
                  </a:lnTo>
                  <a:lnTo>
                    <a:pt x="208226" y="7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SMARTInkShape-3427"/>
            <p:cNvSpPr/>
            <p:nvPr>
              <p:custDataLst>
                <p:tags r:id="rId81"/>
              </p:custDataLst>
            </p:nvPr>
          </p:nvSpPr>
          <p:spPr>
            <a:xfrm>
              <a:off x="8924925" y="2982003"/>
              <a:ext cx="152401" cy="127888"/>
            </a:xfrm>
            <a:custGeom>
              <a:avLst/>
              <a:gdLst/>
              <a:ahLst/>
              <a:cxnLst/>
              <a:rect l="0" t="0" r="0" b="0"/>
              <a:pathLst>
                <a:path w="152401" h="127888">
                  <a:moveTo>
                    <a:pt x="0" y="8847"/>
                  </a:moveTo>
                  <a:lnTo>
                    <a:pt x="0" y="8847"/>
                  </a:lnTo>
                  <a:lnTo>
                    <a:pt x="0" y="646"/>
                  </a:lnTo>
                  <a:lnTo>
                    <a:pt x="0" y="7639"/>
                  </a:lnTo>
                  <a:lnTo>
                    <a:pt x="7605" y="2062"/>
                  </a:lnTo>
                  <a:lnTo>
                    <a:pt x="13257" y="540"/>
                  </a:lnTo>
                  <a:lnTo>
                    <a:pt x="27446" y="4739"/>
                  </a:lnTo>
                  <a:lnTo>
                    <a:pt x="45057" y="17743"/>
                  </a:lnTo>
                  <a:lnTo>
                    <a:pt x="51774" y="26206"/>
                  </a:lnTo>
                  <a:lnTo>
                    <a:pt x="53566" y="29945"/>
                  </a:lnTo>
                  <a:lnTo>
                    <a:pt x="56089" y="50376"/>
                  </a:lnTo>
                  <a:lnTo>
                    <a:pt x="51779" y="71481"/>
                  </a:lnTo>
                  <a:lnTo>
                    <a:pt x="39783" y="97576"/>
                  </a:lnTo>
                  <a:lnTo>
                    <a:pt x="25075" y="114630"/>
                  </a:lnTo>
                  <a:lnTo>
                    <a:pt x="6726" y="127082"/>
                  </a:lnTo>
                  <a:lnTo>
                    <a:pt x="4483" y="127887"/>
                  </a:lnTo>
                  <a:lnTo>
                    <a:pt x="2989" y="127365"/>
                  </a:lnTo>
                  <a:lnTo>
                    <a:pt x="1993" y="125959"/>
                  </a:lnTo>
                  <a:lnTo>
                    <a:pt x="3708" y="118753"/>
                  </a:lnTo>
                  <a:lnTo>
                    <a:pt x="9057" y="108494"/>
                  </a:lnTo>
                  <a:lnTo>
                    <a:pt x="47969" y="65883"/>
                  </a:lnTo>
                  <a:lnTo>
                    <a:pt x="78216" y="38248"/>
                  </a:lnTo>
                  <a:lnTo>
                    <a:pt x="88738" y="30381"/>
                  </a:lnTo>
                  <a:lnTo>
                    <a:pt x="112288" y="1610"/>
                  </a:lnTo>
                  <a:lnTo>
                    <a:pt x="111900" y="847"/>
                  </a:lnTo>
                  <a:lnTo>
                    <a:pt x="108648" y="0"/>
                  </a:lnTo>
                  <a:lnTo>
                    <a:pt x="106298" y="1891"/>
                  </a:lnTo>
                  <a:lnTo>
                    <a:pt x="98995" y="13606"/>
                  </a:lnTo>
                  <a:lnTo>
                    <a:pt x="96914" y="20840"/>
                  </a:lnTo>
                  <a:lnTo>
                    <a:pt x="95744" y="40975"/>
                  </a:lnTo>
                  <a:lnTo>
                    <a:pt x="98292" y="52407"/>
                  </a:lnTo>
                  <a:lnTo>
                    <a:pt x="104010" y="62074"/>
                  </a:lnTo>
                  <a:lnTo>
                    <a:pt x="113608" y="73425"/>
                  </a:lnTo>
                  <a:lnTo>
                    <a:pt x="152400" y="94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5" name="SMARTInkShape-Group805"/>
          <p:cNvGrpSpPr/>
          <p:nvPr/>
        </p:nvGrpSpPr>
        <p:grpSpPr>
          <a:xfrm>
            <a:off x="9296400" y="2790825"/>
            <a:ext cx="1104898" cy="4219576"/>
            <a:chOff x="9296400" y="2790825"/>
            <a:chExt cx="1104898" cy="4219576"/>
          </a:xfrm>
        </p:grpSpPr>
        <p:sp>
          <p:nvSpPr>
            <p:cNvPr id="1568" name="SMARTInkShape-3428"/>
            <p:cNvSpPr/>
            <p:nvPr>
              <p:custDataLst>
                <p:tags r:id="rId60"/>
              </p:custDataLst>
            </p:nvPr>
          </p:nvSpPr>
          <p:spPr>
            <a:xfrm>
              <a:off x="10010775" y="3088183"/>
              <a:ext cx="47505" cy="128912"/>
            </a:xfrm>
            <a:custGeom>
              <a:avLst/>
              <a:gdLst/>
              <a:ahLst/>
              <a:cxnLst/>
              <a:rect l="0" t="0" r="0" b="0"/>
              <a:pathLst>
                <a:path w="47505" h="128912">
                  <a:moveTo>
                    <a:pt x="9525" y="16967"/>
                  </a:moveTo>
                  <a:lnTo>
                    <a:pt x="9525" y="16967"/>
                  </a:lnTo>
                  <a:lnTo>
                    <a:pt x="9525" y="59782"/>
                  </a:lnTo>
                  <a:lnTo>
                    <a:pt x="8467" y="98481"/>
                  </a:lnTo>
                  <a:lnTo>
                    <a:pt x="391" y="128911"/>
                  </a:lnTo>
                  <a:lnTo>
                    <a:pt x="16" y="85041"/>
                  </a:lnTo>
                  <a:lnTo>
                    <a:pt x="2827" y="62184"/>
                  </a:lnTo>
                  <a:lnTo>
                    <a:pt x="13258" y="31073"/>
                  </a:lnTo>
                  <a:lnTo>
                    <a:pt x="25509" y="12149"/>
                  </a:lnTo>
                  <a:lnTo>
                    <a:pt x="36233" y="0"/>
                  </a:lnTo>
                  <a:lnTo>
                    <a:pt x="36856" y="1423"/>
                  </a:lnTo>
                  <a:lnTo>
                    <a:pt x="38789" y="12479"/>
                  </a:lnTo>
                  <a:lnTo>
                    <a:pt x="45566" y="26233"/>
                  </a:lnTo>
                  <a:lnTo>
                    <a:pt x="47504" y="65104"/>
                  </a:lnTo>
                  <a:lnTo>
                    <a:pt x="37247" y="101192"/>
                  </a:lnTo>
                  <a:lnTo>
                    <a:pt x="31372" y="112608"/>
                  </a:lnTo>
                  <a:lnTo>
                    <a:pt x="25233" y="117683"/>
                  </a:lnTo>
                  <a:lnTo>
                    <a:pt x="15825" y="120539"/>
                  </a:lnTo>
                  <a:lnTo>
                    <a:pt x="6335" y="121386"/>
                  </a:lnTo>
                  <a:lnTo>
                    <a:pt x="4224" y="120446"/>
                  </a:lnTo>
                  <a:lnTo>
                    <a:pt x="2816" y="118762"/>
                  </a:lnTo>
                  <a:lnTo>
                    <a:pt x="1250" y="114067"/>
                  </a:lnTo>
                  <a:lnTo>
                    <a:pt x="0" y="102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SMARTInkShape-3429"/>
            <p:cNvSpPr/>
            <p:nvPr>
              <p:custDataLst>
                <p:tags r:id="rId61"/>
              </p:custDataLst>
            </p:nvPr>
          </p:nvSpPr>
          <p:spPr>
            <a:xfrm>
              <a:off x="9926373" y="3038475"/>
              <a:ext cx="84403" cy="28184"/>
            </a:xfrm>
            <a:custGeom>
              <a:avLst/>
              <a:gdLst/>
              <a:ahLst/>
              <a:cxnLst/>
              <a:rect l="0" t="0" r="0" b="0"/>
              <a:pathLst>
                <a:path w="84403" h="28184">
                  <a:moveTo>
                    <a:pt x="8202" y="19050"/>
                  </a:moveTo>
                  <a:lnTo>
                    <a:pt x="8202" y="19050"/>
                  </a:lnTo>
                  <a:lnTo>
                    <a:pt x="3145" y="19050"/>
                  </a:lnTo>
                  <a:lnTo>
                    <a:pt x="1656" y="20108"/>
                  </a:lnTo>
                  <a:lnTo>
                    <a:pt x="664" y="21872"/>
                  </a:lnTo>
                  <a:lnTo>
                    <a:pt x="0" y="24106"/>
                  </a:lnTo>
                  <a:lnTo>
                    <a:pt x="618" y="25596"/>
                  </a:lnTo>
                  <a:lnTo>
                    <a:pt x="2088" y="26589"/>
                  </a:lnTo>
                  <a:lnTo>
                    <a:pt x="9213" y="27986"/>
                  </a:lnTo>
                  <a:lnTo>
                    <a:pt x="12051" y="28183"/>
                  </a:lnTo>
                  <a:lnTo>
                    <a:pt x="84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SMARTInkShape-3430"/>
            <p:cNvSpPr/>
            <p:nvPr>
              <p:custDataLst>
                <p:tags r:id="rId62"/>
              </p:custDataLst>
            </p:nvPr>
          </p:nvSpPr>
          <p:spPr>
            <a:xfrm>
              <a:off x="9916848" y="2950850"/>
              <a:ext cx="103453" cy="59051"/>
            </a:xfrm>
            <a:custGeom>
              <a:avLst/>
              <a:gdLst/>
              <a:ahLst/>
              <a:cxnLst/>
              <a:rect l="0" t="0" r="0" b="0"/>
              <a:pathLst>
                <a:path w="103453" h="59051">
                  <a:moveTo>
                    <a:pt x="8202" y="59050"/>
                  </a:moveTo>
                  <a:lnTo>
                    <a:pt x="8202" y="59050"/>
                  </a:lnTo>
                  <a:lnTo>
                    <a:pt x="8202" y="53994"/>
                  </a:lnTo>
                  <a:lnTo>
                    <a:pt x="7144" y="52504"/>
                  </a:lnTo>
                  <a:lnTo>
                    <a:pt x="5378" y="51511"/>
                  </a:lnTo>
                  <a:lnTo>
                    <a:pt x="3145" y="50849"/>
                  </a:lnTo>
                  <a:lnTo>
                    <a:pt x="1656" y="49349"/>
                  </a:lnTo>
                  <a:lnTo>
                    <a:pt x="0" y="44861"/>
                  </a:lnTo>
                  <a:lnTo>
                    <a:pt x="618" y="42182"/>
                  </a:lnTo>
                  <a:lnTo>
                    <a:pt x="4126" y="36384"/>
                  </a:lnTo>
                  <a:lnTo>
                    <a:pt x="50156" y="13516"/>
                  </a:lnTo>
                  <a:lnTo>
                    <a:pt x="73903" y="638"/>
                  </a:lnTo>
                  <a:lnTo>
                    <a:pt x="79519" y="0"/>
                  </a:lnTo>
                  <a:lnTo>
                    <a:pt x="103452" y="1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SMARTInkShape-3431"/>
            <p:cNvSpPr/>
            <p:nvPr>
              <p:custDataLst>
                <p:tags r:id="rId63"/>
              </p:custDataLst>
            </p:nvPr>
          </p:nvSpPr>
          <p:spPr>
            <a:xfrm>
              <a:off x="9934575" y="2990850"/>
              <a:ext cx="18545" cy="180976"/>
            </a:xfrm>
            <a:custGeom>
              <a:avLst/>
              <a:gdLst/>
              <a:ahLst/>
              <a:cxnLst/>
              <a:rect l="0" t="0" r="0" b="0"/>
              <a:pathLst>
                <a:path w="18545" h="1809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6476" y="52663"/>
                  </a:lnTo>
                  <a:lnTo>
                    <a:pt x="18544" y="79077"/>
                  </a:lnTo>
                  <a:lnTo>
                    <a:pt x="12405" y="120356"/>
                  </a:lnTo>
                  <a:lnTo>
                    <a:pt x="7271" y="151087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SMARTInkShape-3432"/>
            <p:cNvSpPr/>
            <p:nvPr>
              <p:custDataLst>
                <p:tags r:id="rId64"/>
              </p:custDataLst>
            </p:nvPr>
          </p:nvSpPr>
          <p:spPr>
            <a:xfrm>
              <a:off x="9658402" y="2790825"/>
              <a:ext cx="152175" cy="4048126"/>
            </a:xfrm>
            <a:custGeom>
              <a:avLst/>
              <a:gdLst/>
              <a:ahLst/>
              <a:cxnLst/>
              <a:rect l="0" t="0" r="0" b="0"/>
              <a:pathLst>
                <a:path w="152175" h="4048126">
                  <a:moveTo>
                    <a:pt x="142823" y="0"/>
                  </a:moveTo>
                  <a:lnTo>
                    <a:pt x="142823" y="0"/>
                  </a:lnTo>
                  <a:lnTo>
                    <a:pt x="143881" y="16267"/>
                  </a:lnTo>
                  <a:lnTo>
                    <a:pt x="151465" y="61779"/>
                  </a:lnTo>
                  <a:lnTo>
                    <a:pt x="152174" y="106317"/>
                  </a:lnTo>
                  <a:lnTo>
                    <a:pt x="147258" y="150823"/>
                  </a:lnTo>
                  <a:lnTo>
                    <a:pt x="144137" y="190621"/>
                  </a:lnTo>
                  <a:lnTo>
                    <a:pt x="143083" y="231838"/>
                  </a:lnTo>
                  <a:lnTo>
                    <a:pt x="142900" y="272716"/>
                  </a:lnTo>
                  <a:lnTo>
                    <a:pt x="142845" y="316225"/>
                  </a:lnTo>
                  <a:lnTo>
                    <a:pt x="142830" y="353341"/>
                  </a:lnTo>
                  <a:lnTo>
                    <a:pt x="142826" y="385641"/>
                  </a:lnTo>
                  <a:lnTo>
                    <a:pt x="142824" y="429412"/>
                  </a:lnTo>
                  <a:lnTo>
                    <a:pt x="142823" y="461783"/>
                  </a:lnTo>
                  <a:lnTo>
                    <a:pt x="142823" y="495220"/>
                  </a:lnTo>
                  <a:lnTo>
                    <a:pt x="141765" y="536786"/>
                  </a:lnTo>
                  <a:lnTo>
                    <a:pt x="135285" y="582635"/>
                  </a:lnTo>
                  <a:lnTo>
                    <a:pt x="133886" y="628068"/>
                  </a:lnTo>
                  <a:lnTo>
                    <a:pt x="133558" y="664375"/>
                  </a:lnTo>
                  <a:lnTo>
                    <a:pt x="133375" y="708615"/>
                  </a:lnTo>
                  <a:lnTo>
                    <a:pt x="133320" y="748534"/>
                  </a:lnTo>
                  <a:lnTo>
                    <a:pt x="133305" y="787173"/>
                  </a:lnTo>
                  <a:lnTo>
                    <a:pt x="133300" y="825433"/>
                  </a:lnTo>
                  <a:lnTo>
                    <a:pt x="132240" y="863580"/>
                  </a:lnTo>
                  <a:lnTo>
                    <a:pt x="126752" y="901694"/>
                  </a:lnTo>
                  <a:lnTo>
                    <a:pt x="124656" y="940857"/>
                  </a:lnTo>
                  <a:lnTo>
                    <a:pt x="124033" y="984446"/>
                  </a:lnTo>
                  <a:lnTo>
                    <a:pt x="123850" y="1024642"/>
                  </a:lnTo>
                  <a:lnTo>
                    <a:pt x="122738" y="1063363"/>
                  </a:lnTo>
                  <a:lnTo>
                    <a:pt x="117234" y="1102706"/>
                  </a:lnTo>
                  <a:lnTo>
                    <a:pt x="115132" y="1146348"/>
                  </a:lnTo>
                  <a:lnTo>
                    <a:pt x="114511" y="1187619"/>
                  </a:lnTo>
                  <a:lnTo>
                    <a:pt x="114325" y="1231832"/>
                  </a:lnTo>
                  <a:lnTo>
                    <a:pt x="114270" y="1273272"/>
                  </a:lnTo>
                  <a:lnTo>
                    <a:pt x="114255" y="1317536"/>
                  </a:lnTo>
                  <a:lnTo>
                    <a:pt x="114250" y="1358991"/>
                  </a:lnTo>
                  <a:lnTo>
                    <a:pt x="114248" y="1404318"/>
                  </a:lnTo>
                  <a:lnTo>
                    <a:pt x="114248" y="1450203"/>
                  </a:lnTo>
                  <a:lnTo>
                    <a:pt x="114248" y="1492139"/>
                  </a:lnTo>
                  <a:lnTo>
                    <a:pt x="114248" y="1537608"/>
                  </a:lnTo>
                  <a:lnTo>
                    <a:pt x="114248" y="1584594"/>
                  </a:lnTo>
                  <a:lnTo>
                    <a:pt x="114248" y="1632029"/>
                  </a:lnTo>
                  <a:lnTo>
                    <a:pt x="114248" y="1679599"/>
                  </a:lnTo>
                  <a:lnTo>
                    <a:pt x="114248" y="1727207"/>
                  </a:lnTo>
                  <a:lnTo>
                    <a:pt x="114248" y="1758953"/>
                  </a:lnTo>
                  <a:lnTo>
                    <a:pt x="114248" y="1793523"/>
                  </a:lnTo>
                  <a:lnTo>
                    <a:pt x="114248" y="1828996"/>
                  </a:lnTo>
                  <a:lnTo>
                    <a:pt x="114248" y="1862401"/>
                  </a:lnTo>
                  <a:lnTo>
                    <a:pt x="114248" y="1894887"/>
                  </a:lnTo>
                  <a:lnTo>
                    <a:pt x="114248" y="1926963"/>
                  </a:lnTo>
                  <a:lnTo>
                    <a:pt x="114248" y="1958859"/>
                  </a:lnTo>
                  <a:lnTo>
                    <a:pt x="114248" y="1990673"/>
                  </a:lnTo>
                  <a:lnTo>
                    <a:pt x="114248" y="2022452"/>
                  </a:lnTo>
                  <a:lnTo>
                    <a:pt x="114248" y="2054215"/>
                  </a:lnTo>
                  <a:lnTo>
                    <a:pt x="114248" y="2085970"/>
                  </a:lnTo>
                  <a:lnTo>
                    <a:pt x="113190" y="2117723"/>
                  </a:lnTo>
                  <a:lnTo>
                    <a:pt x="109191" y="2149474"/>
                  </a:lnTo>
                  <a:lnTo>
                    <a:pt x="106710" y="2181225"/>
                  </a:lnTo>
                  <a:lnTo>
                    <a:pt x="105311" y="2228850"/>
                  </a:lnTo>
                  <a:lnTo>
                    <a:pt x="102075" y="2276475"/>
                  </a:lnTo>
                  <a:lnTo>
                    <a:pt x="97236" y="2324100"/>
                  </a:lnTo>
                  <a:lnTo>
                    <a:pt x="95802" y="2371725"/>
                  </a:lnTo>
                  <a:lnTo>
                    <a:pt x="92554" y="2419350"/>
                  </a:lnTo>
                  <a:lnTo>
                    <a:pt x="84889" y="2466975"/>
                  </a:lnTo>
                  <a:lnTo>
                    <a:pt x="78738" y="2514600"/>
                  </a:lnTo>
                  <a:lnTo>
                    <a:pt x="74093" y="2562225"/>
                  </a:lnTo>
                  <a:lnTo>
                    <a:pt x="68837" y="2609850"/>
                  </a:lnTo>
                  <a:lnTo>
                    <a:pt x="64456" y="2657475"/>
                  </a:lnTo>
                  <a:lnTo>
                    <a:pt x="59278" y="2705100"/>
                  </a:lnTo>
                  <a:lnTo>
                    <a:pt x="54922" y="2752725"/>
                  </a:lnTo>
                  <a:lnTo>
                    <a:pt x="49750" y="2800350"/>
                  </a:lnTo>
                  <a:lnTo>
                    <a:pt x="48219" y="2845153"/>
                  </a:lnTo>
                  <a:lnTo>
                    <a:pt x="44941" y="2888061"/>
                  </a:lnTo>
                  <a:lnTo>
                    <a:pt x="40091" y="2934288"/>
                  </a:lnTo>
                  <a:lnTo>
                    <a:pt x="38653" y="2978677"/>
                  </a:lnTo>
                  <a:lnTo>
                    <a:pt x="35404" y="3021462"/>
                  </a:lnTo>
                  <a:lnTo>
                    <a:pt x="30561" y="3064832"/>
                  </a:lnTo>
                  <a:lnTo>
                    <a:pt x="29127" y="3107315"/>
                  </a:lnTo>
                  <a:lnTo>
                    <a:pt x="28702" y="3150595"/>
                  </a:lnTo>
                  <a:lnTo>
                    <a:pt x="28576" y="3193050"/>
                  </a:lnTo>
                  <a:lnTo>
                    <a:pt x="28539" y="3236323"/>
                  </a:lnTo>
                  <a:lnTo>
                    <a:pt x="28527" y="3275955"/>
                  </a:lnTo>
                  <a:lnTo>
                    <a:pt x="28524" y="3314509"/>
                  </a:lnTo>
                  <a:lnTo>
                    <a:pt x="25701" y="3352744"/>
                  </a:lnTo>
                  <a:lnTo>
                    <a:pt x="20983" y="3390883"/>
                  </a:lnTo>
                  <a:lnTo>
                    <a:pt x="19586" y="3428995"/>
                  </a:lnTo>
                  <a:lnTo>
                    <a:pt x="14058" y="3474743"/>
                  </a:lnTo>
                  <a:lnTo>
                    <a:pt x="10378" y="3520899"/>
                  </a:lnTo>
                  <a:lnTo>
                    <a:pt x="9652" y="3564510"/>
                  </a:lnTo>
                  <a:lnTo>
                    <a:pt x="9508" y="3608520"/>
                  </a:lnTo>
                  <a:lnTo>
                    <a:pt x="4428" y="3653288"/>
                  </a:lnTo>
                  <a:lnTo>
                    <a:pt x="1275" y="3691600"/>
                  </a:lnTo>
                  <a:lnTo>
                    <a:pt x="342" y="3738230"/>
                  </a:lnTo>
                  <a:lnTo>
                    <a:pt x="122" y="3773868"/>
                  </a:lnTo>
                  <a:lnTo>
                    <a:pt x="0" y="3821166"/>
                  </a:lnTo>
                  <a:lnTo>
                    <a:pt x="2785" y="3860933"/>
                  </a:lnTo>
                  <a:lnTo>
                    <a:pt x="7491" y="3903407"/>
                  </a:lnTo>
                  <a:lnTo>
                    <a:pt x="9212" y="3946753"/>
                  </a:lnTo>
                  <a:lnTo>
                    <a:pt x="9457" y="3989094"/>
                  </a:lnTo>
                  <a:lnTo>
                    <a:pt x="9472" y="4031024"/>
                  </a:lnTo>
                  <a:lnTo>
                    <a:pt x="18998" y="404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SMARTInkShape-3433"/>
            <p:cNvSpPr/>
            <p:nvPr>
              <p:custDataLst>
                <p:tags r:id="rId65"/>
              </p:custDataLst>
            </p:nvPr>
          </p:nvSpPr>
          <p:spPr>
            <a:xfrm>
              <a:off x="9506341" y="2895600"/>
              <a:ext cx="104385" cy="9526"/>
            </a:xfrm>
            <a:custGeom>
              <a:avLst/>
              <a:gdLst/>
              <a:ahLst/>
              <a:cxnLst/>
              <a:rect l="0" t="0" r="0" b="0"/>
              <a:pathLst>
                <a:path w="104385" h="9526">
                  <a:moveTo>
                    <a:pt x="9134" y="0"/>
                  </a:moveTo>
                  <a:lnTo>
                    <a:pt x="9134" y="0"/>
                  </a:lnTo>
                  <a:lnTo>
                    <a:pt x="0" y="9133"/>
                  </a:lnTo>
                  <a:lnTo>
                    <a:pt x="46282" y="9524"/>
                  </a:lnTo>
                  <a:lnTo>
                    <a:pt x="90392" y="9525"/>
                  </a:lnTo>
                  <a:lnTo>
                    <a:pt x="104384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SMARTInkShape-3434"/>
            <p:cNvSpPr/>
            <p:nvPr>
              <p:custDataLst>
                <p:tags r:id="rId66"/>
              </p:custDataLst>
            </p:nvPr>
          </p:nvSpPr>
          <p:spPr>
            <a:xfrm>
              <a:off x="9477375" y="3181350"/>
              <a:ext cx="8938" cy="66676"/>
            </a:xfrm>
            <a:custGeom>
              <a:avLst/>
              <a:gdLst/>
              <a:ahLst/>
              <a:cxnLst/>
              <a:rect l="0" t="0" r="0" b="0"/>
              <a:pathLst>
                <a:path w="8938" h="666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8937" y="13183"/>
                  </a:lnTo>
                  <a:lnTo>
                    <a:pt x="8206" y="2491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SMARTInkShape-3435"/>
            <p:cNvSpPr/>
            <p:nvPr>
              <p:custDataLst>
                <p:tags r:id="rId67"/>
              </p:custDataLst>
            </p:nvPr>
          </p:nvSpPr>
          <p:spPr>
            <a:xfrm>
              <a:off x="9387488" y="3100327"/>
              <a:ext cx="70400" cy="115844"/>
            </a:xfrm>
            <a:custGeom>
              <a:avLst/>
              <a:gdLst/>
              <a:ahLst/>
              <a:cxnLst/>
              <a:rect l="0" t="0" r="0" b="0"/>
              <a:pathLst>
                <a:path w="70400" h="115844">
                  <a:moveTo>
                    <a:pt x="13687" y="23873"/>
                  </a:moveTo>
                  <a:lnTo>
                    <a:pt x="13687" y="23873"/>
                  </a:lnTo>
                  <a:lnTo>
                    <a:pt x="21888" y="23873"/>
                  </a:lnTo>
                  <a:lnTo>
                    <a:pt x="22331" y="24931"/>
                  </a:lnTo>
                  <a:lnTo>
                    <a:pt x="23202" y="68929"/>
                  </a:lnTo>
                  <a:lnTo>
                    <a:pt x="22152" y="87297"/>
                  </a:lnTo>
                  <a:lnTo>
                    <a:pt x="15011" y="106243"/>
                  </a:lnTo>
                  <a:lnTo>
                    <a:pt x="14568" y="106303"/>
                  </a:lnTo>
                  <a:lnTo>
                    <a:pt x="13948" y="101331"/>
                  </a:lnTo>
                  <a:lnTo>
                    <a:pt x="13802" y="96046"/>
                  </a:lnTo>
                  <a:lnTo>
                    <a:pt x="25450" y="52167"/>
                  </a:lnTo>
                  <a:lnTo>
                    <a:pt x="40812" y="8189"/>
                  </a:lnTo>
                  <a:lnTo>
                    <a:pt x="46889" y="764"/>
                  </a:lnTo>
                  <a:lnTo>
                    <a:pt x="49580" y="0"/>
                  </a:lnTo>
                  <a:lnTo>
                    <a:pt x="52433" y="550"/>
                  </a:lnTo>
                  <a:lnTo>
                    <a:pt x="55393" y="1974"/>
                  </a:lnTo>
                  <a:lnTo>
                    <a:pt x="57365" y="3982"/>
                  </a:lnTo>
                  <a:lnTo>
                    <a:pt x="67511" y="27449"/>
                  </a:lnTo>
                  <a:lnTo>
                    <a:pt x="70180" y="45197"/>
                  </a:lnTo>
                  <a:lnTo>
                    <a:pt x="70399" y="50789"/>
                  </a:lnTo>
                  <a:lnTo>
                    <a:pt x="68429" y="55576"/>
                  </a:lnTo>
                  <a:lnTo>
                    <a:pt x="57659" y="68426"/>
                  </a:lnTo>
                  <a:lnTo>
                    <a:pt x="50125" y="88374"/>
                  </a:lnTo>
                  <a:lnTo>
                    <a:pt x="33702" y="107875"/>
                  </a:lnTo>
                  <a:lnTo>
                    <a:pt x="25051" y="114124"/>
                  </a:lnTo>
                  <a:lnTo>
                    <a:pt x="21263" y="115790"/>
                  </a:lnTo>
                  <a:lnTo>
                    <a:pt x="17680" y="115843"/>
                  </a:lnTo>
                  <a:lnTo>
                    <a:pt x="10875" y="113079"/>
                  </a:lnTo>
                  <a:lnTo>
                    <a:pt x="7580" y="112977"/>
                  </a:lnTo>
                  <a:lnTo>
                    <a:pt x="0" y="115773"/>
                  </a:lnTo>
                  <a:lnTo>
                    <a:pt x="13687" y="109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SMARTInkShape-3436"/>
            <p:cNvSpPr/>
            <p:nvPr>
              <p:custDataLst>
                <p:tags r:id="rId68"/>
              </p:custDataLst>
            </p:nvPr>
          </p:nvSpPr>
          <p:spPr>
            <a:xfrm>
              <a:off x="9296400" y="3067050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29"/>
                  </a:lnTo>
                  <a:lnTo>
                    <a:pt x="2822" y="21036"/>
                  </a:lnTo>
                  <a:lnTo>
                    <a:pt x="13184" y="19639"/>
                  </a:lnTo>
                  <a:lnTo>
                    <a:pt x="23850" y="18253"/>
                  </a:lnTo>
                  <a:lnTo>
                    <a:pt x="40698" y="11523"/>
                  </a:lnTo>
                  <a:lnTo>
                    <a:pt x="53922" y="3884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SMARTInkShape-3437"/>
            <p:cNvSpPr/>
            <p:nvPr>
              <p:custDataLst>
                <p:tags r:id="rId69"/>
              </p:custDataLst>
            </p:nvPr>
          </p:nvSpPr>
          <p:spPr>
            <a:xfrm>
              <a:off x="9309962" y="2962275"/>
              <a:ext cx="119789" cy="47626"/>
            </a:xfrm>
            <a:custGeom>
              <a:avLst/>
              <a:gdLst/>
              <a:ahLst/>
              <a:cxnLst/>
              <a:rect l="0" t="0" r="0" b="0"/>
              <a:pathLst>
                <a:path w="119789" h="47626">
                  <a:moveTo>
                    <a:pt x="5488" y="47625"/>
                  </a:moveTo>
                  <a:lnTo>
                    <a:pt x="5488" y="47625"/>
                  </a:lnTo>
                  <a:lnTo>
                    <a:pt x="431" y="47625"/>
                  </a:lnTo>
                  <a:lnTo>
                    <a:pt x="0" y="46567"/>
                  </a:lnTo>
                  <a:lnTo>
                    <a:pt x="4557" y="39424"/>
                  </a:lnTo>
                  <a:lnTo>
                    <a:pt x="46869" y="18854"/>
                  </a:lnTo>
                  <a:lnTo>
                    <a:pt x="89529" y="4207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SMARTInkShape-3438"/>
            <p:cNvSpPr/>
            <p:nvPr>
              <p:custDataLst>
                <p:tags r:id="rId70"/>
              </p:custDataLst>
            </p:nvPr>
          </p:nvSpPr>
          <p:spPr>
            <a:xfrm>
              <a:off x="9324975" y="3000375"/>
              <a:ext cx="19051" cy="184983"/>
            </a:xfrm>
            <a:custGeom>
              <a:avLst/>
              <a:gdLst/>
              <a:ahLst/>
              <a:cxnLst/>
              <a:rect l="0" t="0" r="0" b="0"/>
              <a:pathLst>
                <a:path w="19051" h="184983">
                  <a:moveTo>
                    <a:pt x="19050" y="0"/>
                  </a:moveTo>
                  <a:lnTo>
                    <a:pt x="19050" y="0"/>
                  </a:lnTo>
                  <a:lnTo>
                    <a:pt x="19050" y="41418"/>
                  </a:lnTo>
                  <a:lnTo>
                    <a:pt x="13993" y="81912"/>
                  </a:lnTo>
                  <a:lnTo>
                    <a:pt x="9349" y="123072"/>
                  </a:lnTo>
                  <a:lnTo>
                    <a:pt x="639" y="169734"/>
                  </a:lnTo>
                  <a:lnTo>
                    <a:pt x="84" y="184982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SMARTInkShape-3439"/>
            <p:cNvSpPr/>
            <p:nvPr>
              <p:custDataLst>
                <p:tags r:id="rId71"/>
              </p:custDataLst>
            </p:nvPr>
          </p:nvSpPr>
          <p:spPr>
            <a:xfrm>
              <a:off x="10096500" y="3153167"/>
              <a:ext cx="9526" cy="75809"/>
            </a:xfrm>
            <a:custGeom>
              <a:avLst/>
              <a:gdLst/>
              <a:ahLst/>
              <a:cxnLst/>
              <a:rect l="0" t="0" r="0" b="0"/>
              <a:pathLst>
                <a:path w="9526" h="75809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7" y="0"/>
                  </a:lnTo>
                  <a:lnTo>
                    <a:pt x="6546" y="928"/>
                  </a:lnTo>
                  <a:lnTo>
                    <a:pt x="7538" y="2605"/>
                  </a:lnTo>
                  <a:lnTo>
                    <a:pt x="8937" y="10021"/>
                  </a:lnTo>
                  <a:lnTo>
                    <a:pt x="9515" y="57300"/>
                  </a:lnTo>
                  <a:lnTo>
                    <a:pt x="9525" y="75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SMARTInkShape-3440"/>
            <p:cNvSpPr/>
            <p:nvPr>
              <p:custDataLst>
                <p:tags r:id="rId72"/>
              </p:custDataLst>
            </p:nvPr>
          </p:nvSpPr>
          <p:spPr>
            <a:xfrm>
              <a:off x="9896912" y="2802506"/>
              <a:ext cx="64869" cy="90788"/>
            </a:xfrm>
            <a:custGeom>
              <a:avLst/>
              <a:gdLst/>
              <a:ahLst/>
              <a:cxnLst/>
              <a:rect l="0" t="0" r="0" b="0"/>
              <a:pathLst>
                <a:path w="64869" h="90788">
                  <a:moveTo>
                    <a:pt x="9088" y="35944"/>
                  </a:moveTo>
                  <a:lnTo>
                    <a:pt x="9088" y="35944"/>
                  </a:lnTo>
                  <a:lnTo>
                    <a:pt x="18498" y="26535"/>
                  </a:lnTo>
                  <a:lnTo>
                    <a:pt x="23635" y="26454"/>
                  </a:lnTo>
                  <a:lnTo>
                    <a:pt x="25136" y="25384"/>
                  </a:lnTo>
                  <a:lnTo>
                    <a:pt x="26136" y="23612"/>
                  </a:lnTo>
                  <a:lnTo>
                    <a:pt x="28137" y="16899"/>
                  </a:lnTo>
                  <a:lnTo>
                    <a:pt x="28137" y="16897"/>
                  </a:lnTo>
                  <a:lnTo>
                    <a:pt x="28138" y="30152"/>
                  </a:lnTo>
                  <a:lnTo>
                    <a:pt x="23081" y="44341"/>
                  </a:lnTo>
                  <a:lnTo>
                    <a:pt x="12951" y="61553"/>
                  </a:lnTo>
                  <a:lnTo>
                    <a:pt x="9174" y="77163"/>
                  </a:lnTo>
                  <a:lnTo>
                    <a:pt x="1037" y="90787"/>
                  </a:lnTo>
                  <a:lnTo>
                    <a:pt x="546" y="90498"/>
                  </a:lnTo>
                  <a:lnTo>
                    <a:pt x="0" y="87354"/>
                  </a:lnTo>
                  <a:lnTo>
                    <a:pt x="14163" y="42299"/>
                  </a:lnTo>
                  <a:lnTo>
                    <a:pt x="36097" y="0"/>
                  </a:lnTo>
                  <a:lnTo>
                    <a:pt x="37679" y="1398"/>
                  </a:lnTo>
                  <a:lnTo>
                    <a:pt x="52759" y="29405"/>
                  </a:lnTo>
                  <a:lnTo>
                    <a:pt x="59303" y="54797"/>
                  </a:lnTo>
                  <a:lnTo>
                    <a:pt x="63157" y="61256"/>
                  </a:lnTo>
                  <a:lnTo>
                    <a:pt x="64868" y="67655"/>
                  </a:lnTo>
                  <a:lnTo>
                    <a:pt x="64266" y="69785"/>
                  </a:lnTo>
                  <a:lnTo>
                    <a:pt x="62806" y="71205"/>
                  </a:lnTo>
                  <a:lnTo>
                    <a:pt x="56713" y="74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SMARTInkShape-3441"/>
            <p:cNvSpPr/>
            <p:nvPr>
              <p:custDataLst>
                <p:tags r:id="rId73"/>
              </p:custDataLst>
            </p:nvPr>
          </p:nvSpPr>
          <p:spPr>
            <a:xfrm>
              <a:off x="10077956" y="2895600"/>
              <a:ext cx="113795" cy="9526"/>
            </a:xfrm>
            <a:custGeom>
              <a:avLst/>
              <a:gdLst/>
              <a:ahLst/>
              <a:cxnLst/>
              <a:rect l="0" t="0" r="0" b="0"/>
              <a:pathLst>
                <a:path w="113795" h="9526">
                  <a:moveTo>
                    <a:pt x="18544" y="0"/>
                  </a:moveTo>
                  <a:lnTo>
                    <a:pt x="18544" y="0"/>
                  </a:lnTo>
                  <a:lnTo>
                    <a:pt x="13487" y="0"/>
                  </a:lnTo>
                  <a:lnTo>
                    <a:pt x="8183" y="2822"/>
                  </a:lnTo>
                  <a:lnTo>
                    <a:pt x="0" y="9133"/>
                  </a:lnTo>
                  <a:lnTo>
                    <a:pt x="46199" y="9515"/>
                  </a:lnTo>
                  <a:lnTo>
                    <a:pt x="88978" y="9524"/>
                  </a:lnTo>
                  <a:lnTo>
                    <a:pt x="113794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SMARTInkShape-3442"/>
            <p:cNvSpPr/>
            <p:nvPr>
              <p:custDataLst>
                <p:tags r:id="rId74"/>
              </p:custDataLst>
            </p:nvPr>
          </p:nvSpPr>
          <p:spPr>
            <a:xfrm>
              <a:off x="10125075" y="2833224"/>
              <a:ext cx="9526" cy="119527"/>
            </a:xfrm>
            <a:custGeom>
              <a:avLst/>
              <a:gdLst/>
              <a:ahLst/>
              <a:cxnLst/>
              <a:rect l="0" t="0" r="0" b="0"/>
              <a:pathLst>
                <a:path w="9526" h="119527">
                  <a:moveTo>
                    <a:pt x="9525" y="14751"/>
                  </a:moveTo>
                  <a:lnTo>
                    <a:pt x="9525" y="14751"/>
                  </a:lnTo>
                  <a:lnTo>
                    <a:pt x="1323" y="6550"/>
                  </a:lnTo>
                  <a:lnTo>
                    <a:pt x="260" y="0"/>
                  </a:lnTo>
                  <a:lnTo>
                    <a:pt x="4" y="45128"/>
                  </a:lnTo>
                  <a:lnTo>
                    <a:pt x="0" y="90130"/>
                  </a:lnTo>
                  <a:lnTo>
                    <a:pt x="0" y="119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SMARTInkShape-3443"/>
            <p:cNvSpPr/>
            <p:nvPr>
              <p:custDataLst>
                <p:tags r:id="rId75"/>
              </p:custDataLst>
            </p:nvPr>
          </p:nvSpPr>
          <p:spPr>
            <a:xfrm>
              <a:off x="9296400" y="2834466"/>
              <a:ext cx="85726" cy="49662"/>
            </a:xfrm>
            <a:custGeom>
              <a:avLst/>
              <a:gdLst/>
              <a:ahLst/>
              <a:cxnLst/>
              <a:rect l="0" t="0" r="0" b="0"/>
              <a:pathLst>
                <a:path w="85726" h="49662">
                  <a:moveTo>
                    <a:pt x="0" y="23034"/>
                  </a:moveTo>
                  <a:lnTo>
                    <a:pt x="0" y="23034"/>
                  </a:lnTo>
                  <a:lnTo>
                    <a:pt x="0" y="13625"/>
                  </a:lnTo>
                  <a:lnTo>
                    <a:pt x="0" y="49661"/>
                  </a:lnTo>
                  <a:lnTo>
                    <a:pt x="0" y="38181"/>
                  </a:lnTo>
                  <a:lnTo>
                    <a:pt x="9701" y="7999"/>
                  </a:lnTo>
                  <a:lnTo>
                    <a:pt x="14191" y="1182"/>
                  </a:lnTo>
                  <a:lnTo>
                    <a:pt x="16868" y="0"/>
                  </a:lnTo>
                  <a:lnTo>
                    <a:pt x="19713" y="269"/>
                  </a:lnTo>
                  <a:lnTo>
                    <a:pt x="28771" y="2883"/>
                  </a:lnTo>
                  <a:lnTo>
                    <a:pt x="31881" y="3250"/>
                  </a:lnTo>
                  <a:lnTo>
                    <a:pt x="85725" y="42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SMARTInkShape-3444"/>
            <p:cNvSpPr/>
            <p:nvPr>
              <p:custDataLst>
                <p:tags r:id="rId76"/>
              </p:custDataLst>
            </p:nvPr>
          </p:nvSpPr>
          <p:spPr>
            <a:xfrm>
              <a:off x="10172700" y="2790825"/>
              <a:ext cx="228598" cy="4219576"/>
            </a:xfrm>
            <a:custGeom>
              <a:avLst/>
              <a:gdLst/>
              <a:ahLst/>
              <a:cxnLst/>
              <a:rect l="0" t="0" r="0" b="0"/>
              <a:pathLst>
                <a:path w="228598" h="4219576">
                  <a:moveTo>
                    <a:pt x="209550" y="0"/>
                  </a:moveTo>
                  <a:lnTo>
                    <a:pt x="209550" y="0"/>
                  </a:lnTo>
                  <a:lnTo>
                    <a:pt x="209550" y="40098"/>
                  </a:lnTo>
                  <a:lnTo>
                    <a:pt x="209550" y="82239"/>
                  </a:lnTo>
                  <a:lnTo>
                    <a:pt x="209550" y="119970"/>
                  </a:lnTo>
                  <a:lnTo>
                    <a:pt x="209550" y="166220"/>
                  </a:lnTo>
                  <a:lnTo>
                    <a:pt x="210608" y="204088"/>
                  </a:lnTo>
                  <a:lnTo>
                    <a:pt x="216096" y="242269"/>
                  </a:lnTo>
                  <a:lnTo>
                    <a:pt x="218192" y="276747"/>
                  </a:lnTo>
                  <a:lnTo>
                    <a:pt x="218815" y="320594"/>
                  </a:lnTo>
                  <a:lnTo>
                    <a:pt x="218960" y="355211"/>
                  </a:lnTo>
                  <a:lnTo>
                    <a:pt x="219023" y="391763"/>
                  </a:lnTo>
                  <a:lnTo>
                    <a:pt x="219053" y="426000"/>
                  </a:lnTo>
                  <a:lnTo>
                    <a:pt x="220127" y="464183"/>
                  </a:lnTo>
                  <a:lnTo>
                    <a:pt x="225620" y="501838"/>
                  </a:lnTo>
                  <a:lnTo>
                    <a:pt x="227717" y="542980"/>
                  </a:lnTo>
                  <a:lnTo>
                    <a:pt x="228209" y="580344"/>
                  </a:lnTo>
                  <a:lnTo>
                    <a:pt x="228485" y="622803"/>
                  </a:lnTo>
                  <a:lnTo>
                    <a:pt x="228565" y="660549"/>
                  </a:lnTo>
                  <a:lnTo>
                    <a:pt x="228591" y="698544"/>
                  </a:lnTo>
                  <a:lnTo>
                    <a:pt x="228597" y="736613"/>
                  </a:lnTo>
                  <a:lnTo>
                    <a:pt x="223542" y="774704"/>
                  </a:lnTo>
                  <a:lnTo>
                    <a:pt x="220398" y="817857"/>
                  </a:lnTo>
                  <a:lnTo>
                    <a:pt x="214409" y="859101"/>
                  </a:lnTo>
                  <a:lnTo>
                    <a:pt x="210991" y="898133"/>
                  </a:lnTo>
                  <a:lnTo>
                    <a:pt x="209977" y="936509"/>
                  </a:lnTo>
                  <a:lnTo>
                    <a:pt x="209677" y="979747"/>
                  </a:lnTo>
                  <a:lnTo>
                    <a:pt x="204531" y="1021016"/>
                  </a:lnTo>
                  <a:lnTo>
                    <a:pt x="201361" y="1065111"/>
                  </a:lnTo>
                  <a:lnTo>
                    <a:pt x="200420" y="1111690"/>
                  </a:lnTo>
                  <a:lnTo>
                    <a:pt x="195086" y="1159005"/>
                  </a:lnTo>
                  <a:lnTo>
                    <a:pt x="191859" y="1206538"/>
                  </a:lnTo>
                  <a:lnTo>
                    <a:pt x="190902" y="1254136"/>
                  </a:lnTo>
                  <a:lnTo>
                    <a:pt x="190620" y="1301753"/>
                  </a:lnTo>
                  <a:lnTo>
                    <a:pt x="190535" y="1349376"/>
                  </a:lnTo>
                  <a:lnTo>
                    <a:pt x="185455" y="1397000"/>
                  </a:lnTo>
                  <a:lnTo>
                    <a:pt x="182966" y="1431572"/>
                  </a:lnTo>
                  <a:lnTo>
                    <a:pt x="181859" y="1467046"/>
                  </a:lnTo>
                  <a:lnTo>
                    <a:pt x="181368" y="1500451"/>
                  </a:lnTo>
                  <a:lnTo>
                    <a:pt x="178329" y="1535759"/>
                  </a:lnTo>
                  <a:lnTo>
                    <a:pt x="174508" y="1571560"/>
                  </a:lnTo>
                  <a:lnTo>
                    <a:pt x="172809" y="1605110"/>
                  </a:lnTo>
                  <a:lnTo>
                    <a:pt x="169232" y="1637660"/>
                  </a:lnTo>
                  <a:lnTo>
                    <a:pt x="165172" y="1670824"/>
                  </a:lnTo>
                  <a:lnTo>
                    <a:pt x="163368" y="1706730"/>
                  </a:lnTo>
                  <a:lnTo>
                    <a:pt x="162567" y="1743855"/>
                  </a:lnTo>
                  <a:lnTo>
                    <a:pt x="162210" y="1780463"/>
                  </a:lnTo>
                  <a:lnTo>
                    <a:pt x="162052" y="1814373"/>
                  </a:lnTo>
                  <a:lnTo>
                    <a:pt x="161983" y="1849904"/>
                  </a:lnTo>
                  <a:lnTo>
                    <a:pt x="161952" y="1886863"/>
                  </a:lnTo>
                  <a:lnTo>
                    <a:pt x="161937" y="1924456"/>
                  </a:lnTo>
                  <a:lnTo>
                    <a:pt x="159107" y="1959508"/>
                  </a:lnTo>
                  <a:lnTo>
                    <a:pt x="155380" y="1993784"/>
                  </a:lnTo>
                  <a:lnTo>
                    <a:pt x="153724" y="2030185"/>
                  </a:lnTo>
                  <a:lnTo>
                    <a:pt x="152988" y="2064707"/>
                  </a:lnTo>
                  <a:lnTo>
                    <a:pt x="152660" y="2098747"/>
                  </a:lnTo>
                  <a:lnTo>
                    <a:pt x="152515" y="2135043"/>
                  </a:lnTo>
                  <a:lnTo>
                    <a:pt x="152452" y="2169520"/>
                  </a:lnTo>
                  <a:lnTo>
                    <a:pt x="152422" y="2203540"/>
                  </a:lnTo>
                  <a:lnTo>
                    <a:pt x="152409" y="2239826"/>
                  </a:lnTo>
                  <a:lnTo>
                    <a:pt x="152404" y="2277120"/>
                  </a:lnTo>
                  <a:lnTo>
                    <a:pt x="151343" y="2314862"/>
                  </a:lnTo>
                  <a:lnTo>
                    <a:pt x="147344" y="2352802"/>
                  </a:lnTo>
                  <a:lnTo>
                    <a:pt x="144862" y="2388009"/>
                  </a:lnTo>
                  <a:lnTo>
                    <a:pt x="143758" y="2422354"/>
                  </a:lnTo>
                  <a:lnTo>
                    <a:pt x="143266" y="2458785"/>
                  </a:lnTo>
                  <a:lnTo>
                    <a:pt x="140227" y="2496143"/>
                  </a:lnTo>
                  <a:lnTo>
                    <a:pt x="136407" y="2533914"/>
                  </a:lnTo>
                  <a:lnTo>
                    <a:pt x="134709" y="2571867"/>
                  </a:lnTo>
                  <a:lnTo>
                    <a:pt x="133954" y="2607080"/>
                  </a:lnTo>
                  <a:lnTo>
                    <a:pt x="132559" y="2641428"/>
                  </a:lnTo>
                  <a:lnTo>
                    <a:pt x="128412" y="2677859"/>
                  </a:lnTo>
                  <a:lnTo>
                    <a:pt x="125863" y="2715218"/>
                  </a:lnTo>
                  <a:lnTo>
                    <a:pt x="123673" y="2752989"/>
                  </a:lnTo>
                  <a:lnTo>
                    <a:pt x="119172" y="2790942"/>
                  </a:lnTo>
                  <a:lnTo>
                    <a:pt x="116465" y="2826155"/>
                  </a:lnTo>
                  <a:lnTo>
                    <a:pt x="115264" y="2860503"/>
                  </a:lnTo>
                  <a:lnTo>
                    <a:pt x="114728" y="2896934"/>
                  </a:lnTo>
                  <a:lnTo>
                    <a:pt x="111668" y="2931471"/>
                  </a:lnTo>
                  <a:lnTo>
                    <a:pt x="107838" y="2965517"/>
                  </a:lnTo>
                  <a:lnTo>
                    <a:pt x="106136" y="3001816"/>
                  </a:lnTo>
                  <a:lnTo>
                    <a:pt x="102558" y="3039116"/>
                  </a:lnTo>
                  <a:lnTo>
                    <a:pt x="98499" y="3075801"/>
                  </a:lnTo>
                  <a:lnTo>
                    <a:pt x="96693" y="3109745"/>
                  </a:lnTo>
                  <a:lnTo>
                    <a:pt x="93070" y="3145292"/>
                  </a:lnTo>
                  <a:lnTo>
                    <a:pt x="88989" y="3181200"/>
                  </a:lnTo>
                  <a:lnTo>
                    <a:pt x="87175" y="3214797"/>
                  </a:lnTo>
                  <a:lnTo>
                    <a:pt x="83548" y="3250191"/>
                  </a:lnTo>
                  <a:lnTo>
                    <a:pt x="79465" y="3286030"/>
                  </a:lnTo>
                  <a:lnTo>
                    <a:pt x="77651" y="3319596"/>
                  </a:lnTo>
                  <a:lnTo>
                    <a:pt x="74023" y="3352154"/>
                  </a:lnTo>
                  <a:lnTo>
                    <a:pt x="69940" y="3384263"/>
                  </a:lnTo>
                  <a:lnTo>
                    <a:pt x="68126" y="3416172"/>
                  </a:lnTo>
                  <a:lnTo>
                    <a:pt x="67320" y="3447994"/>
                  </a:lnTo>
                  <a:lnTo>
                    <a:pt x="65903" y="3479775"/>
                  </a:lnTo>
                  <a:lnTo>
                    <a:pt x="61746" y="3511539"/>
                  </a:lnTo>
                  <a:lnTo>
                    <a:pt x="56371" y="3543295"/>
                  </a:lnTo>
                  <a:lnTo>
                    <a:pt x="51512" y="3575048"/>
                  </a:lnTo>
                  <a:lnTo>
                    <a:pt x="49353" y="3606799"/>
                  </a:lnTo>
                  <a:lnTo>
                    <a:pt x="45570" y="3638550"/>
                  </a:lnTo>
                  <a:lnTo>
                    <a:pt x="40314" y="3686175"/>
                  </a:lnTo>
                  <a:lnTo>
                    <a:pt x="35933" y="3733800"/>
                  </a:lnTo>
                  <a:lnTo>
                    <a:pt x="27933" y="3778603"/>
                  </a:lnTo>
                  <a:lnTo>
                    <a:pt x="21682" y="3815867"/>
                  </a:lnTo>
                  <a:lnTo>
                    <a:pt x="19831" y="3852660"/>
                  </a:lnTo>
                  <a:lnTo>
                    <a:pt x="19282" y="3891431"/>
                  </a:lnTo>
                  <a:lnTo>
                    <a:pt x="16297" y="3928673"/>
                  </a:lnTo>
                  <a:lnTo>
                    <a:pt x="11531" y="3976043"/>
                  </a:lnTo>
                  <a:lnTo>
                    <a:pt x="7296" y="4021828"/>
                  </a:lnTo>
                  <a:lnTo>
                    <a:pt x="2162" y="4063970"/>
                  </a:lnTo>
                  <a:lnTo>
                    <a:pt x="959" y="4097500"/>
                  </a:lnTo>
                  <a:lnTo>
                    <a:pt x="427" y="4130042"/>
                  </a:lnTo>
                  <a:lnTo>
                    <a:pt x="190" y="4162144"/>
                  </a:lnTo>
                  <a:lnTo>
                    <a:pt x="0" y="421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6" name="SMARTInkShape-Group806"/>
          <p:cNvGrpSpPr/>
          <p:nvPr/>
        </p:nvGrpSpPr>
        <p:grpSpPr>
          <a:xfrm>
            <a:off x="10477500" y="2876942"/>
            <a:ext cx="1657091" cy="4133459"/>
            <a:chOff x="10477500" y="2876942"/>
            <a:chExt cx="1657091" cy="4133459"/>
          </a:xfrm>
        </p:grpSpPr>
        <p:sp>
          <p:nvSpPr>
            <p:cNvPr id="1586" name="SMARTInkShape-3445"/>
            <p:cNvSpPr/>
            <p:nvPr>
              <p:custDataLst>
                <p:tags r:id="rId30"/>
              </p:custDataLst>
            </p:nvPr>
          </p:nvSpPr>
          <p:spPr>
            <a:xfrm>
              <a:off x="10477500" y="2952750"/>
              <a:ext cx="9523" cy="238126"/>
            </a:xfrm>
            <a:custGeom>
              <a:avLst/>
              <a:gdLst/>
              <a:ahLst/>
              <a:cxnLst/>
              <a:rect l="0" t="0" r="0" b="0"/>
              <a:pathLst>
                <a:path w="9523" h="238126">
                  <a:moveTo>
                    <a:pt x="0" y="0"/>
                  </a:moveTo>
                  <a:lnTo>
                    <a:pt x="0" y="0"/>
                  </a:lnTo>
                  <a:lnTo>
                    <a:pt x="1058" y="27006"/>
                  </a:lnTo>
                  <a:lnTo>
                    <a:pt x="8937" y="71113"/>
                  </a:lnTo>
                  <a:lnTo>
                    <a:pt x="9410" y="110708"/>
                  </a:lnTo>
                  <a:lnTo>
                    <a:pt x="9510" y="153913"/>
                  </a:lnTo>
                  <a:lnTo>
                    <a:pt x="9522" y="195855"/>
                  </a:lnTo>
                  <a:lnTo>
                    <a:pt x="8467" y="228639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SMARTInkShape-3446"/>
            <p:cNvSpPr/>
            <p:nvPr>
              <p:custDataLst>
                <p:tags r:id="rId31"/>
              </p:custDataLst>
            </p:nvPr>
          </p:nvSpPr>
          <p:spPr>
            <a:xfrm>
              <a:off x="10534650" y="3002091"/>
              <a:ext cx="19051" cy="179260"/>
            </a:xfrm>
            <a:custGeom>
              <a:avLst/>
              <a:gdLst/>
              <a:ahLst/>
              <a:cxnLst/>
              <a:rect l="0" t="0" r="0" b="0"/>
              <a:pathLst>
                <a:path w="19051" h="179260">
                  <a:moveTo>
                    <a:pt x="19050" y="17334"/>
                  </a:moveTo>
                  <a:lnTo>
                    <a:pt x="19050" y="17334"/>
                  </a:lnTo>
                  <a:lnTo>
                    <a:pt x="13993" y="12278"/>
                  </a:lnTo>
                  <a:lnTo>
                    <a:pt x="11512" y="6973"/>
                  </a:lnTo>
                  <a:lnTo>
                    <a:pt x="9916" y="0"/>
                  </a:lnTo>
                  <a:lnTo>
                    <a:pt x="9540" y="39769"/>
                  </a:lnTo>
                  <a:lnTo>
                    <a:pt x="4472" y="80209"/>
                  </a:lnTo>
                  <a:lnTo>
                    <a:pt x="883" y="121358"/>
                  </a:lnTo>
                  <a:lnTo>
                    <a:pt x="115" y="164579"/>
                  </a:lnTo>
                  <a:lnTo>
                    <a:pt x="0" y="179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SMARTInkShape-3447"/>
            <p:cNvSpPr/>
            <p:nvPr>
              <p:custDataLst>
                <p:tags r:id="rId32"/>
              </p:custDataLst>
            </p:nvPr>
          </p:nvSpPr>
          <p:spPr>
            <a:xfrm>
              <a:off x="10515715" y="2979162"/>
              <a:ext cx="95136" cy="40264"/>
            </a:xfrm>
            <a:custGeom>
              <a:avLst/>
              <a:gdLst/>
              <a:ahLst/>
              <a:cxnLst/>
              <a:rect l="0" t="0" r="0" b="0"/>
              <a:pathLst>
                <a:path w="95136" h="40264">
                  <a:moveTo>
                    <a:pt x="9410" y="40263"/>
                  </a:moveTo>
                  <a:lnTo>
                    <a:pt x="9410" y="40263"/>
                  </a:lnTo>
                  <a:lnTo>
                    <a:pt x="4353" y="40263"/>
                  </a:lnTo>
                  <a:lnTo>
                    <a:pt x="2864" y="39205"/>
                  </a:lnTo>
                  <a:lnTo>
                    <a:pt x="1872" y="37441"/>
                  </a:lnTo>
                  <a:lnTo>
                    <a:pt x="145" y="30562"/>
                  </a:lnTo>
                  <a:lnTo>
                    <a:pt x="0" y="26074"/>
                  </a:lnTo>
                  <a:lnTo>
                    <a:pt x="2078" y="23395"/>
                  </a:lnTo>
                  <a:lnTo>
                    <a:pt x="10032" y="17597"/>
                  </a:lnTo>
                  <a:lnTo>
                    <a:pt x="57454" y="0"/>
                  </a:lnTo>
                  <a:lnTo>
                    <a:pt x="95135" y="2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SMARTInkShape-3448"/>
            <p:cNvSpPr/>
            <p:nvPr>
              <p:custDataLst>
                <p:tags r:id="rId33"/>
              </p:custDataLst>
            </p:nvPr>
          </p:nvSpPr>
          <p:spPr>
            <a:xfrm>
              <a:off x="10506075" y="3057525"/>
              <a:ext cx="104776" cy="34064"/>
            </a:xfrm>
            <a:custGeom>
              <a:avLst/>
              <a:gdLst/>
              <a:ahLst/>
              <a:cxnLst/>
              <a:rect l="0" t="0" r="0" b="0"/>
              <a:pathLst>
                <a:path w="104776" h="34064">
                  <a:moveTo>
                    <a:pt x="0" y="28575"/>
                  </a:moveTo>
                  <a:lnTo>
                    <a:pt x="0" y="28575"/>
                  </a:lnTo>
                  <a:lnTo>
                    <a:pt x="0" y="33631"/>
                  </a:lnTo>
                  <a:lnTo>
                    <a:pt x="1058" y="34063"/>
                  </a:lnTo>
                  <a:lnTo>
                    <a:pt x="10361" y="29973"/>
                  </a:lnTo>
                  <a:lnTo>
                    <a:pt x="17304" y="28138"/>
                  </a:lnTo>
                  <a:lnTo>
                    <a:pt x="58808" y="1238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SMARTInkShape-3449"/>
            <p:cNvSpPr/>
            <p:nvPr>
              <p:custDataLst>
                <p:tags r:id="rId34"/>
              </p:custDataLst>
            </p:nvPr>
          </p:nvSpPr>
          <p:spPr>
            <a:xfrm>
              <a:off x="10620766" y="3095872"/>
              <a:ext cx="55190" cy="104529"/>
            </a:xfrm>
            <a:custGeom>
              <a:avLst/>
              <a:gdLst/>
              <a:ahLst/>
              <a:cxnLst/>
              <a:rect l="0" t="0" r="0" b="0"/>
              <a:pathLst>
                <a:path w="55190" h="104529">
                  <a:moveTo>
                    <a:pt x="9134" y="9278"/>
                  </a:moveTo>
                  <a:lnTo>
                    <a:pt x="9134" y="9278"/>
                  </a:lnTo>
                  <a:lnTo>
                    <a:pt x="4077" y="14334"/>
                  </a:lnTo>
                  <a:lnTo>
                    <a:pt x="1596" y="19639"/>
                  </a:lnTo>
                  <a:lnTo>
                    <a:pt x="0" y="41781"/>
                  </a:lnTo>
                  <a:lnTo>
                    <a:pt x="2605" y="53005"/>
                  </a:lnTo>
                  <a:lnTo>
                    <a:pt x="6233" y="62579"/>
                  </a:lnTo>
                  <a:lnTo>
                    <a:pt x="9020" y="92661"/>
                  </a:lnTo>
                  <a:lnTo>
                    <a:pt x="9131" y="50162"/>
                  </a:lnTo>
                  <a:lnTo>
                    <a:pt x="10192" y="19588"/>
                  </a:lnTo>
                  <a:lnTo>
                    <a:pt x="14191" y="9274"/>
                  </a:lnTo>
                  <a:lnTo>
                    <a:pt x="16740" y="6100"/>
                  </a:lnTo>
                  <a:lnTo>
                    <a:pt x="26469" y="589"/>
                  </a:lnTo>
                  <a:lnTo>
                    <a:pt x="37787" y="0"/>
                  </a:lnTo>
                  <a:lnTo>
                    <a:pt x="40937" y="976"/>
                  </a:lnTo>
                  <a:lnTo>
                    <a:pt x="43036" y="2685"/>
                  </a:lnTo>
                  <a:lnTo>
                    <a:pt x="53227" y="22560"/>
                  </a:lnTo>
                  <a:lnTo>
                    <a:pt x="55189" y="30351"/>
                  </a:lnTo>
                  <a:lnTo>
                    <a:pt x="53239" y="40164"/>
                  </a:lnTo>
                  <a:lnTo>
                    <a:pt x="45907" y="63361"/>
                  </a:lnTo>
                  <a:lnTo>
                    <a:pt x="32312" y="83304"/>
                  </a:lnTo>
                  <a:lnTo>
                    <a:pt x="30937" y="87204"/>
                  </a:lnTo>
                  <a:lnTo>
                    <a:pt x="23760" y="94359"/>
                  </a:lnTo>
                  <a:lnTo>
                    <a:pt x="9134" y="104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SMARTInkShape-3450"/>
            <p:cNvSpPr/>
            <p:nvPr>
              <p:custDataLst>
                <p:tags r:id="rId35"/>
              </p:custDataLst>
            </p:nvPr>
          </p:nvSpPr>
          <p:spPr>
            <a:xfrm>
              <a:off x="10687050" y="3152775"/>
              <a:ext cx="9135" cy="57151"/>
            </a:xfrm>
            <a:custGeom>
              <a:avLst/>
              <a:gdLst/>
              <a:ahLst/>
              <a:cxnLst/>
              <a:rect l="0" t="0" r="0" b="0"/>
              <a:pathLst>
                <a:path w="9135" h="571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4" y="10361"/>
                  </a:lnTo>
                  <a:lnTo>
                    <a:pt x="6546" y="16246"/>
                  </a:lnTo>
                  <a:lnTo>
                    <a:pt x="8937" y="28648"/>
                  </a:lnTo>
                  <a:lnTo>
                    <a:pt x="9134" y="3179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SMARTInkShape-3451"/>
            <p:cNvSpPr/>
            <p:nvPr>
              <p:custDataLst>
                <p:tags r:id="rId36"/>
              </p:custDataLst>
            </p:nvPr>
          </p:nvSpPr>
          <p:spPr>
            <a:xfrm>
              <a:off x="10612173" y="2914650"/>
              <a:ext cx="84403" cy="9526"/>
            </a:xfrm>
            <a:custGeom>
              <a:avLst/>
              <a:gdLst/>
              <a:ahLst/>
              <a:cxnLst/>
              <a:rect l="0" t="0" r="0" b="0"/>
              <a:pathLst>
                <a:path w="84403" h="9526">
                  <a:moveTo>
                    <a:pt x="8202" y="9525"/>
                  </a:moveTo>
                  <a:lnTo>
                    <a:pt x="8202" y="9525"/>
                  </a:lnTo>
                  <a:lnTo>
                    <a:pt x="0" y="9525"/>
                  </a:lnTo>
                  <a:lnTo>
                    <a:pt x="17117" y="8467"/>
                  </a:lnTo>
                  <a:lnTo>
                    <a:pt x="58531" y="883"/>
                  </a:lnTo>
                  <a:lnTo>
                    <a:pt x="84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SMARTInkShape-3452"/>
            <p:cNvSpPr/>
            <p:nvPr>
              <p:custDataLst>
                <p:tags r:id="rId37"/>
              </p:custDataLst>
            </p:nvPr>
          </p:nvSpPr>
          <p:spPr>
            <a:xfrm>
              <a:off x="10782300" y="307657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9525"/>
                  </a:moveTo>
                  <a:lnTo>
                    <a:pt x="0" y="9525"/>
                  </a:lnTo>
                  <a:lnTo>
                    <a:pt x="38602" y="8467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SMARTInkShape-3453"/>
            <p:cNvSpPr/>
            <p:nvPr>
              <p:custDataLst>
                <p:tags r:id="rId38"/>
              </p:custDataLst>
            </p:nvPr>
          </p:nvSpPr>
          <p:spPr>
            <a:xfrm>
              <a:off x="10953750" y="3000375"/>
              <a:ext cx="19051" cy="171451"/>
            </a:xfrm>
            <a:custGeom>
              <a:avLst/>
              <a:gdLst/>
              <a:ahLst/>
              <a:cxnLst/>
              <a:rect l="0" t="0" r="0" b="0"/>
              <a:pathLst>
                <a:path w="19051" h="171451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0848" y="40704"/>
                  </a:lnTo>
                  <a:lnTo>
                    <a:pt x="9785" y="77773"/>
                  </a:lnTo>
                  <a:lnTo>
                    <a:pt x="9577" y="119118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SMARTInkShape-3454"/>
            <p:cNvSpPr/>
            <p:nvPr>
              <p:custDataLst>
                <p:tags r:id="rId39"/>
              </p:custDataLst>
            </p:nvPr>
          </p:nvSpPr>
          <p:spPr>
            <a:xfrm>
              <a:off x="10944225" y="2990850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4" y="27739"/>
                  </a:lnTo>
                  <a:lnTo>
                    <a:pt x="8663" y="21854"/>
                  </a:lnTo>
                  <a:lnTo>
                    <a:pt x="32482" y="9452"/>
                  </a:lnTo>
                  <a:lnTo>
                    <a:pt x="55485" y="280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SMARTInkShape-3455"/>
            <p:cNvSpPr/>
            <p:nvPr>
              <p:custDataLst>
                <p:tags r:id="rId40"/>
              </p:custDataLst>
            </p:nvPr>
          </p:nvSpPr>
          <p:spPr>
            <a:xfrm>
              <a:off x="10936023" y="3086100"/>
              <a:ext cx="84403" cy="15014"/>
            </a:xfrm>
            <a:custGeom>
              <a:avLst/>
              <a:gdLst/>
              <a:ahLst/>
              <a:cxnLst/>
              <a:rect l="0" t="0" r="0" b="0"/>
              <a:pathLst>
                <a:path w="84403" h="15014">
                  <a:moveTo>
                    <a:pt x="8202" y="9525"/>
                  </a:moveTo>
                  <a:lnTo>
                    <a:pt x="8202" y="9525"/>
                  </a:lnTo>
                  <a:lnTo>
                    <a:pt x="3145" y="14581"/>
                  </a:lnTo>
                  <a:lnTo>
                    <a:pt x="1656" y="15013"/>
                  </a:lnTo>
                  <a:lnTo>
                    <a:pt x="664" y="14242"/>
                  </a:lnTo>
                  <a:lnTo>
                    <a:pt x="0" y="12670"/>
                  </a:lnTo>
                  <a:lnTo>
                    <a:pt x="618" y="11622"/>
                  </a:lnTo>
                  <a:lnTo>
                    <a:pt x="4126" y="10457"/>
                  </a:lnTo>
                  <a:lnTo>
                    <a:pt x="47617" y="4550"/>
                  </a:lnTo>
                  <a:lnTo>
                    <a:pt x="84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SMARTInkShape-3456"/>
            <p:cNvSpPr/>
            <p:nvPr>
              <p:custDataLst>
                <p:tags r:id="rId41"/>
              </p:custDataLst>
            </p:nvPr>
          </p:nvSpPr>
          <p:spPr>
            <a:xfrm>
              <a:off x="11029950" y="3086876"/>
              <a:ext cx="64553" cy="120647"/>
            </a:xfrm>
            <a:custGeom>
              <a:avLst/>
              <a:gdLst/>
              <a:ahLst/>
              <a:cxnLst/>
              <a:rect l="0" t="0" r="0" b="0"/>
              <a:pathLst>
                <a:path w="64553" h="120647">
                  <a:moveTo>
                    <a:pt x="28575" y="18274"/>
                  </a:moveTo>
                  <a:lnTo>
                    <a:pt x="28575" y="18274"/>
                  </a:lnTo>
                  <a:lnTo>
                    <a:pt x="23518" y="23330"/>
                  </a:lnTo>
                  <a:lnTo>
                    <a:pt x="21037" y="31457"/>
                  </a:lnTo>
                  <a:lnTo>
                    <a:pt x="19102" y="77505"/>
                  </a:lnTo>
                  <a:lnTo>
                    <a:pt x="18015" y="89049"/>
                  </a:lnTo>
                  <a:lnTo>
                    <a:pt x="9918" y="120646"/>
                  </a:lnTo>
                  <a:lnTo>
                    <a:pt x="9788" y="120389"/>
                  </a:lnTo>
                  <a:lnTo>
                    <a:pt x="9534" y="77226"/>
                  </a:lnTo>
                  <a:lnTo>
                    <a:pt x="17132" y="38738"/>
                  </a:lnTo>
                  <a:lnTo>
                    <a:pt x="28491" y="5115"/>
                  </a:lnTo>
                  <a:lnTo>
                    <a:pt x="30636" y="3151"/>
                  </a:lnTo>
                  <a:lnTo>
                    <a:pt x="33124" y="1842"/>
                  </a:lnTo>
                  <a:lnTo>
                    <a:pt x="46738" y="0"/>
                  </a:lnTo>
                  <a:lnTo>
                    <a:pt x="50209" y="800"/>
                  </a:lnTo>
                  <a:lnTo>
                    <a:pt x="52522" y="2391"/>
                  </a:lnTo>
                  <a:lnTo>
                    <a:pt x="56152" y="9098"/>
                  </a:lnTo>
                  <a:lnTo>
                    <a:pt x="64282" y="36452"/>
                  </a:lnTo>
                  <a:lnTo>
                    <a:pt x="64552" y="49637"/>
                  </a:lnTo>
                  <a:lnTo>
                    <a:pt x="53278" y="81723"/>
                  </a:lnTo>
                  <a:lnTo>
                    <a:pt x="44243" y="95752"/>
                  </a:lnTo>
                  <a:lnTo>
                    <a:pt x="40079" y="98501"/>
                  </a:lnTo>
                  <a:lnTo>
                    <a:pt x="24104" y="102370"/>
                  </a:lnTo>
                  <a:lnTo>
                    <a:pt x="0" y="103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8" name="SMARTInkShape-3457"/>
            <p:cNvSpPr/>
            <p:nvPr>
              <p:custDataLst>
                <p:tags r:id="rId42"/>
              </p:custDataLst>
            </p:nvPr>
          </p:nvSpPr>
          <p:spPr>
            <a:xfrm>
              <a:off x="11096625" y="3166599"/>
              <a:ext cx="76201" cy="71701"/>
            </a:xfrm>
            <a:custGeom>
              <a:avLst/>
              <a:gdLst/>
              <a:ahLst/>
              <a:cxnLst/>
              <a:rect l="0" t="0" r="0" b="0"/>
              <a:pathLst>
                <a:path w="76201" h="71701">
                  <a:moveTo>
                    <a:pt x="0" y="14751"/>
                  </a:moveTo>
                  <a:lnTo>
                    <a:pt x="0" y="14751"/>
                  </a:lnTo>
                  <a:lnTo>
                    <a:pt x="0" y="562"/>
                  </a:lnTo>
                  <a:lnTo>
                    <a:pt x="2117" y="0"/>
                  </a:lnTo>
                  <a:lnTo>
                    <a:pt x="21458" y="4329"/>
                  </a:lnTo>
                  <a:lnTo>
                    <a:pt x="24889" y="6745"/>
                  </a:lnTo>
                  <a:lnTo>
                    <a:pt x="31524" y="15073"/>
                  </a:lnTo>
                  <a:lnTo>
                    <a:pt x="36151" y="26606"/>
                  </a:lnTo>
                  <a:lnTo>
                    <a:pt x="35744" y="30062"/>
                  </a:lnTo>
                  <a:lnTo>
                    <a:pt x="19197" y="71225"/>
                  </a:lnTo>
                  <a:lnTo>
                    <a:pt x="24150" y="71700"/>
                  </a:lnTo>
                  <a:lnTo>
                    <a:pt x="76200" y="52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9" name="SMARTInkShape-3458"/>
            <p:cNvSpPr/>
            <p:nvPr>
              <p:custDataLst>
                <p:tags r:id="rId43"/>
              </p:custDataLst>
            </p:nvPr>
          </p:nvSpPr>
          <p:spPr>
            <a:xfrm>
              <a:off x="11249025" y="2914650"/>
              <a:ext cx="18924" cy="276226"/>
            </a:xfrm>
            <a:custGeom>
              <a:avLst/>
              <a:gdLst/>
              <a:ahLst/>
              <a:cxnLst/>
              <a:rect l="0" t="0" r="0" b="0"/>
              <a:pathLst>
                <a:path w="18924" h="276226">
                  <a:moveTo>
                    <a:pt x="0" y="0"/>
                  </a:moveTo>
                  <a:lnTo>
                    <a:pt x="0" y="0"/>
                  </a:lnTo>
                  <a:lnTo>
                    <a:pt x="2824" y="18828"/>
                  </a:lnTo>
                  <a:lnTo>
                    <a:pt x="7538" y="53204"/>
                  </a:lnTo>
                  <a:lnTo>
                    <a:pt x="11760" y="91259"/>
                  </a:lnTo>
                  <a:lnTo>
                    <a:pt x="18091" y="136862"/>
                  </a:lnTo>
                  <a:lnTo>
                    <a:pt x="18923" y="184442"/>
                  </a:lnTo>
                  <a:lnTo>
                    <a:pt x="12480" y="227364"/>
                  </a:lnTo>
                  <a:lnTo>
                    <a:pt x="9525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SMARTInkShape-3459"/>
            <p:cNvSpPr/>
            <p:nvPr>
              <p:custDataLst>
                <p:tags r:id="rId44"/>
              </p:custDataLst>
            </p:nvPr>
          </p:nvSpPr>
          <p:spPr>
            <a:xfrm>
              <a:off x="11096625" y="2876942"/>
              <a:ext cx="361951" cy="4133459"/>
            </a:xfrm>
            <a:custGeom>
              <a:avLst/>
              <a:gdLst/>
              <a:ahLst/>
              <a:cxnLst/>
              <a:rect l="0" t="0" r="0" b="0"/>
              <a:pathLst>
                <a:path w="361951" h="4133459">
                  <a:moveTo>
                    <a:pt x="333375" y="9133"/>
                  </a:moveTo>
                  <a:lnTo>
                    <a:pt x="333375" y="9133"/>
                  </a:lnTo>
                  <a:lnTo>
                    <a:pt x="333375" y="0"/>
                  </a:lnTo>
                  <a:lnTo>
                    <a:pt x="334433" y="17994"/>
                  </a:lnTo>
                  <a:lnTo>
                    <a:pt x="346632" y="57925"/>
                  </a:lnTo>
                  <a:lnTo>
                    <a:pt x="354484" y="102642"/>
                  </a:lnTo>
                  <a:lnTo>
                    <a:pt x="359739" y="147612"/>
                  </a:lnTo>
                  <a:lnTo>
                    <a:pt x="361295" y="192686"/>
                  </a:lnTo>
                  <a:lnTo>
                    <a:pt x="361757" y="237438"/>
                  </a:lnTo>
                  <a:lnTo>
                    <a:pt x="361864" y="273586"/>
                  </a:lnTo>
                  <a:lnTo>
                    <a:pt x="361923" y="317735"/>
                  </a:lnTo>
                  <a:lnTo>
                    <a:pt x="361943" y="357628"/>
                  </a:lnTo>
                  <a:lnTo>
                    <a:pt x="361948" y="396259"/>
                  </a:lnTo>
                  <a:lnTo>
                    <a:pt x="361950" y="435575"/>
                  </a:lnTo>
                  <a:lnTo>
                    <a:pt x="360892" y="480267"/>
                  </a:lnTo>
                  <a:lnTo>
                    <a:pt x="355404" y="527024"/>
                  </a:lnTo>
                  <a:lnTo>
                    <a:pt x="353308" y="574392"/>
                  </a:lnTo>
                  <a:lnTo>
                    <a:pt x="352816" y="606081"/>
                  </a:lnTo>
                  <a:lnTo>
                    <a:pt x="349777" y="640627"/>
                  </a:lnTo>
                  <a:lnTo>
                    <a:pt x="344899" y="677147"/>
                  </a:lnTo>
                  <a:lnTo>
                    <a:pt x="339202" y="714545"/>
                  </a:lnTo>
                  <a:lnTo>
                    <a:pt x="335964" y="752333"/>
                  </a:lnTo>
                  <a:lnTo>
                    <a:pt x="333467" y="790294"/>
                  </a:lnTo>
                  <a:lnTo>
                    <a:pt x="328832" y="828333"/>
                  </a:lnTo>
                  <a:lnTo>
                    <a:pt x="323240" y="869227"/>
                  </a:lnTo>
                  <a:lnTo>
                    <a:pt x="317229" y="911039"/>
                  </a:lnTo>
                  <a:lnTo>
                    <a:pt x="311030" y="950789"/>
                  </a:lnTo>
                  <a:lnTo>
                    <a:pt x="304747" y="992444"/>
                  </a:lnTo>
                  <a:lnTo>
                    <a:pt x="298426" y="1035651"/>
                  </a:lnTo>
                  <a:lnTo>
                    <a:pt x="292090" y="1079549"/>
                  </a:lnTo>
                  <a:lnTo>
                    <a:pt x="285746" y="1123754"/>
                  </a:lnTo>
                  <a:lnTo>
                    <a:pt x="279398" y="1169153"/>
                  </a:lnTo>
                  <a:lnTo>
                    <a:pt x="276224" y="1193113"/>
                  </a:lnTo>
                  <a:lnTo>
                    <a:pt x="273050" y="1217553"/>
                  </a:lnTo>
                  <a:lnTo>
                    <a:pt x="266700" y="1264464"/>
                  </a:lnTo>
                  <a:lnTo>
                    <a:pt x="259292" y="1310008"/>
                  </a:lnTo>
                  <a:lnTo>
                    <a:pt x="248943" y="1354944"/>
                  </a:lnTo>
                  <a:lnTo>
                    <a:pt x="242933" y="1402432"/>
                  </a:lnTo>
                  <a:lnTo>
                    <a:pt x="241331" y="1426949"/>
                  </a:lnTo>
                  <a:lnTo>
                    <a:pt x="238144" y="1451761"/>
                  </a:lnTo>
                  <a:lnTo>
                    <a:pt x="233905" y="1476768"/>
                  </a:lnTo>
                  <a:lnTo>
                    <a:pt x="228962" y="1501907"/>
                  </a:lnTo>
                  <a:lnTo>
                    <a:pt x="224607" y="1527132"/>
                  </a:lnTo>
                  <a:lnTo>
                    <a:pt x="220647" y="1552416"/>
                  </a:lnTo>
                  <a:lnTo>
                    <a:pt x="216948" y="1577738"/>
                  </a:lnTo>
                  <a:lnTo>
                    <a:pt x="213423" y="1603086"/>
                  </a:lnTo>
                  <a:lnTo>
                    <a:pt x="210015" y="1628452"/>
                  </a:lnTo>
                  <a:lnTo>
                    <a:pt x="206685" y="1653828"/>
                  </a:lnTo>
                  <a:lnTo>
                    <a:pt x="203407" y="1679213"/>
                  </a:lnTo>
                  <a:lnTo>
                    <a:pt x="200162" y="1704603"/>
                  </a:lnTo>
                  <a:lnTo>
                    <a:pt x="196941" y="1729997"/>
                  </a:lnTo>
                  <a:lnTo>
                    <a:pt x="194794" y="1755392"/>
                  </a:lnTo>
                  <a:lnTo>
                    <a:pt x="193363" y="1780789"/>
                  </a:lnTo>
                  <a:lnTo>
                    <a:pt x="192408" y="1806187"/>
                  </a:lnTo>
                  <a:lnTo>
                    <a:pt x="190714" y="1832645"/>
                  </a:lnTo>
                  <a:lnTo>
                    <a:pt x="188525" y="1859806"/>
                  </a:lnTo>
                  <a:lnTo>
                    <a:pt x="186008" y="1887441"/>
                  </a:lnTo>
                  <a:lnTo>
                    <a:pt x="183272" y="1914329"/>
                  </a:lnTo>
                  <a:lnTo>
                    <a:pt x="180389" y="1940722"/>
                  </a:lnTo>
                  <a:lnTo>
                    <a:pt x="177409" y="1966784"/>
                  </a:lnTo>
                  <a:lnTo>
                    <a:pt x="174364" y="1993684"/>
                  </a:lnTo>
                  <a:lnTo>
                    <a:pt x="171276" y="2021142"/>
                  </a:lnTo>
                  <a:lnTo>
                    <a:pt x="168160" y="2048972"/>
                  </a:lnTo>
                  <a:lnTo>
                    <a:pt x="166082" y="2075993"/>
                  </a:lnTo>
                  <a:lnTo>
                    <a:pt x="164696" y="2102473"/>
                  </a:lnTo>
                  <a:lnTo>
                    <a:pt x="163773" y="2128593"/>
                  </a:lnTo>
                  <a:lnTo>
                    <a:pt x="162099" y="2155531"/>
                  </a:lnTo>
                  <a:lnTo>
                    <a:pt x="159923" y="2183015"/>
                  </a:lnTo>
                  <a:lnTo>
                    <a:pt x="157414" y="2210863"/>
                  </a:lnTo>
                  <a:lnTo>
                    <a:pt x="154686" y="2238952"/>
                  </a:lnTo>
                  <a:lnTo>
                    <a:pt x="151807" y="2267205"/>
                  </a:lnTo>
                  <a:lnTo>
                    <a:pt x="148829" y="2295564"/>
                  </a:lnTo>
                  <a:lnTo>
                    <a:pt x="146846" y="2322937"/>
                  </a:lnTo>
                  <a:lnTo>
                    <a:pt x="145521" y="2349653"/>
                  </a:lnTo>
                  <a:lnTo>
                    <a:pt x="144639" y="2375929"/>
                  </a:lnTo>
                  <a:lnTo>
                    <a:pt x="144050" y="2402973"/>
                  </a:lnTo>
                  <a:lnTo>
                    <a:pt x="143659" y="2430526"/>
                  </a:lnTo>
                  <a:lnTo>
                    <a:pt x="143398" y="2458420"/>
                  </a:lnTo>
                  <a:lnTo>
                    <a:pt x="143225" y="2486541"/>
                  </a:lnTo>
                  <a:lnTo>
                    <a:pt x="143108" y="2514813"/>
                  </a:lnTo>
                  <a:lnTo>
                    <a:pt x="143030" y="2543187"/>
                  </a:lnTo>
                  <a:lnTo>
                    <a:pt x="141919" y="2571627"/>
                  </a:lnTo>
                  <a:lnTo>
                    <a:pt x="140122" y="2600112"/>
                  </a:lnTo>
                  <a:lnTo>
                    <a:pt x="137864" y="2628628"/>
                  </a:lnTo>
                  <a:lnTo>
                    <a:pt x="136360" y="2657162"/>
                  </a:lnTo>
                  <a:lnTo>
                    <a:pt x="135356" y="2685712"/>
                  </a:lnTo>
                  <a:lnTo>
                    <a:pt x="134687" y="2714269"/>
                  </a:lnTo>
                  <a:lnTo>
                    <a:pt x="133183" y="2741774"/>
                  </a:lnTo>
                  <a:lnTo>
                    <a:pt x="131121" y="2768576"/>
                  </a:lnTo>
                  <a:lnTo>
                    <a:pt x="128690" y="2794912"/>
                  </a:lnTo>
                  <a:lnTo>
                    <a:pt x="127068" y="2821994"/>
                  </a:lnTo>
                  <a:lnTo>
                    <a:pt x="125987" y="2849574"/>
                  </a:lnTo>
                  <a:lnTo>
                    <a:pt x="125267" y="2877485"/>
                  </a:lnTo>
                  <a:lnTo>
                    <a:pt x="123728" y="2904558"/>
                  </a:lnTo>
                  <a:lnTo>
                    <a:pt x="121645" y="2931076"/>
                  </a:lnTo>
                  <a:lnTo>
                    <a:pt x="119195" y="2957221"/>
                  </a:lnTo>
                  <a:lnTo>
                    <a:pt x="117564" y="2984174"/>
                  </a:lnTo>
                  <a:lnTo>
                    <a:pt x="116476" y="3011668"/>
                  </a:lnTo>
                  <a:lnTo>
                    <a:pt x="115750" y="3039523"/>
                  </a:lnTo>
                  <a:lnTo>
                    <a:pt x="115267" y="3066560"/>
                  </a:lnTo>
                  <a:lnTo>
                    <a:pt x="114944" y="3093051"/>
                  </a:lnTo>
                  <a:lnTo>
                    <a:pt x="114729" y="3119178"/>
                  </a:lnTo>
                  <a:lnTo>
                    <a:pt x="113528" y="3145063"/>
                  </a:lnTo>
                  <a:lnTo>
                    <a:pt x="111668" y="3170786"/>
                  </a:lnTo>
                  <a:lnTo>
                    <a:pt x="109371" y="3196402"/>
                  </a:lnTo>
                  <a:lnTo>
                    <a:pt x="106781" y="3221946"/>
                  </a:lnTo>
                  <a:lnTo>
                    <a:pt x="103996" y="3247441"/>
                  </a:lnTo>
                  <a:lnTo>
                    <a:pt x="101081" y="3272905"/>
                  </a:lnTo>
                  <a:lnTo>
                    <a:pt x="99137" y="3298347"/>
                  </a:lnTo>
                  <a:lnTo>
                    <a:pt x="97842" y="3323776"/>
                  </a:lnTo>
                  <a:lnTo>
                    <a:pt x="96978" y="3349195"/>
                  </a:lnTo>
                  <a:lnTo>
                    <a:pt x="96403" y="3374608"/>
                  </a:lnTo>
                  <a:lnTo>
                    <a:pt x="96017" y="3400016"/>
                  </a:lnTo>
                  <a:lnTo>
                    <a:pt x="95762" y="3425422"/>
                  </a:lnTo>
                  <a:lnTo>
                    <a:pt x="93474" y="3449768"/>
                  </a:lnTo>
                  <a:lnTo>
                    <a:pt x="85289" y="3496573"/>
                  </a:lnTo>
                  <a:lnTo>
                    <a:pt x="82261" y="3520485"/>
                  </a:lnTo>
                  <a:lnTo>
                    <a:pt x="80240" y="3544891"/>
                  </a:lnTo>
                  <a:lnTo>
                    <a:pt x="76937" y="3589298"/>
                  </a:lnTo>
                  <a:lnTo>
                    <a:pt x="70187" y="3634264"/>
                  </a:lnTo>
                  <a:lnTo>
                    <a:pt x="66656" y="3679102"/>
                  </a:lnTo>
                  <a:lnTo>
                    <a:pt x="59379" y="3719669"/>
                  </a:lnTo>
                  <a:lnTo>
                    <a:pt x="51578" y="3758500"/>
                  </a:lnTo>
                  <a:lnTo>
                    <a:pt x="48797" y="3797875"/>
                  </a:lnTo>
                  <a:lnTo>
                    <a:pt x="46914" y="3841527"/>
                  </a:lnTo>
                  <a:lnTo>
                    <a:pt x="40124" y="3882800"/>
                  </a:lnTo>
                  <a:lnTo>
                    <a:pt x="31409" y="3927015"/>
                  </a:lnTo>
                  <a:lnTo>
                    <a:pt x="23182" y="3968455"/>
                  </a:lnTo>
                  <a:lnTo>
                    <a:pt x="19215" y="4011661"/>
                  </a:lnTo>
                  <a:lnTo>
                    <a:pt x="8930" y="4058600"/>
                  </a:lnTo>
                  <a:lnTo>
                    <a:pt x="2646" y="4095756"/>
                  </a:lnTo>
                  <a:lnTo>
                    <a:pt x="0" y="4133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SMARTInkShape-3460"/>
            <p:cNvSpPr/>
            <p:nvPr>
              <p:custDataLst>
                <p:tags r:id="rId45"/>
              </p:custDataLst>
            </p:nvPr>
          </p:nvSpPr>
          <p:spPr>
            <a:xfrm>
              <a:off x="11525377" y="2973124"/>
              <a:ext cx="18924" cy="208227"/>
            </a:xfrm>
            <a:custGeom>
              <a:avLst/>
              <a:gdLst/>
              <a:ahLst/>
              <a:cxnLst/>
              <a:rect l="0" t="0" r="0" b="0"/>
              <a:pathLst>
                <a:path w="18924" h="208227">
                  <a:moveTo>
                    <a:pt x="18923" y="8201"/>
                  </a:moveTo>
                  <a:lnTo>
                    <a:pt x="18923" y="8201"/>
                  </a:lnTo>
                  <a:lnTo>
                    <a:pt x="18923" y="3145"/>
                  </a:lnTo>
                  <a:lnTo>
                    <a:pt x="17865" y="1655"/>
                  </a:lnTo>
                  <a:lnTo>
                    <a:pt x="16099" y="662"/>
                  </a:lnTo>
                  <a:lnTo>
                    <a:pt x="13866" y="0"/>
                  </a:lnTo>
                  <a:lnTo>
                    <a:pt x="12377" y="617"/>
                  </a:lnTo>
                  <a:lnTo>
                    <a:pt x="11385" y="2087"/>
                  </a:lnTo>
                  <a:lnTo>
                    <a:pt x="10721" y="4125"/>
                  </a:lnTo>
                  <a:lnTo>
                    <a:pt x="11339" y="6542"/>
                  </a:lnTo>
                  <a:lnTo>
                    <a:pt x="16206" y="16059"/>
                  </a:lnTo>
                  <a:lnTo>
                    <a:pt x="18566" y="53856"/>
                  </a:lnTo>
                  <a:lnTo>
                    <a:pt x="17794" y="93537"/>
                  </a:lnTo>
                  <a:lnTo>
                    <a:pt x="9216" y="137950"/>
                  </a:lnTo>
                  <a:lnTo>
                    <a:pt x="1312" y="180431"/>
                  </a:lnTo>
                  <a:lnTo>
                    <a:pt x="0" y="205298"/>
                  </a:lnTo>
                  <a:lnTo>
                    <a:pt x="1016" y="206274"/>
                  </a:lnTo>
                  <a:lnTo>
                    <a:pt x="9398" y="20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SMARTInkShape-3461"/>
            <p:cNvSpPr/>
            <p:nvPr>
              <p:custDataLst>
                <p:tags r:id="rId46"/>
              </p:custDataLst>
            </p:nvPr>
          </p:nvSpPr>
          <p:spPr>
            <a:xfrm>
              <a:off x="11576912" y="3057525"/>
              <a:ext cx="5489" cy="142876"/>
            </a:xfrm>
            <a:custGeom>
              <a:avLst/>
              <a:gdLst/>
              <a:ahLst/>
              <a:cxnLst/>
              <a:rect l="0" t="0" r="0" b="0"/>
              <a:pathLst>
                <a:path w="5489" h="142876">
                  <a:moveTo>
                    <a:pt x="5488" y="0"/>
                  </a:moveTo>
                  <a:lnTo>
                    <a:pt x="5488" y="0"/>
                  </a:lnTo>
                  <a:lnTo>
                    <a:pt x="430" y="5056"/>
                  </a:lnTo>
                  <a:lnTo>
                    <a:pt x="0" y="8663"/>
                  </a:lnTo>
                  <a:lnTo>
                    <a:pt x="5075" y="50768"/>
                  </a:lnTo>
                  <a:lnTo>
                    <a:pt x="5405" y="91403"/>
                  </a:lnTo>
                  <a:lnTo>
                    <a:pt x="548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SMARTInkShape-3462"/>
            <p:cNvSpPr/>
            <p:nvPr>
              <p:custDataLst>
                <p:tags r:id="rId47"/>
              </p:custDataLst>
            </p:nvPr>
          </p:nvSpPr>
          <p:spPr>
            <a:xfrm>
              <a:off x="11563350" y="3042597"/>
              <a:ext cx="76201" cy="24454"/>
            </a:xfrm>
            <a:custGeom>
              <a:avLst/>
              <a:gdLst/>
              <a:ahLst/>
              <a:cxnLst/>
              <a:rect l="0" t="0" r="0" b="0"/>
              <a:pathLst>
                <a:path w="76201" h="24454">
                  <a:moveTo>
                    <a:pt x="0" y="24453"/>
                  </a:moveTo>
                  <a:lnTo>
                    <a:pt x="0" y="24453"/>
                  </a:lnTo>
                  <a:lnTo>
                    <a:pt x="0" y="19397"/>
                  </a:lnTo>
                  <a:lnTo>
                    <a:pt x="1058" y="17907"/>
                  </a:lnTo>
                  <a:lnTo>
                    <a:pt x="2824" y="16914"/>
                  </a:lnTo>
                  <a:lnTo>
                    <a:pt x="41756" y="6363"/>
                  </a:lnTo>
                  <a:lnTo>
                    <a:pt x="59410" y="4629"/>
                  </a:lnTo>
                  <a:lnTo>
                    <a:pt x="70755" y="0"/>
                  </a:lnTo>
                  <a:lnTo>
                    <a:pt x="76200" y="5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SMARTInkShape-3463"/>
            <p:cNvSpPr/>
            <p:nvPr>
              <p:custDataLst>
                <p:tags r:id="rId48"/>
              </p:custDataLst>
            </p:nvPr>
          </p:nvSpPr>
          <p:spPr>
            <a:xfrm>
              <a:off x="11536098" y="3105150"/>
              <a:ext cx="112978" cy="17727"/>
            </a:xfrm>
            <a:custGeom>
              <a:avLst/>
              <a:gdLst/>
              <a:ahLst/>
              <a:cxnLst/>
              <a:rect l="0" t="0" r="0" b="0"/>
              <a:pathLst>
                <a:path w="112978" h="17727">
                  <a:moveTo>
                    <a:pt x="8202" y="9525"/>
                  </a:moveTo>
                  <a:lnTo>
                    <a:pt x="8202" y="9525"/>
                  </a:lnTo>
                  <a:lnTo>
                    <a:pt x="0" y="9525"/>
                  </a:lnTo>
                  <a:lnTo>
                    <a:pt x="4126" y="14581"/>
                  </a:lnTo>
                  <a:lnTo>
                    <a:pt x="9213" y="17064"/>
                  </a:lnTo>
                  <a:lnTo>
                    <a:pt x="12051" y="17726"/>
                  </a:lnTo>
                  <a:lnTo>
                    <a:pt x="44906" y="11184"/>
                  </a:lnTo>
                  <a:lnTo>
                    <a:pt x="1129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5" name="SMARTInkShape-3464"/>
            <p:cNvSpPr/>
            <p:nvPr>
              <p:custDataLst>
                <p:tags r:id="rId49"/>
              </p:custDataLst>
            </p:nvPr>
          </p:nvSpPr>
          <p:spPr>
            <a:xfrm>
              <a:off x="11639550" y="3143980"/>
              <a:ext cx="52124" cy="92398"/>
            </a:xfrm>
            <a:custGeom>
              <a:avLst/>
              <a:gdLst/>
              <a:ahLst/>
              <a:cxnLst/>
              <a:rect l="0" t="0" r="0" b="0"/>
              <a:pathLst>
                <a:path w="52124" h="92398">
                  <a:moveTo>
                    <a:pt x="9525" y="8795"/>
                  </a:moveTo>
                  <a:lnTo>
                    <a:pt x="9525" y="8795"/>
                  </a:lnTo>
                  <a:lnTo>
                    <a:pt x="9525" y="52024"/>
                  </a:lnTo>
                  <a:lnTo>
                    <a:pt x="9525" y="92397"/>
                  </a:lnTo>
                  <a:lnTo>
                    <a:pt x="9525" y="48303"/>
                  </a:lnTo>
                  <a:lnTo>
                    <a:pt x="10583" y="34821"/>
                  </a:lnTo>
                  <a:lnTo>
                    <a:pt x="17131" y="16389"/>
                  </a:lnTo>
                  <a:lnTo>
                    <a:pt x="22781" y="7584"/>
                  </a:lnTo>
                  <a:lnTo>
                    <a:pt x="28821" y="2965"/>
                  </a:lnTo>
                  <a:lnTo>
                    <a:pt x="36268" y="0"/>
                  </a:lnTo>
                  <a:lnTo>
                    <a:pt x="40107" y="2417"/>
                  </a:lnTo>
                  <a:lnTo>
                    <a:pt x="45343" y="8077"/>
                  </a:lnTo>
                  <a:lnTo>
                    <a:pt x="51197" y="17648"/>
                  </a:lnTo>
                  <a:lnTo>
                    <a:pt x="52123" y="23164"/>
                  </a:lnTo>
                  <a:lnTo>
                    <a:pt x="50329" y="34937"/>
                  </a:lnTo>
                  <a:lnTo>
                    <a:pt x="31255" y="82202"/>
                  </a:lnTo>
                  <a:lnTo>
                    <a:pt x="30361" y="86308"/>
                  </a:lnTo>
                  <a:lnTo>
                    <a:pt x="27649" y="89045"/>
                  </a:lnTo>
                  <a:lnTo>
                    <a:pt x="18992" y="92087"/>
                  </a:lnTo>
                  <a:lnTo>
                    <a:pt x="15835" y="91839"/>
                  </a:lnTo>
                  <a:lnTo>
                    <a:pt x="13732" y="90616"/>
                  </a:lnTo>
                  <a:lnTo>
                    <a:pt x="0" y="65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SMARTInkShape-3465"/>
            <p:cNvSpPr/>
            <p:nvPr>
              <p:custDataLst>
                <p:tags r:id="rId50"/>
              </p:custDataLst>
            </p:nvPr>
          </p:nvSpPr>
          <p:spPr>
            <a:xfrm>
              <a:off x="11706225" y="31813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SMARTInkShape-3466"/>
            <p:cNvSpPr/>
            <p:nvPr>
              <p:custDataLst>
                <p:tags r:id="rId51"/>
              </p:custDataLst>
            </p:nvPr>
          </p:nvSpPr>
          <p:spPr>
            <a:xfrm>
              <a:off x="11668125" y="2981325"/>
              <a:ext cx="76201" cy="9526"/>
            </a:xfrm>
            <a:custGeom>
              <a:avLst/>
              <a:gdLst/>
              <a:ahLst/>
              <a:cxnLst/>
              <a:rect l="0" t="0" r="0" b="0"/>
              <a:pathLst>
                <a:path w="76201" h="9526">
                  <a:moveTo>
                    <a:pt x="0" y="9525"/>
                  </a:moveTo>
                  <a:lnTo>
                    <a:pt x="0" y="9525"/>
                  </a:lnTo>
                  <a:lnTo>
                    <a:pt x="32493" y="8467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SMARTInkShape-3467"/>
            <p:cNvSpPr/>
            <p:nvPr>
              <p:custDataLst>
                <p:tags r:id="rId52"/>
              </p:custDataLst>
            </p:nvPr>
          </p:nvSpPr>
          <p:spPr>
            <a:xfrm>
              <a:off x="11696700" y="294322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0" y="43849"/>
                  </a:lnTo>
                  <a:lnTo>
                    <a:pt x="1058" y="54414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9" name="SMARTInkShape-3468"/>
            <p:cNvSpPr/>
            <p:nvPr>
              <p:custDataLst>
                <p:tags r:id="rId53"/>
              </p:custDataLst>
            </p:nvPr>
          </p:nvSpPr>
          <p:spPr>
            <a:xfrm>
              <a:off x="11831373" y="3124200"/>
              <a:ext cx="103453" cy="1"/>
            </a:xfrm>
            <a:custGeom>
              <a:avLst/>
              <a:gdLst/>
              <a:ahLst/>
              <a:cxnLst/>
              <a:rect l="0" t="0" r="0" b="0"/>
              <a:pathLst>
                <a:path w="103453" h="1">
                  <a:moveTo>
                    <a:pt x="8202" y="0"/>
                  </a:moveTo>
                  <a:lnTo>
                    <a:pt x="8202" y="0"/>
                  </a:lnTo>
                  <a:lnTo>
                    <a:pt x="0" y="0"/>
                  </a:lnTo>
                  <a:lnTo>
                    <a:pt x="42303" y="0"/>
                  </a:lnTo>
                  <a:lnTo>
                    <a:pt x="85748" y="0"/>
                  </a:lnTo>
                  <a:lnTo>
                    <a:pt x="1034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0" name="SMARTInkShape-3469"/>
            <p:cNvSpPr/>
            <p:nvPr>
              <p:custDataLst>
                <p:tags r:id="rId54"/>
              </p:custDataLst>
            </p:nvPr>
          </p:nvSpPr>
          <p:spPr>
            <a:xfrm>
              <a:off x="12039600" y="3248025"/>
              <a:ext cx="85726" cy="37906"/>
            </a:xfrm>
            <a:custGeom>
              <a:avLst/>
              <a:gdLst/>
              <a:ahLst/>
              <a:cxnLst/>
              <a:rect l="0" t="0" r="0" b="0"/>
              <a:pathLst>
                <a:path w="85726" h="37906">
                  <a:moveTo>
                    <a:pt x="0" y="0"/>
                  </a:moveTo>
                  <a:lnTo>
                    <a:pt x="0" y="0"/>
                  </a:lnTo>
                  <a:lnTo>
                    <a:pt x="35332" y="0"/>
                  </a:lnTo>
                  <a:lnTo>
                    <a:pt x="36255" y="1058"/>
                  </a:lnTo>
                  <a:lnTo>
                    <a:pt x="37281" y="5057"/>
                  </a:lnTo>
                  <a:lnTo>
                    <a:pt x="37857" y="13257"/>
                  </a:lnTo>
                  <a:lnTo>
                    <a:pt x="35170" y="19298"/>
                  </a:lnTo>
                  <a:lnTo>
                    <a:pt x="32972" y="22390"/>
                  </a:lnTo>
                  <a:lnTo>
                    <a:pt x="27707" y="25826"/>
                  </a:lnTo>
                  <a:lnTo>
                    <a:pt x="24821" y="26743"/>
                  </a:lnTo>
                  <a:lnTo>
                    <a:pt x="22898" y="28412"/>
                  </a:lnTo>
                  <a:lnTo>
                    <a:pt x="19556" y="36615"/>
                  </a:lnTo>
                  <a:lnTo>
                    <a:pt x="37017" y="37905"/>
                  </a:lnTo>
                  <a:lnTo>
                    <a:pt x="61437" y="37016"/>
                  </a:lnTo>
                  <a:lnTo>
                    <a:pt x="857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1" name="SMARTInkShape-3470"/>
            <p:cNvSpPr/>
            <p:nvPr>
              <p:custDataLst>
                <p:tags r:id="rId55"/>
              </p:custDataLst>
            </p:nvPr>
          </p:nvSpPr>
          <p:spPr>
            <a:xfrm>
              <a:off x="12001500" y="3153473"/>
              <a:ext cx="56687" cy="104078"/>
            </a:xfrm>
            <a:custGeom>
              <a:avLst/>
              <a:gdLst/>
              <a:ahLst/>
              <a:cxnLst/>
              <a:rect l="0" t="0" r="0" b="0"/>
              <a:pathLst>
                <a:path w="56687" h="104078">
                  <a:moveTo>
                    <a:pt x="19050" y="27877"/>
                  </a:moveTo>
                  <a:lnTo>
                    <a:pt x="19050" y="27877"/>
                  </a:lnTo>
                  <a:lnTo>
                    <a:pt x="19050" y="32933"/>
                  </a:lnTo>
                  <a:lnTo>
                    <a:pt x="10113" y="73001"/>
                  </a:lnTo>
                  <a:lnTo>
                    <a:pt x="9916" y="77009"/>
                  </a:lnTo>
                  <a:lnTo>
                    <a:pt x="6877" y="84286"/>
                  </a:lnTo>
                  <a:lnTo>
                    <a:pt x="3057" y="91048"/>
                  </a:lnTo>
                  <a:lnTo>
                    <a:pt x="402" y="102152"/>
                  </a:lnTo>
                  <a:lnTo>
                    <a:pt x="120" y="93394"/>
                  </a:lnTo>
                  <a:lnTo>
                    <a:pt x="15196" y="47536"/>
                  </a:lnTo>
                  <a:lnTo>
                    <a:pt x="27101" y="7247"/>
                  </a:lnTo>
                  <a:lnTo>
                    <a:pt x="29709" y="4599"/>
                  </a:lnTo>
                  <a:lnTo>
                    <a:pt x="44847" y="0"/>
                  </a:lnTo>
                  <a:lnTo>
                    <a:pt x="49213" y="5256"/>
                  </a:lnTo>
                  <a:lnTo>
                    <a:pt x="53622" y="14648"/>
                  </a:lnTo>
                  <a:lnTo>
                    <a:pt x="56686" y="39044"/>
                  </a:lnTo>
                  <a:lnTo>
                    <a:pt x="49454" y="60578"/>
                  </a:lnTo>
                  <a:lnTo>
                    <a:pt x="37836" y="82393"/>
                  </a:lnTo>
                  <a:lnTo>
                    <a:pt x="34749" y="86446"/>
                  </a:lnTo>
                  <a:lnTo>
                    <a:pt x="25674" y="90949"/>
                  </a:lnTo>
                  <a:lnTo>
                    <a:pt x="15643" y="94009"/>
                  </a:lnTo>
                  <a:lnTo>
                    <a:pt x="0" y="104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2" name="SMARTInkShape-3471"/>
            <p:cNvSpPr/>
            <p:nvPr>
              <p:custDataLst>
                <p:tags r:id="rId56"/>
              </p:custDataLst>
            </p:nvPr>
          </p:nvSpPr>
          <p:spPr>
            <a:xfrm>
              <a:off x="11974248" y="3105150"/>
              <a:ext cx="46303" cy="9526"/>
            </a:xfrm>
            <a:custGeom>
              <a:avLst/>
              <a:gdLst/>
              <a:ahLst/>
              <a:cxnLst/>
              <a:rect l="0" t="0" r="0" b="0"/>
              <a:pathLst>
                <a:path w="46303" h="9526">
                  <a:moveTo>
                    <a:pt x="8202" y="0"/>
                  </a:moveTo>
                  <a:lnTo>
                    <a:pt x="8202" y="0"/>
                  </a:lnTo>
                  <a:lnTo>
                    <a:pt x="0" y="8201"/>
                  </a:lnTo>
                  <a:lnTo>
                    <a:pt x="618" y="8642"/>
                  </a:lnTo>
                  <a:lnTo>
                    <a:pt x="4630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3" name="SMARTInkShape-3472"/>
            <p:cNvSpPr/>
            <p:nvPr>
              <p:custDataLst>
                <p:tags r:id="rId57"/>
              </p:custDataLst>
            </p:nvPr>
          </p:nvSpPr>
          <p:spPr>
            <a:xfrm>
              <a:off x="11963400" y="3048000"/>
              <a:ext cx="104776" cy="47626"/>
            </a:xfrm>
            <a:custGeom>
              <a:avLst/>
              <a:gdLst/>
              <a:ahLst/>
              <a:cxnLst/>
              <a:rect l="0" t="0" r="0" b="0"/>
              <a:pathLst>
                <a:path w="104776" h="47626">
                  <a:moveTo>
                    <a:pt x="0" y="47625"/>
                  </a:moveTo>
                  <a:lnTo>
                    <a:pt x="0" y="47625"/>
                  </a:lnTo>
                  <a:lnTo>
                    <a:pt x="0" y="25235"/>
                  </a:lnTo>
                  <a:lnTo>
                    <a:pt x="2117" y="22115"/>
                  </a:lnTo>
                  <a:lnTo>
                    <a:pt x="10112" y="15826"/>
                  </a:lnTo>
                  <a:lnTo>
                    <a:pt x="31571" y="6335"/>
                  </a:lnTo>
                  <a:lnTo>
                    <a:pt x="76595" y="83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4" name="SMARTInkShape-3473"/>
            <p:cNvSpPr/>
            <p:nvPr>
              <p:custDataLst>
                <p:tags r:id="rId58"/>
              </p:custDataLst>
            </p:nvPr>
          </p:nvSpPr>
          <p:spPr>
            <a:xfrm>
              <a:off x="11972925" y="3057525"/>
              <a:ext cx="19051" cy="142876"/>
            </a:xfrm>
            <a:custGeom>
              <a:avLst/>
              <a:gdLst/>
              <a:ahLst/>
              <a:cxnLst/>
              <a:rect l="0" t="0" r="0" b="0"/>
              <a:pathLst>
                <a:path w="19051" h="142876">
                  <a:moveTo>
                    <a:pt x="19050" y="0"/>
                  </a:moveTo>
                  <a:lnTo>
                    <a:pt x="19050" y="0"/>
                  </a:lnTo>
                  <a:lnTo>
                    <a:pt x="17992" y="33114"/>
                  </a:lnTo>
                  <a:lnTo>
                    <a:pt x="9348" y="78632"/>
                  </a:lnTo>
                  <a:lnTo>
                    <a:pt x="1442" y="12209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5" name="SMARTInkShape-3474"/>
            <p:cNvSpPr/>
            <p:nvPr>
              <p:custDataLst>
                <p:tags r:id="rId59"/>
              </p:custDataLst>
            </p:nvPr>
          </p:nvSpPr>
          <p:spPr>
            <a:xfrm>
              <a:off x="12106275" y="3028950"/>
              <a:ext cx="28316" cy="238126"/>
            </a:xfrm>
            <a:custGeom>
              <a:avLst/>
              <a:gdLst/>
              <a:ahLst/>
              <a:cxnLst/>
              <a:rect l="0" t="0" r="0" b="0"/>
              <a:pathLst>
                <a:path w="28316" h="23812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27252" y="45761"/>
                  </a:lnTo>
                  <a:lnTo>
                    <a:pt x="28315" y="91903"/>
                  </a:lnTo>
                  <a:lnTo>
                    <a:pt x="25702" y="135511"/>
                  </a:lnTo>
                  <a:lnTo>
                    <a:pt x="18198" y="172090"/>
                  </a:lnTo>
                  <a:lnTo>
                    <a:pt x="4121" y="21876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0" name="SMARTInkShape-Group807"/>
          <p:cNvGrpSpPr/>
          <p:nvPr/>
        </p:nvGrpSpPr>
        <p:grpSpPr>
          <a:xfrm>
            <a:off x="8852762" y="3577235"/>
            <a:ext cx="129314" cy="870941"/>
            <a:chOff x="8852762" y="3577235"/>
            <a:chExt cx="129314" cy="870941"/>
          </a:xfrm>
        </p:grpSpPr>
        <p:sp>
          <p:nvSpPr>
            <p:cNvPr id="1617" name="SMARTInkShape-3475"/>
            <p:cNvSpPr/>
            <p:nvPr>
              <p:custDataLst>
                <p:tags r:id="rId27"/>
              </p:custDataLst>
            </p:nvPr>
          </p:nvSpPr>
          <p:spPr>
            <a:xfrm>
              <a:off x="8934450" y="3577235"/>
              <a:ext cx="19051" cy="213493"/>
            </a:xfrm>
            <a:custGeom>
              <a:avLst/>
              <a:gdLst/>
              <a:ahLst/>
              <a:cxnLst/>
              <a:rect l="0" t="0" r="0" b="0"/>
              <a:pathLst>
                <a:path w="19051" h="213493">
                  <a:moveTo>
                    <a:pt x="0" y="51790"/>
                  </a:moveTo>
                  <a:lnTo>
                    <a:pt x="0" y="51790"/>
                  </a:lnTo>
                  <a:lnTo>
                    <a:pt x="0" y="33476"/>
                  </a:lnTo>
                  <a:lnTo>
                    <a:pt x="2822" y="24953"/>
                  </a:lnTo>
                  <a:lnTo>
                    <a:pt x="6546" y="17638"/>
                  </a:lnTo>
                  <a:lnTo>
                    <a:pt x="9134" y="1092"/>
                  </a:lnTo>
                  <a:lnTo>
                    <a:pt x="10323" y="0"/>
                  </a:lnTo>
                  <a:lnTo>
                    <a:pt x="12173" y="330"/>
                  </a:lnTo>
                  <a:lnTo>
                    <a:pt x="14465" y="1608"/>
                  </a:lnTo>
                  <a:lnTo>
                    <a:pt x="15995" y="3519"/>
                  </a:lnTo>
                  <a:lnTo>
                    <a:pt x="17691" y="8464"/>
                  </a:lnTo>
                  <a:lnTo>
                    <a:pt x="18871" y="51625"/>
                  </a:lnTo>
                  <a:lnTo>
                    <a:pt x="18997" y="85960"/>
                  </a:lnTo>
                  <a:lnTo>
                    <a:pt x="19034" y="126826"/>
                  </a:lnTo>
                  <a:lnTo>
                    <a:pt x="19047" y="168447"/>
                  </a:lnTo>
                  <a:lnTo>
                    <a:pt x="19050" y="213492"/>
                  </a:lnTo>
                  <a:lnTo>
                    <a:pt x="19050" y="204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8" name="SMARTInkShape-3476"/>
            <p:cNvSpPr/>
            <p:nvPr>
              <p:custDataLst>
                <p:tags r:id="rId28"/>
              </p:custDataLst>
            </p:nvPr>
          </p:nvSpPr>
          <p:spPr>
            <a:xfrm>
              <a:off x="8852762" y="4181475"/>
              <a:ext cx="119172" cy="266701"/>
            </a:xfrm>
            <a:custGeom>
              <a:avLst/>
              <a:gdLst/>
              <a:ahLst/>
              <a:cxnLst/>
              <a:rect l="0" t="0" r="0" b="0"/>
              <a:pathLst>
                <a:path w="119172" h="26670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0180" y="0"/>
                  </a:lnTo>
                  <a:lnTo>
                    <a:pt x="86693" y="0"/>
                  </a:lnTo>
                  <a:lnTo>
                    <a:pt x="101633" y="0"/>
                  </a:lnTo>
                  <a:lnTo>
                    <a:pt x="109250" y="2822"/>
                  </a:lnTo>
                  <a:lnTo>
                    <a:pt x="112763" y="5056"/>
                  </a:lnTo>
                  <a:lnTo>
                    <a:pt x="115104" y="7604"/>
                  </a:lnTo>
                  <a:lnTo>
                    <a:pt x="117707" y="13257"/>
                  </a:lnTo>
                  <a:lnTo>
                    <a:pt x="119171" y="27447"/>
                  </a:lnTo>
                  <a:lnTo>
                    <a:pt x="116691" y="36187"/>
                  </a:lnTo>
                  <a:lnTo>
                    <a:pt x="113121" y="44659"/>
                  </a:lnTo>
                  <a:lnTo>
                    <a:pt x="105583" y="83584"/>
                  </a:lnTo>
                  <a:lnTo>
                    <a:pt x="95148" y="125518"/>
                  </a:lnTo>
                  <a:lnTo>
                    <a:pt x="91322" y="165365"/>
                  </a:lnTo>
                  <a:lnTo>
                    <a:pt x="83166" y="208161"/>
                  </a:lnTo>
                  <a:lnTo>
                    <a:pt x="65270" y="254423"/>
                  </a:lnTo>
                  <a:lnTo>
                    <a:pt x="62638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9" name="SMARTInkShape-3477"/>
            <p:cNvSpPr/>
            <p:nvPr>
              <p:custDataLst>
                <p:tags r:id="rId29"/>
              </p:custDataLst>
            </p:nvPr>
          </p:nvSpPr>
          <p:spPr>
            <a:xfrm>
              <a:off x="8858250" y="4333875"/>
              <a:ext cx="123826" cy="28576"/>
            </a:xfrm>
            <a:custGeom>
              <a:avLst/>
              <a:gdLst/>
              <a:ahLst/>
              <a:cxnLst/>
              <a:rect l="0" t="0" r="0" b="0"/>
              <a:pathLst>
                <a:path w="12382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8467" y="18214"/>
                  </a:lnTo>
                  <a:lnTo>
                    <a:pt x="28262" y="12100"/>
                  </a:lnTo>
                  <a:lnTo>
                    <a:pt x="71364" y="9751"/>
                  </a:lnTo>
                  <a:lnTo>
                    <a:pt x="89936" y="677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1" name="SMARTInkShape-3478"/>
          <p:cNvSpPr/>
          <p:nvPr>
            <p:custDataLst>
              <p:tags r:id="rId9"/>
            </p:custDataLst>
          </p:nvPr>
        </p:nvSpPr>
        <p:spPr>
          <a:xfrm>
            <a:off x="9373198" y="3629462"/>
            <a:ext cx="107809" cy="141396"/>
          </a:xfrm>
          <a:custGeom>
            <a:avLst/>
            <a:gdLst/>
            <a:ahLst/>
            <a:cxnLst/>
            <a:rect l="0" t="0" r="0" b="0"/>
            <a:pathLst>
              <a:path w="107809" h="141396">
                <a:moveTo>
                  <a:pt x="66077" y="28138"/>
                </a:moveTo>
                <a:lnTo>
                  <a:pt x="66077" y="28138"/>
                </a:lnTo>
                <a:lnTo>
                  <a:pt x="66077" y="1038"/>
                </a:lnTo>
                <a:lnTo>
                  <a:pt x="65019" y="546"/>
                </a:lnTo>
                <a:lnTo>
                  <a:pt x="61020" y="0"/>
                </a:lnTo>
                <a:lnTo>
                  <a:pt x="59531" y="913"/>
                </a:lnTo>
                <a:lnTo>
                  <a:pt x="58537" y="2579"/>
                </a:lnTo>
                <a:lnTo>
                  <a:pt x="57876" y="4749"/>
                </a:lnTo>
                <a:lnTo>
                  <a:pt x="16864" y="44623"/>
                </a:lnTo>
                <a:lnTo>
                  <a:pt x="3948" y="77138"/>
                </a:lnTo>
                <a:lnTo>
                  <a:pt x="0" y="113456"/>
                </a:lnTo>
                <a:lnTo>
                  <a:pt x="4636" y="130558"/>
                </a:lnTo>
                <a:lnTo>
                  <a:pt x="9241" y="134518"/>
                </a:lnTo>
                <a:lnTo>
                  <a:pt x="22826" y="138918"/>
                </a:lnTo>
                <a:lnTo>
                  <a:pt x="43266" y="141395"/>
                </a:lnTo>
                <a:lnTo>
                  <a:pt x="56292" y="136330"/>
                </a:lnTo>
                <a:lnTo>
                  <a:pt x="87208" y="115372"/>
                </a:lnTo>
                <a:lnTo>
                  <a:pt x="106790" y="79764"/>
                </a:lnTo>
                <a:lnTo>
                  <a:pt x="107808" y="63783"/>
                </a:lnTo>
                <a:lnTo>
                  <a:pt x="99839" y="32709"/>
                </a:lnTo>
                <a:lnTo>
                  <a:pt x="91132" y="17733"/>
                </a:lnTo>
                <a:lnTo>
                  <a:pt x="87014" y="14851"/>
                </a:lnTo>
                <a:lnTo>
                  <a:pt x="59139" y="4791"/>
                </a:lnTo>
                <a:lnTo>
                  <a:pt x="54044" y="4107"/>
                </a:lnTo>
                <a:lnTo>
                  <a:pt x="27977" y="90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5" name="SMARTInkShape-Group809"/>
          <p:cNvGrpSpPr/>
          <p:nvPr/>
        </p:nvGrpSpPr>
        <p:grpSpPr>
          <a:xfrm>
            <a:off x="9906000" y="3581793"/>
            <a:ext cx="238126" cy="245605"/>
            <a:chOff x="9906000" y="3581793"/>
            <a:chExt cx="238126" cy="245605"/>
          </a:xfrm>
        </p:grpSpPr>
        <p:sp>
          <p:nvSpPr>
            <p:cNvPr id="1622" name="SMARTInkShape-3479"/>
            <p:cNvSpPr/>
            <p:nvPr>
              <p:custDataLst>
                <p:tags r:id="rId24"/>
              </p:custDataLst>
            </p:nvPr>
          </p:nvSpPr>
          <p:spPr>
            <a:xfrm>
              <a:off x="9906000" y="3581793"/>
              <a:ext cx="38101" cy="104383"/>
            </a:xfrm>
            <a:custGeom>
              <a:avLst/>
              <a:gdLst/>
              <a:ahLst/>
              <a:cxnLst/>
              <a:rect l="0" t="0" r="0" b="0"/>
              <a:pathLst>
                <a:path w="38101" h="104383">
                  <a:moveTo>
                    <a:pt x="0" y="9132"/>
                  </a:moveTo>
                  <a:lnTo>
                    <a:pt x="0" y="9132"/>
                  </a:lnTo>
                  <a:lnTo>
                    <a:pt x="0" y="4075"/>
                  </a:lnTo>
                  <a:lnTo>
                    <a:pt x="1058" y="2586"/>
                  </a:lnTo>
                  <a:lnTo>
                    <a:pt x="2824" y="1593"/>
                  </a:lnTo>
                  <a:lnTo>
                    <a:pt x="13257" y="0"/>
                  </a:lnTo>
                  <a:lnTo>
                    <a:pt x="15187" y="927"/>
                  </a:lnTo>
                  <a:lnTo>
                    <a:pt x="16476" y="2604"/>
                  </a:lnTo>
                  <a:lnTo>
                    <a:pt x="26364" y="29282"/>
                  </a:lnTo>
                  <a:lnTo>
                    <a:pt x="28380" y="73918"/>
                  </a:lnTo>
                  <a:lnTo>
                    <a:pt x="28537" y="95777"/>
                  </a:lnTo>
                  <a:lnTo>
                    <a:pt x="29607" y="98646"/>
                  </a:lnTo>
                  <a:lnTo>
                    <a:pt x="38100" y="104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3" name="SMARTInkShape-3480"/>
            <p:cNvSpPr/>
            <p:nvPr>
              <p:custDataLst>
                <p:tags r:id="rId25"/>
              </p:custDataLst>
            </p:nvPr>
          </p:nvSpPr>
          <p:spPr>
            <a:xfrm>
              <a:off x="9982200" y="3592249"/>
              <a:ext cx="37710" cy="208227"/>
            </a:xfrm>
            <a:custGeom>
              <a:avLst/>
              <a:gdLst/>
              <a:ahLst/>
              <a:cxnLst/>
              <a:rect l="0" t="0" r="0" b="0"/>
              <a:pathLst>
                <a:path w="37710" h="208227">
                  <a:moveTo>
                    <a:pt x="28575" y="8201"/>
                  </a:moveTo>
                  <a:lnTo>
                    <a:pt x="28575" y="8201"/>
                  </a:lnTo>
                  <a:lnTo>
                    <a:pt x="36777" y="0"/>
                  </a:lnTo>
                  <a:lnTo>
                    <a:pt x="37217" y="617"/>
                  </a:lnTo>
                  <a:lnTo>
                    <a:pt x="37709" y="4125"/>
                  </a:lnTo>
                  <a:lnTo>
                    <a:pt x="21609" y="51354"/>
                  </a:lnTo>
                  <a:lnTo>
                    <a:pt x="19274" y="95206"/>
                  </a:lnTo>
                  <a:lnTo>
                    <a:pt x="16294" y="122880"/>
                  </a:lnTo>
                  <a:lnTo>
                    <a:pt x="10120" y="164607"/>
                  </a:lnTo>
                  <a:lnTo>
                    <a:pt x="8731" y="180373"/>
                  </a:lnTo>
                  <a:lnTo>
                    <a:pt x="0" y="20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4" name="SMARTInkShape-3481"/>
            <p:cNvSpPr/>
            <p:nvPr>
              <p:custDataLst>
                <p:tags r:id="rId26"/>
              </p:custDataLst>
            </p:nvPr>
          </p:nvSpPr>
          <p:spPr>
            <a:xfrm>
              <a:off x="10029825" y="3728467"/>
              <a:ext cx="114301" cy="98931"/>
            </a:xfrm>
            <a:custGeom>
              <a:avLst/>
              <a:gdLst/>
              <a:ahLst/>
              <a:cxnLst/>
              <a:rect l="0" t="0" r="0" b="0"/>
              <a:pathLst>
                <a:path w="114301" h="98931">
                  <a:moveTo>
                    <a:pt x="0" y="24383"/>
                  </a:moveTo>
                  <a:lnTo>
                    <a:pt x="0" y="24383"/>
                  </a:lnTo>
                  <a:lnTo>
                    <a:pt x="0" y="14270"/>
                  </a:lnTo>
                  <a:lnTo>
                    <a:pt x="1058" y="11291"/>
                  </a:lnTo>
                  <a:lnTo>
                    <a:pt x="2824" y="9305"/>
                  </a:lnTo>
                  <a:lnTo>
                    <a:pt x="7606" y="7098"/>
                  </a:lnTo>
                  <a:lnTo>
                    <a:pt x="16247" y="4798"/>
                  </a:lnTo>
                  <a:lnTo>
                    <a:pt x="22389" y="509"/>
                  </a:lnTo>
                  <a:lnTo>
                    <a:pt x="26568" y="0"/>
                  </a:lnTo>
                  <a:lnTo>
                    <a:pt x="36856" y="2257"/>
                  </a:lnTo>
                  <a:lnTo>
                    <a:pt x="40445" y="4341"/>
                  </a:lnTo>
                  <a:lnTo>
                    <a:pt x="42840" y="6788"/>
                  </a:lnTo>
                  <a:lnTo>
                    <a:pt x="44434" y="9478"/>
                  </a:lnTo>
                  <a:lnTo>
                    <a:pt x="46679" y="23377"/>
                  </a:lnTo>
                  <a:lnTo>
                    <a:pt x="42288" y="40901"/>
                  </a:lnTo>
                  <a:lnTo>
                    <a:pt x="24215" y="82629"/>
                  </a:lnTo>
                  <a:lnTo>
                    <a:pt x="24610" y="85439"/>
                  </a:lnTo>
                  <a:lnTo>
                    <a:pt x="25933" y="87312"/>
                  </a:lnTo>
                  <a:lnTo>
                    <a:pt x="37905" y="95005"/>
                  </a:lnTo>
                  <a:lnTo>
                    <a:pt x="54858" y="98930"/>
                  </a:lnTo>
                  <a:lnTo>
                    <a:pt x="114300" y="91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9" name="SMARTInkShape-Group810"/>
          <p:cNvGrpSpPr/>
          <p:nvPr/>
        </p:nvGrpSpPr>
        <p:grpSpPr>
          <a:xfrm>
            <a:off x="9334500" y="4181475"/>
            <a:ext cx="228601" cy="266634"/>
            <a:chOff x="9334500" y="4181475"/>
            <a:chExt cx="228601" cy="266634"/>
          </a:xfrm>
        </p:grpSpPr>
        <p:sp>
          <p:nvSpPr>
            <p:cNvPr id="1626" name="SMARTInkShape-3482"/>
            <p:cNvSpPr/>
            <p:nvPr>
              <p:custDataLst>
                <p:tags r:id="rId21"/>
              </p:custDataLst>
            </p:nvPr>
          </p:nvSpPr>
          <p:spPr>
            <a:xfrm>
              <a:off x="9334500" y="4191508"/>
              <a:ext cx="47626" cy="104268"/>
            </a:xfrm>
            <a:custGeom>
              <a:avLst/>
              <a:gdLst/>
              <a:ahLst/>
              <a:cxnLst/>
              <a:rect l="0" t="0" r="0" b="0"/>
              <a:pathLst>
                <a:path w="47626" h="104268">
                  <a:moveTo>
                    <a:pt x="0" y="18542"/>
                  </a:moveTo>
                  <a:lnTo>
                    <a:pt x="0" y="18542"/>
                  </a:lnTo>
                  <a:lnTo>
                    <a:pt x="0" y="1209"/>
                  </a:lnTo>
                  <a:lnTo>
                    <a:pt x="1058" y="636"/>
                  </a:lnTo>
                  <a:lnTo>
                    <a:pt x="5057" y="0"/>
                  </a:lnTo>
                  <a:lnTo>
                    <a:pt x="6546" y="889"/>
                  </a:lnTo>
                  <a:lnTo>
                    <a:pt x="7540" y="2540"/>
                  </a:lnTo>
                  <a:lnTo>
                    <a:pt x="19147" y="47803"/>
                  </a:lnTo>
                  <a:lnTo>
                    <a:pt x="30752" y="91774"/>
                  </a:lnTo>
                  <a:lnTo>
                    <a:pt x="33202" y="95938"/>
                  </a:lnTo>
                  <a:lnTo>
                    <a:pt x="35893" y="98714"/>
                  </a:lnTo>
                  <a:lnTo>
                    <a:pt x="47625" y="104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7" name="SMARTInkShape-3483"/>
            <p:cNvSpPr/>
            <p:nvPr>
              <p:custDataLst>
                <p:tags r:id="rId22"/>
              </p:custDataLst>
            </p:nvPr>
          </p:nvSpPr>
          <p:spPr>
            <a:xfrm>
              <a:off x="9391650" y="4181475"/>
              <a:ext cx="47235" cy="228601"/>
            </a:xfrm>
            <a:custGeom>
              <a:avLst/>
              <a:gdLst/>
              <a:ahLst/>
              <a:cxnLst/>
              <a:rect l="0" t="0" r="0" b="0"/>
              <a:pathLst>
                <a:path w="47235" h="228601">
                  <a:moveTo>
                    <a:pt x="38100" y="0"/>
                  </a:moveTo>
                  <a:lnTo>
                    <a:pt x="38100" y="0"/>
                  </a:lnTo>
                  <a:lnTo>
                    <a:pt x="46301" y="0"/>
                  </a:lnTo>
                  <a:lnTo>
                    <a:pt x="47234" y="10113"/>
                  </a:lnTo>
                  <a:lnTo>
                    <a:pt x="34334" y="49837"/>
                  </a:lnTo>
                  <a:lnTo>
                    <a:pt x="28653" y="94825"/>
                  </a:lnTo>
                  <a:lnTo>
                    <a:pt x="22367" y="136164"/>
                  </a:lnTo>
                  <a:lnTo>
                    <a:pt x="17916" y="169461"/>
                  </a:lnTo>
                  <a:lnTo>
                    <a:pt x="2777" y="21375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8" name="SMARTInkShape-3484"/>
            <p:cNvSpPr/>
            <p:nvPr>
              <p:custDataLst>
                <p:tags r:id="rId23"/>
              </p:custDataLst>
            </p:nvPr>
          </p:nvSpPr>
          <p:spPr>
            <a:xfrm>
              <a:off x="9439275" y="4335695"/>
              <a:ext cx="123826" cy="112414"/>
            </a:xfrm>
            <a:custGeom>
              <a:avLst/>
              <a:gdLst/>
              <a:ahLst/>
              <a:cxnLst/>
              <a:rect l="0" t="0" r="0" b="0"/>
              <a:pathLst>
                <a:path w="123826" h="112414">
                  <a:moveTo>
                    <a:pt x="0" y="45805"/>
                  </a:moveTo>
                  <a:lnTo>
                    <a:pt x="0" y="45805"/>
                  </a:lnTo>
                  <a:lnTo>
                    <a:pt x="0" y="21202"/>
                  </a:lnTo>
                  <a:lnTo>
                    <a:pt x="2822" y="16173"/>
                  </a:lnTo>
                  <a:lnTo>
                    <a:pt x="5057" y="13350"/>
                  </a:lnTo>
                  <a:lnTo>
                    <a:pt x="33735" y="0"/>
                  </a:lnTo>
                  <a:lnTo>
                    <a:pt x="41805" y="1811"/>
                  </a:lnTo>
                  <a:lnTo>
                    <a:pt x="46920" y="3775"/>
                  </a:lnTo>
                  <a:lnTo>
                    <a:pt x="50329" y="7202"/>
                  </a:lnTo>
                  <a:lnTo>
                    <a:pt x="54118" y="16654"/>
                  </a:lnTo>
                  <a:lnTo>
                    <a:pt x="51196" y="38931"/>
                  </a:lnTo>
                  <a:lnTo>
                    <a:pt x="37734" y="81432"/>
                  </a:lnTo>
                  <a:lnTo>
                    <a:pt x="24294" y="106666"/>
                  </a:lnTo>
                  <a:lnTo>
                    <a:pt x="24663" y="108604"/>
                  </a:lnTo>
                  <a:lnTo>
                    <a:pt x="25967" y="109896"/>
                  </a:lnTo>
                  <a:lnTo>
                    <a:pt x="30238" y="111332"/>
                  </a:lnTo>
                  <a:lnTo>
                    <a:pt x="72356" y="112413"/>
                  </a:lnTo>
                  <a:lnTo>
                    <a:pt x="123825" y="93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0" name="SMARTInkShape-3485"/>
          <p:cNvSpPr/>
          <p:nvPr>
            <p:custDataLst>
              <p:tags r:id="rId10"/>
            </p:custDataLst>
          </p:nvPr>
        </p:nvSpPr>
        <p:spPr>
          <a:xfrm>
            <a:off x="10010775" y="4229100"/>
            <a:ext cx="57151" cy="200026"/>
          </a:xfrm>
          <a:custGeom>
            <a:avLst/>
            <a:gdLst/>
            <a:ahLst/>
            <a:cxnLst/>
            <a:rect l="0" t="0" r="0" b="0"/>
            <a:pathLst>
              <a:path w="57151" h="200026">
                <a:moveTo>
                  <a:pt x="0" y="0"/>
                </a:moveTo>
                <a:lnTo>
                  <a:pt x="0" y="0"/>
                </a:lnTo>
                <a:lnTo>
                  <a:pt x="7606" y="8662"/>
                </a:lnTo>
                <a:lnTo>
                  <a:pt x="16247" y="25968"/>
                </a:lnTo>
                <a:lnTo>
                  <a:pt x="25826" y="65846"/>
                </a:lnTo>
                <a:lnTo>
                  <a:pt x="34760" y="112074"/>
                </a:lnTo>
                <a:lnTo>
                  <a:pt x="38865" y="154156"/>
                </a:lnTo>
                <a:lnTo>
                  <a:pt x="45618" y="179378"/>
                </a:lnTo>
                <a:lnTo>
                  <a:pt x="57150" y="2000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SMARTInkShape-3486"/>
          <p:cNvSpPr/>
          <p:nvPr>
            <p:custDataLst>
              <p:tags r:id="rId11"/>
            </p:custDataLst>
          </p:nvPr>
        </p:nvSpPr>
        <p:spPr>
          <a:xfrm>
            <a:off x="10782513" y="3657600"/>
            <a:ext cx="112156" cy="194685"/>
          </a:xfrm>
          <a:custGeom>
            <a:avLst/>
            <a:gdLst/>
            <a:ahLst/>
            <a:cxnLst/>
            <a:rect l="0" t="0" r="0" b="0"/>
            <a:pathLst>
              <a:path w="112156" h="194685">
                <a:moveTo>
                  <a:pt x="66462" y="38100"/>
                </a:moveTo>
                <a:lnTo>
                  <a:pt x="66462" y="38100"/>
                </a:lnTo>
                <a:lnTo>
                  <a:pt x="71519" y="33043"/>
                </a:lnTo>
                <a:lnTo>
                  <a:pt x="74000" y="24917"/>
                </a:lnTo>
                <a:lnTo>
                  <a:pt x="75952" y="1591"/>
                </a:lnTo>
                <a:lnTo>
                  <a:pt x="74906" y="1061"/>
                </a:lnTo>
                <a:lnTo>
                  <a:pt x="70921" y="471"/>
                </a:lnTo>
                <a:lnTo>
                  <a:pt x="57671" y="5196"/>
                </a:lnTo>
                <a:lnTo>
                  <a:pt x="40339" y="18355"/>
                </a:lnTo>
                <a:lnTo>
                  <a:pt x="16577" y="49369"/>
                </a:lnTo>
                <a:lnTo>
                  <a:pt x="5232" y="76717"/>
                </a:lnTo>
                <a:lnTo>
                  <a:pt x="863" y="117224"/>
                </a:lnTo>
                <a:lnTo>
                  <a:pt x="0" y="155565"/>
                </a:lnTo>
                <a:lnTo>
                  <a:pt x="5526" y="170034"/>
                </a:lnTo>
                <a:lnTo>
                  <a:pt x="16208" y="186458"/>
                </a:lnTo>
                <a:lnTo>
                  <a:pt x="33227" y="194358"/>
                </a:lnTo>
                <a:lnTo>
                  <a:pt x="46752" y="194684"/>
                </a:lnTo>
                <a:lnTo>
                  <a:pt x="53322" y="193289"/>
                </a:lnTo>
                <a:lnTo>
                  <a:pt x="72682" y="181213"/>
                </a:lnTo>
                <a:lnTo>
                  <a:pt x="86767" y="164230"/>
                </a:lnTo>
                <a:lnTo>
                  <a:pt x="104310" y="122874"/>
                </a:lnTo>
                <a:lnTo>
                  <a:pt x="112155" y="90594"/>
                </a:lnTo>
                <a:lnTo>
                  <a:pt x="99555" y="50743"/>
                </a:lnTo>
                <a:lnTo>
                  <a:pt x="82514" y="18585"/>
                </a:lnTo>
                <a:lnTo>
                  <a:pt x="67808" y="7153"/>
                </a:lnTo>
                <a:lnTo>
                  <a:pt x="55099" y="2119"/>
                </a:lnTo>
                <a:lnTo>
                  <a:pt x="2836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5" name="SMARTInkShape-Group813"/>
          <p:cNvGrpSpPr/>
          <p:nvPr/>
        </p:nvGrpSpPr>
        <p:grpSpPr>
          <a:xfrm>
            <a:off x="11668125" y="3677974"/>
            <a:ext cx="228601" cy="281201"/>
            <a:chOff x="11668125" y="3677974"/>
            <a:chExt cx="228601" cy="281201"/>
          </a:xfrm>
        </p:grpSpPr>
        <p:sp>
          <p:nvSpPr>
            <p:cNvPr id="1632" name="SMARTInkShape-3487"/>
            <p:cNvSpPr/>
            <p:nvPr>
              <p:custDataLst>
                <p:tags r:id="rId18"/>
              </p:custDataLst>
            </p:nvPr>
          </p:nvSpPr>
          <p:spPr>
            <a:xfrm>
              <a:off x="11668125" y="3677974"/>
              <a:ext cx="18924" cy="141552"/>
            </a:xfrm>
            <a:custGeom>
              <a:avLst/>
              <a:gdLst/>
              <a:ahLst/>
              <a:cxnLst/>
              <a:rect l="0" t="0" r="0" b="0"/>
              <a:pathLst>
                <a:path w="18924" h="1415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1058" y="5483"/>
                  </a:lnTo>
                  <a:lnTo>
                    <a:pt x="5058" y="6993"/>
                  </a:lnTo>
                  <a:lnTo>
                    <a:pt x="6546" y="9513"/>
                  </a:lnTo>
                  <a:lnTo>
                    <a:pt x="17608" y="56095"/>
                  </a:lnTo>
                  <a:lnTo>
                    <a:pt x="18923" y="91054"/>
                  </a:lnTo>
                  <a:lnTo>
                    <a:pt x="9525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3" name="SMARTInkShape-3488"/>
            <p:cNvSpPr/>
            <p:nvPr>
              <p:custDataLst>
                <p:tags r:id="rId19"/>
              </p:custDataLst>
            </p:nvPr>
          </p:nvSpPr>
          <p:spPr>
            <a:xfrm>
              <a:off x="11696700" y="3681118"/>
              <a:ext cx="66525" cy="252708"/>
            </a:xfrm>
            <a:custGeom>
              <a:avLst/>
              <a:gdLst/>
              <a:ahLst/>
              <a:cxnLst/>
              <a:rect l="0" t="0" r="0" b="0"/>
              <a:pathLst>
                <a:path w="66525" h="252708">
                  <a:moveTo>
                    <a:pt x="47625" y="5057"/>
                  </a:moveTo>
                  <a:lnTo>
                    <a:pt x="47625" y="5057"/>
                  </a:lnTo>
                  <a:lnTo>
                    <a:pt x="52683" y="5057"/>
                  </a:lnTo>
                  <a:lnTo>
                    <a:pt x="57986" y="2235"/>
                  </a:lnTo>
                  <a:lnTo>
                    <a:pt x="60881" y="0"/>
                  </a:lnTo>
                  <a:lnTo>
                    <a:pt x="62812" y="627"/>
                  </a:lnTo>
                  <a:lnTo>
                    <a:pt x="64101" y="3162"/>
                  </a:lnTo>
                  <a:lnTo>
                    <a:pt x="66524" y="40428"/>
                  </a:lnTo>
                  <a:lnTo>
                    <a:pt x="58461" y="86322"/>
                  </a:lnTo>
                  <a:lnTo>
                    <a:pt x="48745" y="126903"/>
                  </a:lnTo>
                  <a:lnTo>
                    <a:pt x="30365" y="169413"/>
                  </a:lnTo>
                  <a:lnTo>
                    <a:pt x="12936" y="215593"/>
                  </a:lnTo>
                  <a:lnTo>
                    <a:pt x="0" y="252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4" name="SMARTInkShape-3489"/>
            <p:cNvSpPr/>
            <p:nvPr>
              <p:custDataLst>
                <p:tags r:id="rId20"/>
              </p:custDataLst>
            </p:nvPr>
          </p:nvSpPr>
          <p:spPr>
            <a:xfrm>
              <a:off x="11753850" y="3857659"/>
              <a:ext cx="142876" cy="101516"/>
            </a:xfrm>
            <a:custGeom>
              <a:avLst/>
              <a:gdLst/>
              <a:ahLst/>
              <a:cxnLst/>
              <a:rect l="0" t="0" r="0" b="0"/>
              <a:pathLst>
                <a:path w="142876" h="101516">
                  <a:moveTo>
                    <a:pt x="0" y="9491"/>
                  </a:moveTo>
                  <a:lnTo>
                    <a:pt x="0" y="9491"/>
                  </a:lnTo>
                  <a:lnTo>
                    <a:pt x="5058" y="9491"/>
                  </a:lnTo>
                  <a:lnTo>
                    <a:pt x="6546" y="8433"/>
                  </a:lnTo>
                  <a:lnTo>
                    <a:pt x="7538" y="6669"/>
                  </a:lnTo>
                  <a:lnTo>
                    <a:pt x="9134" y="1290"/>
                  </a:lnTo>
                  <a:lnTo>
                    <a:pt x="12173" y="555"/>
                  </a:lnTo>
                  <a:lnTo>
                    <a:pt x="31904" y="0"/>
                  </a:lnTo>
                  <a:lnTo>
                    <a:pt x="38168" y="2803"/>
                  </a:lnTo>
                  <a:lnTo>
                    <a:pt x="41321" y="5033"/>
                  </a:lnTo>
                  <a:lnTo>
                    <a:pt x="44822" y="10332"/>
                  </a:lnTo>
                  <a:lnTo>
                    <a:pt x="47071" y="22357"/>
                  </a:lnTo>
                  <a:lnTo>
                    <a:pt x="37892" y="61711"/>
                  </a:lnTo>
                  <a:lnTo>
                    <a:pt x="30729" y="75819"/>
                  </a:lnTo>
                  <a:lnTo>
                    <a:pt x="29000" y="93854"/>
                  </a:lnTo>
                  <a:lnTo>
                    <a:pt x="30975" y="97483"/>
                  </a:lnTo>
                  <a:lnTo>
                    <a:pt x="34408" y="99902"/>
                  </a:lnTo>
                  <a:lnTo>
                    <a:pt x="38814" y="101515"/>
                  </a:lnTo>
                  <a:lnTo>
                    <a:pt x="82267" y="96777"/>
                  </a:lnTo>
                  <a:lnTo>
                    <a:pt x="142875" y="85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6" name="SMARTInkShape-3490"/>
          <p:cNvSpPr/>
          <p:nvPr>
            <p:custDataLst>
              <p:tags r:id="rId12"/>
            </p:custDataLst>
          </p:nvPr>
        </p:nvSpPr>
        <p:spPr>
          <a:xfrm>
            <a:off x="8810625" y="4467225"/>
            <a:ext cx="142150" cy="38101"/>
          </a:xfrm>
          <a:custGeom>
            <a:avLst/>
            <a:gdLst/>
            <a:ahLst/>
            <a:cxnLst/>
            <a:rect l="0" t="0" r="0" b="0"/>
            <a:pathLst>
              <a:path w="142150" h="38101">
                <a:moveTo>
                  <a:pt x="0" y="0"/>
                </a:moveTo>
                <a:lnTo>
                  <a:pt x="0" y="0"/>
                </a:lnTo>
                <a:lnTo>
                  <a:pt x="0" y="9133"/>
                </a:lnTo>
                <a:lnTo>
                  <a:pt x="8663" y="10506"/>
                </a:lnTo>
                <a:lnTo>
                  <a:pt x="29658" y="17049"/>
                </a:lnTo>
                <a:lnTo>
                  <a:pt x="74309" y="26414"/>
                </a:lnTo>
                <a:lnTo>
                  <a:pt x="120539" y="28448"/>
                </a:lnTo>
                <a:lnTo>
                  <a:pt x="130479" y="31341"/>
                </a:lnTo>
                <a:lnTo>
                  <a:pt x="142149" y="37705"/>
                </a:lnTo>
                <a:lnTo>
                  <a:pt x="101429" y="38084"/>
                </a:lnTo>
                <a:lnTo>
                  <a:pt x="55650" y="38098"/>
                </a:lnTo>
                <a:lnTo>
                  <a:pt x="11378" y="38100"/>
                </a:lnTo>
                <a:lnTo>
                  <a:pt x="3305" y="38100"/>
                </a:lnTo>
                <a:lnTo>
                  <a:pt x="40152" y="35278"/>
                </a:lnTo>
                <a:lnTo>
                  <a:pt x="87053" y="28399"/>
                </a:lnTo>
                <a:lnTo>
                  <a:pt x="133350" y="19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1" name="SMARTInkShape-Group815"/>
          <p:cNvGrpSpPr/>
          <p:nvPr/>
        </p:nvGrpSpPr>
        <p:grpSpPr>
          <a:xfrm>
            <a:off x="10658590" y="4181592"/>
            <a:ext cx="390411" cy="350773"/>
            <a:chOff x="10658590" y="4181592"/>
            <a:chExt cx="390411" cy="350773"/>
          </a:xfrm>
        </p:grpSpPr>
        <p:sp>
          <p:nvSpPr>
            <p:cNvPr id="1637" name="SMARTInkShape-3491"/>
            <p:cNvSpPr/>
            <p:nvPr>
              <p:custDataLst>
                <p:tags r:id="rId14"/>
              </p:custDataLst>
            </p:nvPr>
          </p:nvSpPr>
          <p:spPr>
            <a:xfrm>
              <a:off x="10658590" y="4181592"/>
              <a:ext cx="28461" cy="199909"/>
            </a:xfrm>
            <a:custGeom>
              <a:avLst/>
              <a:gdLst/>
              <a:ahLst/>
              <a:cxnLst/>
              <a:rect l="0" t="0" r="0" b="0"/>
              <a:pathLst>
                <a:path w="28461" h="199909">
                  <a:moveTo>
                    <a:pt x="9410" y="9408"/>
                  </a:moveTo>
                  <a:lnTo>
                    <a:pt x="9410" y="9408"/>
                  </a:lnTo>
                  <a:lnTo>
                    <a:pt x="0" y="0"/>
                  </a:lnTo>
                  <a:lnTo>
                    <a:pt x="7439" y="30982"/>
                  </a:lnTo>
                  <a:lnTo>
                    <a:pt x="15696" y="78532"/>
                  </a:lnTo>
                  <a:lnTo>
                    <a:pt x="16917" y="118907"/>
                  </a:lnTo>
                  <a:lnTo>
                    <a:pt x="14028" y="162545"/>
                  </a:lnTo>
                  <a:lnTo>
                    <a:pt x="28460" y="199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8" name="SMARTInkShape-3492"/>
            <p:cNvSpPr/>
            <p:nvPr>
              <p:custDataLst>
                <p:tags r:id="rId15"/>
              </p:custDataLst>
            </p:nvPr>
          </p:nvSpPr>
          <p:spPr>
            <a:xfrm>
              <a:off x="10839450" y="4353478"/>
              <a:ext cx="209551" cy="178887"/>
            </a:xfrm>
            <a:custGeom>
              <a:avLst/>
              <a:gdLst/>
              <a:ahLst/>
              <a:cxnLst/>
              <a:rect l="0" t="0" r="0" b="0"/>
              <a:pathLst>
                <a:path w="209551" h="178887">
                  <a:moveTo>
                    <a:pt x="0" y="37547"/>
                  </a:moveTo>
                  <a:lnTo>
                    <a:pt x="0" y="37547"/>
                  </a:lnTo>
                  <a:lnTo>
                    <a:pt x="0" y="24290"/>
                  </a:lnTo>
                  <a:lnTo>
                    <a:pt x="2824" y="18249"/>
                  </a:lnTo>
                  <a:lnTo>
                    <a:pt x="6546" y="12037"/>
                  </a:lnTo>
                  <a:lnTo>
                    <a:pt x="8202" y="5749"/>
                  </a:lnTo>
                  <a:lnTo>
                    <a:pt x="10760" y="3648"/>
                  </a:lnTo>
                  <a:lnTo>
                    <a:pt x="19245" y="1314"/>
                  </a:lnTo>
                  <a:lnTo>
                    <a:pt x="35923" y="0"/>
                  </a:lnTo>
                  <a:lnTo>
                    <a:pt x="48068" y="5338"/>
                  </a:lnTo>
                  <a:lnTo>
                    <a:pt x="58405" y="13707"/>
                  </a:lnTo>
                  <a:lnTo>
                    <a:pt x="63000" y="20954"/>
                  </a:lnTo>
                  <a:lnTo>
                    <a:pt x="60529" y="46154"/>
                  </a:lnTo>
                  <a:lnTo>
                    <a:pt x="49154" y="78445"/>
                  </a:lnTo>
                  <a:lnTo>
                    <a:pt x="19604" y="124585"/>
                  </a:lnTo>
                  <a:lnTo>
                    <a:pt x="6459" y="148931"/>
                  </a:lnTo>
                  <a:lnTo>
                    <a:pt x="5365" y="154136"/>
                  </a:lnTo>
                  <a:lnTo>
                    <a:pt x="5693" y="158665"/>
                  </a:lnTo>
                  <a:lnTo>
                    <a:pt x="6970" y="162742"/>
                  </a:lnTo>
                  <a:lnTo>
                    <a:pt x="10997" y="165460"/>
                  </a:lnTo>
                  <a:lnTo>
                    <a:pt x="49073" y="175237"/>
                  </a:lnTo>
                  <a:lnTo>
                    <a:pt x="81686" y="178886"/>
                  </a:lnTo>
                  <a:lnTo>
                    <a:pt x="128101" y="175503"/>
                  </a:lnTo>
                  <a:lnTo>
                    <a:pt x="209550" y="170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9" name="SMARTInkShape-3493"/>
            <p:cNvSpPr/>
            <p:nvPr>
              <p:custDataLst>
                <p:tags r:id="rId16"/>
              </p:custDataLst>
            </p:nvPr>
          </p:nvSpPr>
          <p:spPr>
            <a:xfrm>
              <a:off x="10687050" y="43338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0" name="SMARTInkShape-3494"/>
            <p:cNvSpPr/>
            <p:nvPr>
              <p:custDataLst>
                <p:tags r:id="rId17"/>
              </p:custDataLst>
            </p:nvPr>
          </p:nvSpPr>
          <p:spPr>
            <a:xfrm>
              <a:off x="10739706" y="4210050"/>
              <a:ext cx="71170" cy="297136"/>
            </a:xfrm>
            <a:custGeom>
              <a:avLst/>
              <a:gdLst/>
              <a:ahLst/>
              <a:cxnLst/>
              <a:rect l="0" t="0" r="0" b="0"/>
              <a:pathLst>
                <a:path w="71170" h="297136">
                  <a:moveTo>
                    <a:pt x="71169" y="0"/>
                  </a:moveTo>
                  <a:lnTo>
                    <a:pt x="71169" y="0"/>
                  </a:lnTo>
                  <a:lnTo>
                    <a:pt x="70111" y="40719"/>
                  </a:lnTo>
                  <a:lnTo>
                    <a:pt x="63563" y="65334"/>
                  </a:lnTo>
                  <a:lnTo>
                    <a:pt x="48780" y="108113"/>
                  </a:lnTo>
                  <a:lnTo>
                    <a:pt x="39369" y="146098"/>
                  </a:lnTo>
                  <a:lnTo>
                    <a:pt x="26710" y="183767"/>
                  </a:lnTo>
                  <a:lnTo>
                    <a:pt x="15899" y="226916"/>
                  </a:lnTo>
                  <a:lnTo>
                    <a:pt x="3906" y="267732"/>
                  </a:lnTo>
                  <a:lnTo>
                    <a:pt x="0" y="284092"/>
                  </a:lnTo>
                  <a:lnTo>
                    <a:pt x="1790" y="294891"/>
                  </a:lnTo>
                  <a:lnTo>
                    <a:pt x="2692" y="297135"/>
                  </a:lnTo>
                  <a:lnTo>
                    <a:pt x="4494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2" name="SMARTInkShape-3495"/>
          <p:cNvSpPr/>
          <p:nvPr>
            <p:custDataLst>
              <p:tags r:id="rId13"/>
            </p:custDataLst>
          </p:nvPr>
        </p:nvSpPr>
        <p:spPr>
          <a:xfrm>
            <a:off x="11616814" y="4362450"/>
            <a:ext cx="159225" cy="164198"/>
          </a:xfrm>
          <a:custGeom>
            <a:avLst/>
            <a:gdLst/>
            <a:ahLst/>
            <a:cxnLst/>
            <a:rect l="0" t="0" r="0" b="0"/>
            <a:pathLst>
              <a:path w="159225" h="164198">
                <a:moveTo>
                  <a:pt x="89411" y="57150"/>
                </a:moveTo>
                <a:lnTo>
                  <a:pt x="89411" y="57150"/>
                </a:lnTo>
                <a:lnTo>
                  <a:pt x="94469" y="52093"/>
                </a:lnTo>
                <a:lnTo>
                  <a:pt x="96949" y="43967"/>
                </a:lnTo>
                <a:lnTo>
                  <a:pt x="98821" y="16219"/>
                </a:lnTo>
                <a:lnTo>
                  <a:pt x="96743" y="15045"/>
                </a:lnTo>
                <a:lnTo>
                  <a:pt x="88788" y="16565"/>
                </a:lnTo>
                <a:lnTo>
                  <a:pt x="66436" y="27222"/>
                </a:lnTo>
                <a:lnTo>
                  <a:pt x="35566" y="55276"/>
                </a:lnTo>
                <a:lnTo>
                  <a:pt x="7847" y="98901"/>
                </a:lnTo>
                <a:lnTo>
                  <a:pt x="949" y="115923"/>
                </a:lnTo>
                <a:lnTo>
                  <a:pt x="0" y="134071"/>
                </a:lnTo>
                <a:lnTo>
                  <a:pt x="1230" y="143356"/>
                </a:lnTo>
                <a:lnTo>
                  <a:pt x="8238" y="156494"/>
                </a:lnTo>
                <a:lnTo>
                  <a:pt x="13071" y="161480"/>
                </a:lnTo>
                <a:lnTo>
                  <a:pt x="32552" y="164197"/>
                </a:lnTo>
                <a:lnTo>
                  <a:pt x="70447" y="159776"/>
                </a:lnTo>
                <a:lnTo>
                  <a:pt x="108488" y="148941"/>
                </a:lnTo>
                <a:lnTo>
                  <a:pt x="144097" y="131373"/>
                </a:lnTo>
                <a:lnTo>
                  <a:pt x="153578" y="118713"/>
                </a:lnTo>
                <a:lnTo>
                  <a:pt x="157591" y="110892"/>
                </a:lnTo>
                <a:lnTo>
                  <a:pt x="159224" y="88091"/>
                </a:lnTo>
                <a:lnTo>
                  <a:pt x="155364" y="63493"/>
                </a:lnTo>
                <a:lnTo>
                  <a:pt x="146592" y="45505"/>
                </a:lnTo>
                <a:lnTo>
                  <a:pt x="10846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3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SMARTInkShape-Group817"/>
          <p:cNvGrpSpPr/>
          <p:nvPr/>
        </p:nvGrpSpPr>
        <p:grpSpPr>
          <a:xfrm>
            <a:off x="781050" y="570698"/>
            <a:ext cx="504826" cy="381803"/>
            <a:chOff x="781050" y="570698"/>
            <a:chExt cx="504826" cy="381803"/>
          </a:xfrm>
        </p:grpSpPr>
        <p:sp>
          <p:nvSpPr>
            <p:cNvPr id="354" name="SMARTInkShape-3496"/>
            <p:cNvSpPr/>
            <p:nvPr>
              <p:custDataLst>
                <p:tags r:id="rId144"/>
              </p:custDataLst>
            </p:nvPr>
          </p:nvSpPr>
          <p:spPr>
            <a:xfrm>
              <a:off x="781050" y="570698"/>
              <a:ext cx="123102" cy="349766"/>
            </a:xfrm>
            <a:custGeom>
              <a:avLst/>
              <a:gdLst/>
              <a:ahLst/>
              <a:cxnLst/>
              <a:rect l="0" t="0" r="0" b="0"/>
              <a:pathLst>
                <a:path w="123102" h="349766">
                  <a:moveTo>
                    <a:pt x="0" y="38902"/>
                  </a:moveTo>
                  <a:lnTo>
                    <a:pt x="0" y="38902"/>
                  </a:lnTo>
                  <a:lnTo>
                    <a:pt x="0" y="30701"/>
                  </a:lnTo>
                  <a:lnTo>
                    <a:pt x="7539" y="57813"/>
                  </a:lnTo>
                  <a:lnTo>
                    <a:pt x="15809" y="103834"/>
                  </a:lnTo>
                  <a:lnTo>
                    <a:pt x="21232" y="146155"/>
                  </a:lnTo>
                  <a:lnTo>
                    <a:pt x="26399" y="185333"/>
                  </a:lnTo>
                  <a:lnTo>
                    <a:pt x="27930" y="224811"/>
                  </a:lnTo>
                  <a:lnTo>
                    <a:pt x="33504" y="266595"/>
                  </a:lnTo>
                  <a:lnTo>
                    <a:pt x="40317" y="309363"/>
                  </a:lnTo>
                  <a:lnTo>
                    <a:pt x="43319" y="315740"/>
                  </a:lnTo>
                  <a:lnTo>
                    <a:pt x="36622" y="296943"/>
                  </a:lnTo>
                  <a:lnTo>
                    <a:pt x="30959" y="262114"/>
                  </a:lnTo>
                  <a:lnTo>
                    <a:pt x="26459" y="221103"/>
                  </a:lnTo>
                  <a:lnTo>
                    <a:pt x="21245" y="173673"/>
                  </a:lnTo>
                  <a:lnTo>
                    <a:pt x="18967" y="137959"/>
                  </a:lnTo>
                  <a:lnTo>
                    <a:pt x="12793" y="97885"/>
                  </a:lnTo>
                  <a:lnTo>
                    <a:pt x="11552" y="54497"/>
                  </a:lnTo>
                  <a:lnTo>
                    <a:pt x="17416" y="17535"/>
                  </a:lnTo>
                  <a:lnTo>
                    <a:pt x="22910" y="3653"/>
                  </a:lnTo>
                  <a:lnTo>
                    <a:pt x="27973" y="586"/>
                  </a:lnTo>
                  <a:lnTo>
                    <a:pt x="42066" y="0"/>
                  </a:lnTo>
                  <a:lnTo>
                    <a:pt x="56090" y="6090"/>
                  </a:lnTo>
                  <a:lnTo>
                    <a:pt x="62794" y="10677"/>
                  </a:lnTo>
                  <a:lnTo>
                    <a:pt x="88760" y="48457"/>
                  </a:lnTo>
                  <a:lnTo>
                    <a:pt x="111450" y="93863"/>
                  </a:lnTo>
                  <a:lnTo>
                    <a:pt x="118325" y="116246"/>
                  </a:lnTo>
                  <a:lnTo>
                    <a:pt x="122195" y="159656"/>
                  </a:lnTo>
                  <a:lnTo>
                    <a:pt x="123101" y="194170"/>
                  </a:lnTo>
                  <a:lnTo>
                    <a:pt x="116078" y="240826"/>
                  </a:lnTo>
                  <a:lnTo>
                    <a:pt x="105419" y="280530"/>
                  </a:lnTo>
                  <a:lnTo>
                    <a:pt x="75619" y="323271"/>
                  </a:lnTo>
                  <a:lnTo>
                    <a:pt x="59212" y="341059"/>
                  </a:lnTo>
                  <a:lnTo>
                    <a:pt x="47130" y="347819"/>
                  </a:lnTo>
                  <a:lnTo>
                    <a:pt x="40945" y="349622"/>
                  </a:lnTo>
                  <a:lnTo>
                    <a:pt x="35763" y="349765"/>
                  </a:lnTo>
                  <a:lnTo>
                    <a:pt x="27184" y="347102"/>
                  </a:lnTo>
                  <a:lnTo>
                    <a:pt x="24472" y="343852"/>
                  </a:lnTo>
                  <a:lnTo>
                    <a:pt x="20657" y="330223"/>
                  </a:lnTo>
                  <a:lnTo>
                    <a:pt x="19050" y="315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497"/>
            <p:cNvSpPr/>
            <p:nvPr>
              <p:custDataLst>
                <p:tags r:id="rId145"/>
              </p:custDataLst>
            </p:nvPr>
          </p:nvSpPr>
          <p:spPr>
            <a:xfrm>
              <a:off x="1011591" y="809625"/>
              <a:ext cx="7585" cy="142876"/>
            </a:xfrm>
            <a:custGeom>
              <a:avLst/>
              <a:gdLst/>
              <a:ahLst/>
              <a:cxnLst/>
              <a:rect l="0" t="0" r="0" b="0"/>
              <a:pathLst>
                <a:path w="7585" h="142876">
                  <a:moveTo>
                    <a:pt x="7584" y="0"/>
                  </a:moveTo>
                  <a:lnTo>
                    <a:pt x="7584" y="0"/>
                  </a:lnTo>
                  <a:lnTo>
                    <a:pt x="2527" y="45761"/>
                  </a:lnTo>
                  <a:lnTo>
                    <a:pt x="0" y="84298"/>
                  </a:lnTo>
                  <a:lnTo>
                    <a:pt x="758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498"/>
            <p:cNvSpPr/>
            <p:nvPr>
              <p:custDataLst>
                <p:tags r:id="rId146"/>
              </p:custDataLst>
            </p:nvPr>
          </p:nvSpPr>
          <p:spPr>
            <a:xfrm>
              <a:off x="1144324" y="790575"/>
              <a:ext cx="141552" cy="17335"/>
            </a:xfrm>
            <a:custGeom>
              <a:avLst/>
              <a:gdLst/>
              <a:ahLst/>
              <a:cxnLst/>
              <a:rect l="0" t="0" r="0" b="0"/>
              <a:pathLst>
                <a:path w="141552" h="17335">
                  <a:moveTo>
                    <a:pt x="8201" y="0"/>
                  </a:moveTo>
                  <a:lnTo>
                    <a:pt x="8201" y="0"/>
                  </a:lnTo>
                  <a:lnTo>
                    <a:pt x="3145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617" y="15188"/>
                  </a:lnTo>
                  <a:lnTo>
                    <a:pt x="2087" y="16475"/>
                  </a:lnTo>
                  <a:lnTo>
                    <a:pt x="4125" y="17334"/>
                  </a:lnTo>
                  <a:lnTo>
                    <a:pt x="44669" y="9249"/>
                  </a:lnTo>
                  <a:lnTo>
                    <a:pt x="88445" y="1427"/>
                  </a:lnTo>
                  <a:lnTo>
                    <a:pt x="1415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499"/>
            <p:cNvSpPr/>
            <p:nvPr>
              <p:custDataLst>
                <p:tags r:id="rId147"/>
              </p:custDataLst>
            </p:nvPr>
          </p:nvSpPr>
          <p:spPr>
            <a:xfrm>
              <a:off x="1114817" y="714375"/>
              <a:ext cx="104384" cy="8643"/>
            </a:xfrm>
            <a:custGeom>
              <a:avLst/>
              <a:gdLst/>
              <a:ahLst/>
              <a:cxnLst/>
              <a:rect l="0" t="0" r="0" b="0"/>
              <a:pathLst>
                <a:path w="104384" h="8643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491" y="1058"/>
                  </a:lnTo>
                  <a:lnTo>
                    <a:pt x="0" y="5056"/>
                  </a:lnTo>
                  <a:lnTo>
                    <a:pt x="1986" y="6546"/>
                  </a:lnTo>
                  <a:lnTo>
                    <a:pt x="14894" y="8642"/>
                  </a:lnTo>
                  <a:lnTo>
                    <a:pt x="34241" y="8205"/>
                  </a:lnTo>
                  <a:lnTo>
                    <a:pt x="80264" y="860"/>
                  </a:lnTo>
                  <a:lnTo>
                    <a:pt x="104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SMARTInkShape-Group818"/>
          <p:cNvGrpSpPr/>
          <p:nvPr/>
        </p:nvGrpSpPr>
        <p:grpSpPr>
          <a:xfrm>
            <a:off x="1708715" y="376035"/>
            <a:ext cx="1165451" cy="519316"/>
            <a:chOff x="1708715" y="376035"/>
            <a:chExt cx="1165451" cy="519316"/>
          </a:xfrm>
        </p:grpSpPr>
        <p:sp>
          <p:nvSpPr>
            <p:cNvPr id="359" name="SMARTInkShape-3500"/>
            <p:cNvSpPr/>
            <p:nvPr>
              <p:custDataLst>
                <p:tags r:id="rId138"/>
              </p:custDataLst>
            </p:nvPr>
          </p:nvSpPr>
          <p:spPr>
            <a:xfrm>
              <a:off x="2028825" y="485775"/>
              <a:ext cx="47626" cy="304801"/>
            </a:xfrm>
            <a:custGeom>
              <a:avLst/>
              <a:gdLst/>
              <a:ahLst/>
              <a:cxnLst/>
              <a:rect l="0" t="0" r="0" b="0"/>
              <a:pathLst>
                <a:path w="47626" h="304801">
                  <a:moveTo>
                    <a:pt x="0" y="0"/>
                  </a:moveTo>
                  <a:lnTo>
                    <a:pt x="0" y="0"/>
                  </a:lnTo>
                  <a:lnTo>
                    <a:pt x="13258" y="39772"/>
                  </a:lnTo>
                  <a:lnTo>
                    <a:pt x="18964" y="82018"/>
                  </a:lnTo>
                  <a:lnTo>
                    <a:pt x="29185" y="118585"/>
                  </a:lnTo>
                  <a:lnTo>
                    <a:pt x="36926" y="165272"/>
                  </a:lnTo>
                  <a:lnTo>
                    <a:pt x="37868" y="210838"/>
                  </a:lnTo>
                  <a:lnTo>
                    <a:pt x="40854" y="242387"/>
                  </a:lnTo>
                  <a:lnTo>
                    <a:pt x="47625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501"/>
            <p:cNvSpPr/>
            <p:nvPr>
              <p:custDataLst>
                <p:tags r:id="rId139"/>
              </p:custDataLst>
            </p:nvPr>
          </p:nvSpPr>
          <p:spPr>
            <a:xfrm>
              <a:off x="2409825" y="457668"/>
              <a:ext cx="175614" cy="313858"/>
            </a:xfrm>
            <a:custGeom>
              <a:avLst/>
              <a:gdLst/>
              <a:ahLst/>
              <a:cxnLst/>
              <a:rect l="0" t="0" r="0" b="0"/>
              <a:pathLst>
                <a:path w="175614" h="313858">
                  <a:moveTo>
                    <a:pt x="0" y="56682"/>
                  </a:moveTo>
                  <a:lnTo>
                    <a:pt x="0" y="56682"/>
                  </a:lnTo>
                  <a:lnTo>
                    <a:pt x="0" y="51625"/>
                  </a:lnTo>
                  <a:lnTo>
                    <a:pt x="5056" y="38368"/>
                  </a:lnTo>
                  <a:lnTo>
                    <a:pt x="7604" y="34948"/>
                  </a:lnTo>
                  <a:lnTo>
                    <a:pt x="36188" y="13429"/>
                  </a:lnTo>
                  <a:lnTo>
                    <a:pt x="69990" y="3087"/>
                  </a:lnTo>
                  <a:lnTo>
                    <a:pt x="112760" y="234"/>
                  </a:lnTo>
                  <a:lnTo>
                    <a:pt x="122798" y="0"/>
                  </a:lnTo>
                  <a:lnTo>
                    <a:pt x="130549" y="1961"/>
                  </a:lnTo>
                  <a:lnTo>
                    <a:pt x="146514" y="13775"/>
                  </a:lnTo>
                  <a:lnTo>
                    <a:pt x="154370" y="21032"/>
                  </a:lnTo>
                  <a:lnTo>
                    <a:pt x="171291" y="68620"/>
                  </a:lnTo>
                  <a:lnTo>
                    <a:pt x="175613" y="93738"/>
                  </a:lnTo>
                  <a:lnTo>
                    <a:pt x="173154" y="134454"/>
                  </a:lnTo>
                  <a:lnTo>
                    <a:pt x="171787" y="177250"/>
                  </a:lnTo>
                  <a:lnTo>
                    <a:pt x="171550" y="217642"/>
                  </a:lnTo>
                  <a:lnTo>
                    <a:pt x="171470" y="259104"/>
                  </a:lnTo>
                  <a:lnTo>
                    <a:pt x="161925" y="313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3502"/>
            <p:cNvSpPr/>
            <p:nvPr>
              <p:custDataLst>
                <p:tags r:id="rId140"/>
              </p:custDataLst>
            </p:nvPr>
          </p:nvSpPr>
          <p:spPr>
            <a:xfrm>
              <a:off x="2767170" y="376035"/>
              <a:ext cx="106996" cy="426866"/>
            </a:xfrm>
            <a:custGeom>
              <a:avLst/>
              <a:gdLst/>
              <a:ahLst/>
              <a:cxnLst/>
              <a:rect l="0" t="0" r="0" b="0"/>
              <a:pathLst>
                <a:path w="106996" h="426866">
                  <a:moveTo>
                    <a:pt x="14130" y="24015"/>
                  </a:moveTo>
                  <a:lnTo>
                    <a:pt x="14130" y="24015"/>
                  </a:lnTo>
                  <a:lnTo>
                    <a:pt x="9074" y="13902"/>
                  </a:lnTo>
                  <a:lnTo>
                    <a:pt x="6526" y="10923"/>
                  </a:lnTo>
                  <a:lnTo>
                    <a:pt x="872" y="7613"/>
                  </a:lnTo>
                  <a:lnTo>
                    <a:pt x="0" y="5672"/>
                  </a:lnTo>
                  <a:lnTo>
                    <a:pt x="477" y="3320"/>
                  </a:lnTo>
                  <a:lnTo>
                    <a:pt x="1853" y="693"/>
                  </a:lnTo>
                  <a:lnTo>
                    <a:pt x="4887" y="0"/>
                  </a:lnTo>
                  <a:lnTo>
                    <a:pt x="40991" y="9159"/>
                  </a:lnTo>
                  <a:lnTo>
                    <a:pt x="70772" y="23023"/>
                  </a:lnTo>
                  <a:lnTo>
                    <a:pt x="81638" y="31688"/>
                  </a:lnTo>
                  <a:lnTo>
                    <a:pt x="84535" y="35480"/>
                  </a:lnTo>
                  <a:lnTo>
                    <a:pt x="88613" y="55987"/>
                  </a:lnTo>
                  <a:lnTo>
                    <a:pt x="82386" y="97907"/>
                  </a:lnTo>
                  <a:lnTo>
                    <a:pt x="68143" y="137859"/>
                  </a:lnTo>
                  <a:lnTo>
                    <a:pt x="47780" y="172788"/>
                  </a:lnTo>
                  <a:lnTo>
                    <a:pt x="43373" y="205179"/>
                  </a:lnTo>
                  <a:lnTo>
                    <a:pt x="50442" y="234425"/>
                  </a:lnTo>
                  <a:lnTo>
                    <a:pt x="56021" y="248411"/>
                  </a:lnTo>
                  <a:lnTo>
                    <a:pt x="64851" y="258861"/>
                  </a:lnTo>
                  <a:lnTo>
                    <a:pt x="81722" y="276338"/>
                  </a:lnTo>
                  <a:lnTo>
                    <a:pt x="101330" y="305632"/>
                  </a:lnTo>
                  <a:lnTo>
                    <a:pt x="106995" y="330413"/>
                  </a:lnTo>
                  <a:lnTo>
                    <a:pt x="101304" y="372718"/>
                  </a:lnTo>
                  <a:lnTo>
                    <a:pt x="95913" y="389250"/>
                  </a:lnTo>
                  <a:lnTo>
                    <a:pt x="84345" y="403653"/>
                  </a:lnTo>
                  <a:lnTo>
                    <a:pt x="56104" y="425090"/>
                  </a:lnTo>
                  <a:lnTo>
                    <a:pt x="50580" y="426865"/>
                  </a:lnTo>
                  <a:lnTo>
                    <a:pt x="33180" y="424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3503"/>
            <p:cNvSpPr/>
            <p:nvPr>
              <p:custDataLst>
                <p:tags r:id="rId141"/>
              </p:custDataLst>
            </p:nvPr>
          </p:nvSpPr>
          <p:spPr>
            <a:xfrm>
              <a:off x="1708715" y="424020"/>
              <a:ext cx="148661" cy="457859"/>
            </a:xfrm>
            <a:custGeom>
              <a:avLst/>
              <a:gdLst/>
              <a:ahLst/>
              <a:cxnLst/>
              <a:rect l="0" t="0" r="0" b="0"/>
              <a:pathLst>
                <a:path w="148661" h="457859">
                  <a:moveTo>
                    <a:pt x="91510" y="14130"/>
                  </a:moveTo>
                  <a:lnTo>
                    <a:pt x="91510" y="14130"/>
                  </a:lnTo>
                  <a:lnTo>
                    <a:pt x="78252" y="873"/>
                  </a:lnTo>
                  <a:lnTo>
                    <a:pt x="74205" y="0"/>
                  </a:lnTo>
                  <a:lnTo>
                    <a:pt x="64063" y="1853"/>
                  </a:lnTo>
                  <a:lnTo>
                    <a:pt x="16628" y="26618"/>
                  </a:lnTo>
                  <a:lnTo>
                    <a:pt x="9838" y="31980"/>
                  </a:lnTo>
                  <a:lnTo>
                    <a:pt x="2295" y="43583"/>
                  </a:lnTo>
                  <a:lnTo>
                    <a:pt x="283" y="49640"/>
                  </a:lnTo>
                  <a:lnTo>
                    <a:pt x="0" y="54737"/>
                  </a:lnTo>
                  <a:lnTo>
                    <a:pt x="2509" y="63222"/>
                  </a:lnTo>
                  <a:lnTo>
                    <a:pt x="14927" y="79005"/>
                  </a:lnTo>
                  <a:lnTo>
                    <a:pt x="58681" y="102593"/>
                  </a:lnTo>
                  <a:lnTo>
                    <a:pt x="92709" y="130243"/>
                  </a:lnTo>
                  <a:lnTo>
                    <a:pt x="97334" y="137349"/>
                  </a:lnTo>
                  <a:lnTo>
                    <a:pt x="99390" y="146153"/>
                  </a:lnTo>
                  <a:lnTo>
                    <a:pt x="99489" y="168959"/>
                  </a:lnTo>
                  <a:lnTo>
                    <a:pt x="93286" y="193708"/>
                  </a:lnTo>
                  <a:lnTo>
                    <a:pt x="67908" y="233975"/>
                  </a:lnTo>
                  <a:lnTo>
                    <a:pt x="37610" y="266665"/>
                  </a:lnTo>
                  <a:lnTo>
                    <a:pt x="13608" y="283812"/>
                  </a:lnTo>
                  <a:lnTo>
                    <a:pt x="12059" y="287051"/>
                  </a:lnTo>
                  <a:lnTo>
                    <a:pt x="12084" y="290269"/>
                  </a:lnTo>
                  <a:lnTo>
                    <a:pt x="13160" y="293473"/>
                  </a:lnTo>
                  <a:lnTo>
                    <a:pt x="14935" y="295609"/>
                  </a:lnTo>
                  <a:lnTo>
                    <a:pt x="33435" y="309431"/>
                  </a:lnTo>
                  <a:lnTo>
                    <a:pt x="45845" y="326228"/>
                  </a:lnTo>
                  <a:lnTo>
                    <a:pt x="51168" y="344611"/>
                  </a:lnTo>
                  <a:lnTo>
                    <a:pt x="52967" y="383936"/>
                  </a:lnTo>
                  <a:lnTo>
                    <a:pt x="56145" y="420553"/>
                  </a:lnTo>
                  <a:lnTo>
                    <a:pt x="66650" y="448482"/>
                  </a:lnTo>
                  <a:lnTo>
                    <a:pt x="70703" y="452923"/>
                  </a:lnTo>
                  <a:lnTo>
                    <a:pt x="80852" y="457858"/>
                  </a:lnTo>
                  <a:lnTo>
                    <a:pt x="95240" y="457228"/>
                  </a:lnTo>
                  <a:lnTo>
                    <a:pt x="125290" y="448201"/>
                  </a:lnTo>
                  <a:lnTo>
                    <a:pt x="148660" y="433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504"/>
            <p:cNvSpPr/>
            <p:nvPr>
              <p:custDataLst>
                <p:tags r:id="rId142"/>
              </p:custDataLst>
            </p:nvPr>
          </p:nvSpPr>
          <p:spPr>
            <a:xfrm>
              <a:off x="2489065" y="619125"/>
              <a:ext cx="187461" cy="76201"/>
            </a:xfrm>
            <a:custGeom>
              <a:avLst/>
              <a:gdLst/>
              <a:ahLst/>
              <a:cxnLst/>
              <a:rect l="0" t="0" r="0" b="0"/>
              <a:pathLst>
                <a:path w="187461" h="76201">
                  <a:moveTo>
                    <a:pt x="25535" y="76200"/>
                  </a:moveTo>
                  <a:lnTo>
                    <a:pt x="25535" y="76200"/>
                  </a:lnTo>
                  <a:lnTo>
                    <a:pt x="20479" y="71143"/>
                  </a:lnTo>
                  <a:lnTo>
                    <a:pt x="12352" y="68661"/>
                  </a:lnTo>
                  <a:lnTo>
                    <a:pt x="0" y="67067"/>
                  </a:lnTo>
                  <a:lnTo>
                    <a:pt x="45" y="65878"/>
                  </a:lnTo>
                  <a:lnTo>
                    <a:pt x="2917" y="61735"/>
                  </a:lnTo>
                  <a:lnTo>
                    <a:pt x="15541" y="53452"/>
                  </a:lnTo>
                  <a:lnTo>
                    <a:pt x="53978" y="41172"/>
                  </a:lnTo>
                  <a:lnTo>
                    <a:pt x="96692" y="28555"/>
                  </a:lnTo>
                  <a:lnTo>
                    <a:pt x="141308" y="15871"/>
                  </a:lnTo>
                  <a:lnTo>
                    <a:pt x="1874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505"/>
            <p:cNvSpPr/>
            <p:nvPr>
              <p:custDataLst>
                <p:tags r:id="rId143"/>
              </p:custDataLst>
            </p:nvPr>
          </p:nvSpPr>
          <p:spPr>
            <a:xfrm>
              <a:off x="2133600" y="78105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76200" y="0"/>
                  </a:moveTo>
                  <a:lnTo>
                    <a:pt x="76200" y="0"/>
                  </a:lnTo>
                  <a:lnTo>
                    <a:pt x="76200" y="10113"/>
                  </a:lnTo>
                  <a:lnTo>
                    <a:pt x="60991" y="40098"/>
                  </a:lnTo>
                  <a:lnTo>
                    <a:pt x="36476" y="8093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819"/>
          <p:cNvGrpSpPr/>
          <p:nvPr/>
        </p:nvGrpSpPr>
        <p:grpSpPr>
          <a:xfrm>
            <a:off x="4762500" y="440901"/>
            <a:ext cx="371476" cy="387166"/>
            <a:chOff x="4762500" y="440901"/>
            <a:chExt cx="371476" cy="387166"/>
          </a:xfrm>
        </p:grpSpPr>
        <p:sp>
          <p:nvSpPr>
            <p:cNvPr id="366" name="SMARTInkShape-3506"/>
            <p:cNvSpPr/>
            <p:nvPr>
              <p:custDataLst>
                <p:tags r:id="rId136"/>
              </p:custDataLst>
            </p:nvPr>
          </p:nvSpPr>
          <p:spPr>
            <a:xfrm>
              <a:off x="4762500" y="440901"/>
              <a:ext cx="170417" cy="319969"/>
            </a:xfrm>
            <a:custGeom>
              <a:avLst/>
              <a:gdLst/>
              <a:ahLst/>
              <a:cxnLst/>
              <a:rect l="0" t="0" r="0" b="0"/>
              <a:pathLst>
                <a:path w="170417" h="319969">
                  <a:moveTo>
                    <a:pt x="0" y="82974"/>
                  </a:moveTo>
                  <a:lnTo>
                    <a:pt x="0" y="82974"/>
                  </a:lnTo>
                  <a:lnTo>
                    <a:pt x="0" y="69717"/>
                  </a:lnTo>
                  <a:lnTo>
                    <a:pt x="1058" y="68844"/>
                  </a:lnTo>
                  <a:lnTo>
                    <a:pt x="2822" y="69321"/>
                  </a:lnTo>
                  <a:lnTo>
                    <a:pt x="5057" y="70697"/>
                  </a:lnTo>
                  <a:lnTo>
                    <a:pt x="7539" y="80692"/>
                  </a:lnTo>
                  <a:lnTo>
                    <a:pt x="16868" y="123086"/>
                  </a:lnTo>
                  <a:lnTo>
                    <a:pt x="25949" y="164079"/>
                  </a:lnTo>
                  <a:lnTo>
                    <a:pt x="33113" y="203299"/>
                  </a:lnTo>
                  <a:lnTo>
                    <a:pt x="37443" y="246424"/>
                  </a:lnTo>
                  <a:lnTo>
                    <a:pt x="40727" y="271104"/>
                  </a:lnTo>
                  <a:lnTo>
                    <a:pt x="46263" y="288293"/>
                  </a:lnTo>
                  <a:lnTo>
                    <a:pt x="42165" y="281157"/>
                  </a:lnTo>
                  <a:lnTo>
                    <a:pt x="38635" y="235863"/>
                  </a:lnTo>
                  <a:lnTo>
                    <a:pt x="33150" y="197371"/>
                  </a:lnTo>
                  <a:lnTo>
                    <a:pt x="30537" y="156018"/>
                  </a:lnTo>
                  <a:lnTo>
                    <a:pt x="35389" y="110967"/>
                  </a:lnTo>
                  <a:lnTo>
                    <a:pt x="38355" y="75040"/>
                  </a:lnTo>
                  <a:lnTo>
                    <a:pt x="48302" y="31156"/>
                  </a:lnTo>
                  <a:lnTo>
                    <a:pt x="57351" y="11176"/>
                  </a:lnTo>
                  <a:lnTo>
                    <a:pt x="60459" y="6534"/>
                  </a:lnTo>
                  <a:lnTo>
                    <a:pt x="65706" y="3439"/>
                  </a:lnTo>
                  <a:lnTo>
                    <a:pt x="80003" y="0"/>
                  </a:lnTo>
                  <a:lnTo>
                    <a:pt x="87202" y="1200"/>
                  </a:lnTo>
                  <a:lnTo>
                    <a:pt x="100845" y="8177"/>
                  </a:lnTo>
                  <a:lnTo>
                    <a:pt x="125483" y="29062"/>
                  </a:lnTo>
                  <a:lnTo>
                    <a:pt x="148103" y="65622"/>
                  </a:lnTo>
                  <a:lnTo>
                    <a:pt x="163592" y="102409"/>
                  </a:lnTo>
                  <a:lnTo>
                    <a:pt x="167957" y="135004"/>
                  </a:lnTo>
                  <a:lnTo>
                    <a:pt x="170416" y="178941"/>
                  </a:lnTo>
                  <a:lnTo>
                    <a:pt x="166087" y="213714"/>
                  </a:lnTo>
                  <a:lnTo>
                    <a:pt x="144573" y="260783"/>
                  </a:lnTo>
                  <a:lnTo>
                    <a:pt x="135163" y="275242"/>
                  </a:lnTo>
                  <a:lnTo>
                    <a:pt x="94235" y="308214"/>
                  </a:lnTo>
                  <a:lnTo>
                    <a:pt x="78571" y="315372"/>
                  </a:lnTo>
                  <a:lnTo>
                    <a:pt x="56325" y="319968"/>
                  </a:lnTo>
                  <a:lnTo>
                    <a:pt x="48670" y="317774"/>
                  </a:lnTo>
                  <a:lnTo>
                    <a:pt x="45146" y="315707"/>
                  </a:lnTo>
                  <a:lnTo>
                    <a:pt x="43856" y="313271"/>
                  </a:lnTo>
                  <a:lnTo>
                    <a:pt x="47625" y="302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507"/>
            <p:cNvSpPr/>
            <p:nvPr>
              <p:custDataLst>
                <p:tags r:id="rId137"/>
              </p:custDataLst>
            </p:nvPr>
          </p:nvSpPr>
          <p:spPr>
            <a:xfrm>
              <a:off x="4991492" y="714491"/>
              <a:ext cx="142484" cy="113576"/>
            </a:xfrm>
            <a:custGeom>
              <a:avLst/>
              <a:gdLst/>
              <a:ahLst/>
              <a:cxnLst/>
              <a:rect l="0" t="0" r="0" b="0"/>
              <a:pathLst>
                <a:path w="142484" h="113576">
                  <a:moveTo>
                    <a:pt x="9133" y="9409"/>
                  </a:moveTo>
                  <a:lnTo>
                    <a:pt x="9133" y="9409"/>
                  </a:lnTo>
                  <a:lnTo>
                    <a:pt x="932" y="9409"/>
                  </a:lnTo>
                  <a:lnTo>
                    <a:pt x="491" y="8351"/>
                  </a:lnTo>
                  <a:lnTo>
                    <a:pt x="0" y="4353"/>
                  </a:lnTo>
                  <a:lnTo>
                    <a:pt x="928" y="2863"/>
                  </a:lnTo>
                  <a:lnTo>
                    <a:pt x="2605" y="1870"/>
                  </a:lnTo>
                  <a:lnTo>
                    <a:pt x="10021" y="472"/>
                  </a:lnTo>
                  <a:lnTo>
                    <a:pt x="27065" y="0"/>
                  </a:lnTo>
                  <a:lnTo>
                    <a:pt x="44667" y="4975"/>
                  </a:lnTo>
                  <a:lnTo>
                    <a:pt x="48698" y="8570"/>
                  </a:lnTo>
                  <a:lnTo>
                    <a:pt x="53176" y="18208"/>
                  </a:lnTo>
                  <a:lnTo>
                    <a:pt x="49521" y="32370"/>
                  </a:lnTo>
                  <a:lnTo>
                    <a:pt x="28384" y="75591"/>
                  </a:lnTo>
                  <a:lnTo>
                    <a:pt x="15523" y="96330"/>
                  </a:lnTo>
                  <a:lnTo>
                    <a:pt x="15509" y="100165"/>
                  </a:lnTo>
                  <a:lnTo>
                    <a:pt x="17617" y="103779"/>
                  </a:lnTo>
                  <a:lnTo>
                    <a:pt x="21140" y="107248"/>
                  </a:lnTo>
                  <a:lnTo>
                    <a:pt x="33519" y="111101"/>
                  </a:lnTo>
                  <a:lnTo>
                    <a:pt x="67336" y="113575"/>
                  </a:lnTo>
                  <a:lnTo>
                    <a:pt x="114047" y="103743"/>
                  </a:lnTo>
                  <a:lnTo>
                    <a:pt x="142483" y="95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SMARTInkShape-Group820"/>
          <p:cNvGrpSpPr/>
          <p:nvPr/>
        </p:nvGrpSpPr>
        <p:grpSpPr>
          <a:xfrm>
            <a:off x="5505450" y="561975"/>
            <a:ext cx="180976" cy="99594"/>
            <a:chOff x="5505450" y="561975"/>
            <a:chExt cx="180976" cy="99594"/>
          </a:xfrm>
        </p:grpSpPr>
        <p:sp>
          <p:nvSpPr>
            <p:cNvPr id="369" name="SMARTInkShape-3508"/>
            <p:cNvSpPr/>
            <p:nvPr>
              <p:custDataLst>
                <p:tags r:id="rId134"/>
              </p:custDataLst>
            </p:nvPr>
          </p:nvSpPr>
          <p:spPr>
            <a:xfrm>
              <a:off x="5505450" y="561975"/>
              <a:ext cx="114301" cy="15014"/>
            </a:xfrm>
            <a:custGeom>
              <a:avLst/>
              <a:gdLst/>
              <a:ahLst/>
              <a:cxnLst/>
              <a:rect l="0" t="0" r="0" b="0"/>
              <a:pathLst>
                <a:path w="114301" h="15014">
                  <a:moveTo>
                    <a:pt x="0" y="9525"/>
                  </a:moveTo>
                  <a:lnTo>
                    <a:pt x="0" y="9525"/>
                  </a:lnTo>
                  <a:lnTo>
                    <a:pt x="10113" y="14582"/>
                  </a:lnTo>
                  <a:lnTo>
                    <a:pt x="14151" y="15013"/>
                  </a:lnTo>
                  <a:lnTo>
                    <a:pt x="55470" y="360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509"/>
            <p:cNvSpPr/>
            <p:nvPr>
              <p:custDataLst>
                <p:tags r:id="rId135"/>
              </p:custDataLst>
            </p:nvPr>
          </p:nvSpPr>
          <p:spPr>
            <a:xfrm>
              <a:off x="5557112" y="638175"/>
              <a:ext cx="129314" cy="23394"/>
            </a:xfrm>
            <a:custGeom>
              <a:avLst/>
              <a:gdLst/>
              <a:ahLst/>
              <a:cxnLst/>
              <a:rect l="0" t="0" r="0" b="0"/>
              <a:pathLst>
                <a:path w="129314" h="23394">
                  <a:moveTo>
                    <a:pt x="5488" y="0"/>
                  </a:moveTo>
                  <a:lnTo>
                    <a:pt x="5488" y="0"/>
                  </a:lnTo>
                  <a:lnTo>
                    <a:pt x="5488" y="5057"/>
                  </a:lnTo>
                  <a:lnTo>
                    <a:pt x="2666" y="10361"/>
                  </a:lnTo>
                  <a:lnTo>
                    <a:pt x="432" y="13257"/>
                  </a:lnTo>
                  <a:lnTo>
                    <a:pt x="0" y="16247"/>
                  </a:lnTo>
                  <a:lnTo>
                    <a:pt x="2344" y="22390"/>
                  </a:lnTo>
                  <a:lnTo>
                    <a:pt x="5508" y="23393"/>
                  </a:lnTo>
                  <a:lnTo>
                    <a:pt x="41840" y="14775"/>
                  </a:lnTo>
                  <a:lnTo>
                    <a:pt x="129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SMARTInkShape-Group821"/>
          <p:cNvGrpSpPr/>
          <p:nvPr/>
        </p:nvGrpSpPr>
        <p:grpSpPr>
          <a:xfrm>
            <a:off x="6174544" y="371636"/>
            <a:ext cx="517826" cy="390365"/>
            <a:chOff x="6174544" y="371636"/>
            <a:chExt cx="517826" cy="390365"/>
          </a:xfrm>
        </p:grpSpPr>
        <p:sp>
          <p:nvSpPr>
            <p:cNvPr id="372" name="SMARTInkShape-3510"/>
            <p:cNvSpPr/>
            <p:nvPr>
              <p:custDataLst>
                <p:tags r:id="rId131"/>
              </p:custDataLst>
            </p:nvPr>
          </p:nvSpPr>
          <p:spPr>
            <a:xfrm>
              <a:off x="6174544" y="371636"/>
              <a:ext cx="111957" cy="378391"/>
            </a:xfrm>
            <a:custGeom>
              <a:avLst/>
              <a:gdLst/>
              <a:ahLst/>
              <a:cxnLst/>
              <a:rect l="0" t="0" r="0" b="0"/>
              <a:pathLst>
                <a:path w="111957" h="378391">
                  <a:moveTo>
                    <a:pt x="92906" y="28414"/>
                  </a:moveTo>
                  <a:lnTo>
                    <a:pt x="92906" y="28414"/>
                  </a:lnTo>
                  <a:lnTo>
                    <a:pt x="92906" y="23357"/>
                  </a:lnTo>
                  <a:lnTo>
                    <a:pt x="90084" y="18053"/>
                  </a:lnTo>
                  <a:lnTo>
                    <a:pt x="84244" y="12167"/>
                  </a:lnTo>
                  <a:lnTo>
                    <a:pt x="74592" y="6024"/>
                  </a:lnTo>
                  <a:lnTo>
                    <a:pt x="57258" y="1672"/>
                  </a:lnTo>
                  <a:lnTo>
                    <a:pt x="24874" y="0"/>
                  </a:lnTo>
                  <a:lnTo>
                    <a:pt x="21093" y="2063"/>
                  </a:lnTo>
                  <a:lnTo>
                    <a:pt x="4166" y="21312"/>
                  </a:lnTo>
                  <a:lnTo>
                    <a:pt x="549" y="33724"/>
                  </a:lnTo>
                  <a:lnTo>
                    <a:pt x="0" y="47707"/>
                  </a:lnTo>
                  <a:lnTo>
                    <a:pt x="3284" y="57450"/>
                  </a:lnTo>
                  <a:lnTo>
                    <a:pt x="43659" y="102857"/>
                  </a:lnTo>
                  <a:lnTo>
                    <a:pt x="56559" y="115853"/>
                  </a:lnTo>
                  <a:lnTo>
                    <a:pt x="60877" y="128659"/>
                  </a:lnTo>
                  <a:lnTo>
                    <a:pt x="61737" y="143876"/>
                  </a:lnTo>
                  <a:lnTo>
                    <a:pt x="58592" y="157694"/>
                  </a:lnTo>
                  <a:lnTo>
                    <a:pt x="37743" y="204025"/>
                  </a:lnTo>
                  <a:lnTo>
                    <a:pt x="36018" y="221801"/>
                  </a:lnTo>
                  <a:lnTo>
                    <a:pt x="38046" y="225072"/>
                  </a:lnTo>
                  <a:lnTo>
                    <a:pt x="48901" y="234732"/>
                  </a:lnTo>
                  <a:lnTo>
                    <a:pt x="52181" y="241114"/>
                  </a:lnTo>
                  <a:lnTo>
                    <a:pt x="54028" y="255713"/>
                  </a:lnTo>
                  <a:lnTo>
                    <a:pt x="41481" y="297160"/>
                  </a:lnTo>
                  <a:lnTo>
                    <a:pt x="28972" y="332647"/>
                  </a:lnTo>
                  <a:lnTo>
                    <a:pt x="28058" y="339186"/>
                  </a:lnTo>
                  <a:lnTo>
                    <a:pt x="32688" y="352096"/>
                  </a:lnTo>
                  <a:lnTo>
                    <a:pt x="47849" y="372574"/>
                  </a:lnTo>
                  <a:lnTo>
                    <a:pt x="57359" y="377166"/>
                  </a:lnTo>
                  <a:lnTo>
                    <a:pt x="62858" y="378390"/>
                  </a:lnTo>
                  <a:lnTo>
                    <a:pt x="111956" y="371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511"/>
            <p:cNvSpPr/>
            <p:nvPr>
              <p:custDataLst>
                <p:tags r:id="rId132"/>
              </p:custDataLst>
            </p:nvPr>
          </p:nvSpPr>
          <p:spPr>
            <a:xfrm>
              <a:off x="6457950" y="468083"/>
              <a:ext cx="121328" cy="211358"/>
            </a:xfrm>
            <a:custGeom>
              <a:avLst/>
              <a:gdLst/>
              <a:ahLst/>
              <a:cxnLst/>
              <a:rect l="0" t="0" r="0" b="0"/>
              <a:pathLst>
                <a:path w="121328" h="211358">
                  <a:moveTo>
                    <a:pt x="0" y="17692"/>
                  </a:moveTo>
                  <a:lnTo>
                    <a:pt x="0" y="17692"/>
                  </a:lnTo>
                  <a:lnTo>
                    <a:pt x="0" y="9491"/>
                  </a:lnTo>
                  <a:lnTo>
                    <a:pt x="1058" y="9050"/>
                  </a:lnTo>
                  <a:lnTo>
                    <a:pt x="13183" y="5519"/>
                  </a:lnTo>
                  <a:lnTo>
                    <a:pt x="24910" y="1698"/>
                  </a:lnTo>
                  <a:lnTo>
                    <a:pt x="40704" y="0"/>
                  </a:lnTo>
                  <a:lnTo>
                    <a:pt x="52663" y="2068"/>
                  </a:lnTo>
                  <a:lnTo>
                    <a:pt x="74020" y="12019"/>
                  </a:lnTo>
                  <a:lnTo>
                    <a:pt x="77922" y="17085"/>
                  </a:lnTo>
                  <a:lnTo>
                    <a:pt x="82256" y="31180"/>
                  </a:lnTo>
                  <a:lnTo>
                    <a:pt x="81362" y="45206"/>
                  </a:lnTo>
                  <a:lnTo>
                    <a:pt x="76378" y="58496"/>
                  </a:lnTo>
                  <a:lnTo>
                    <a:pt x="52245" y="90157"/>
                  </a:lnTo>
                  <a:lnTo>
                    <a:pt x="52822" y="91402"/>
                  </a:lnTo>
                  <a:lnTo>
                    <a:pt x="54264" y="92232"/>
                  </a:lnTo>
                  <a:lnTo>
                    <a:pt x="66301" y="95681"/>
                  </a:lnTo>
                  <a:lnTo>
                    <a:pt x="100923" y="120364"/>
                  </a:lnTo>
                  <a:lnTo>
                    <a:pt x="115393" y="138660"/>
                  </a:lnTo>
                  <a:lnTo>
                    <a:pt x="121327" y="162543"/>
                  </a:lnTo>
                  <a:lnTo>
                    <a:pt x="119893" y="174851"/>
                  </a:lnTo>
                  <a:lnTo>
                    <a:pt x="114668" y="184907"/>
                  </a:lnTo>
                  <a:lnTo>
                    <a:pt x="99827" y="201410"/>
                  </a:lnTo>
                  <a:lnTo>
                    <a:pt x="88112" y="209764"/>
                  </a:lnTo>
                  <a:lnTo>
                    <a:pt x="83083" y="211357"/>
                  </a:lnTo>
                  <a:lnTo>
                    <a:pt x="66675" y="208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512"/>
            <p:cNvSpPr/>
            <p:nvPr>
              <p:custDataLst>
                <p:tags r:id="rId133"/>
              </p:custDataLst>
            </p:nvPr>
          </p:nvSpPr>
          <p:spPr>
            <a:xfrm>
              <a:off x="6619875" y="666750"/>
              <a:ext cx="72495" cy="95251"/>
            </a:xfrm>
            <a:custGeom>
              <a:avLst/>
              <a:gdLst/>
              <a:ahLst/>
              <a:cxnLst/>
              <a:rect l="0" t="0" r="0" b="0"/>
              <a:pathLst>
                <a:path w="72495" h="95251">
                  <a:moveTo>
                    <a:pt x="47625" y="0"/>
                  </a:moveTo>
                  <a:lnTo>
                    <a:pt x="47625" y="0"/>
                  </a:lnTo>
                  <a:lnTo>
                    <a:pt x="72229" y="16402"/>
                  </a:lnTo>
                  <a:lnTo>
                    <a:pt x="72494" y="19401"/>
                  </a:lnTo>
                  <a:lnTo>
                    <a:pt x="69967" y="28378"/>
                  </a:lnTo>
                  <a:lnTo>
                    <a:pt x="40449" y="6376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822"/>
          <p:cNvGrpSpPr/>
          <p:nvPr/>
        </p:nvGrpSpPr>
        <p:grpSpPr>
          <a:xfrm>
            <a:off x="6929920" y="428625"/>
            <a:ext cx="161737" cy="352426"/>
            <a:chOff x="6929920" y="428625"/>
            <a:chExt cx="161737" cy="352426"/>
          </a:xfrm>
        </p:grpSpPr>
        <p:sp>
          <p:nvSpPr>
            <p:cNvPr id="376" name="SMARTInkShape-3513"/>
            <p:cNvSpPr/>
            <p:nvPr>
              <p:custDataLst>
                <p:tags r:id="rId128"/>
              </p:custDataLst>
            </p:nvPr>
          </p:nvSpPr>
          <p:spPr>
            <a:xfrm>
              <a:off x="6929920" y="428625"/>
              <a:ext cx="118581" cy="198932"/>
            </a:xfrm>
            <a:custGeom>
              <a:avLst/>
              <a:gdLst/>
              <a:ahLst/>
              <a:cxnLst/>
              <a:rect l="0" t="0" r="0" b="0"/>
              <a:pathLst>
                <a:path w="118581" h="198932">
                  <a:moveTo>
                    <a:pt x="80480" y="0"/>
                  </a:moveTo>
                  <a:lnTo>
                    <a:pt x="80480" y="0"/>
                  </a:lnTo>
                  <a:lnTo>
                    <a:pt x="75424" y="5057"/>
                  </a:lnTo>
                  <a:lnTo>
                    <a:pt x="61183" y="47559"/>
                  </a:lnTo>
                  <a:lnTo>
                    <a:pt x="53911" y="65587"/>
                  </a:lnTo>
                  <a:lnTo>
                    <a:pt x="30989" y="106095"/>
                  </a:lnTo>
                  <a:lnTo>
                    <a:pt x="7600" y="151928"/>
                  </a:lnTo>
                  <a:lnTo>
                    <a:pt x="208" y="169076"/>
                  </a:lnTo>
                  <a:lnTo>
                    <a:pt x="0" y="181331"/>
                  </a:lnTo>
                  <a:lnTo>
                    <a:pt x="1427" y="187562"/>
                  </a:lnTo>
                  <a:lnTo>
                    <a:pt x="3437" y="191717"/>
                  </a:lnTo>
                  <a:lnTo>
                    <a:pt x="5834" y="194486"/>
                  </a:lnTo>
                  <a:lnTo>
                    <a:pt x="11321" y="197563"/>
                  </a:lnTo>
                  <a:lnTo>
                    <a:pt x="17288" y="198931"/>
                  </a:lnTo>
                  <a:lnTo>
                    <a:pt x="61156" y="192342"/>
                  </a:lnTo>
                  <a:lnTo>
                    <a:pt x="70773" y="191728"/>
                  </a:lnTo>
                  <a:lnTo>
                    <a:pt x="11858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514"/>
            <p:cNvSpPr/>
            <p:nvPr>
              <p:custDataLst>
                <p:tags r:id="rId129"/>
              </p:custDataLst>
            </p:nvPr>
          </p:nvSpPr>
          <p:spPr>
            <a:xfrm>
              <a:off x="6995572" y="571500"/>
              <a:ext cx="43404" cy="133351"/>
            </a:xfrm>
            <a:custGeom>
              <a:avLst/>
              <a:gdLst/>
              <a:ahLst/>
              <a:cxnLst/>
              <a:rect l="0" t="0" r="0" b="0"/>
              <a:pathLst>
                <a:path w="43404" h="133351">
                  <a:moveTo>
                    <a:pt x="43403" y="0"/>
                  </a:moveTo>
                  <a:lnTo>
                    <a:pt x="43403" y="0"/>
                  </a:lnTo>
                  <a:lnTo>
                    <a:pt x="38347" y="0"/>
                  </a:lnTo>
                  <a:lnTo>
                    <a:pt x="33042" y="2822"/>
                  </a:lnTo>
                  <a:lnTo>
                    <a:pt x="15957" y="18314"/>
                  </a:lnTo>
                  <a:lnTo>
                    <a:pt x="10038" y="29659"/>
                  </a:lnTo>
                  <a:lnTo>
                    <a:pt x="4869" y="69130"/>
                  </a:lnTo>
                  <a:lnTo>
                    <a:pt x="0" y="100093"/>
                  </a:lnTo>
                  <a:lnTo>
                    <a:pt x="5303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515"/>
            <p:cNvSpPr/>
            <p:nvPr>
              <p:custDataLst>
                <p:tags r:id="rId130"/>
              </p:custDataLst>
            </p:nvPr>
          </p:nvSpPr>
          <p:spPr>
            <a:xfrm>
              <a:off x="7038975" y="657225"/>
              <a:ext cx="52682" cy="123826"/>
            </a:xfrm>
            <a:custGeom>
              <a:avLst/>
              <a:gdLst/>
              <a:ahLst/>
              <a:cxnLst/>
              <a:rect l="0" t="0" r="0" b="0"/>
              <a:pathLst>
                <a:path w="52682" h="123826">
                  <a:moveTo>
                    <a:pt x="47625" y="0"/>
                  </a:moveTo>
                  <a:lnTo>
                    <a:pt x="47625" y="0"/>
                  </a:lnTo>
                  <a:lnTo>
                    <a:pt x="52681" y="5057"/>
                  </a:lnTo>
                  <a:lnTo>
                    <a:pt x="52342" y="16006"/>
                  </a:lnTo>
                  <a:lnTo>
                    <a:pt x="47605" y="31455"/>
                  </a:lnTo>
                  <a:lnTo>
                    <a:pt x="21386" y="76579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SMARTInkShape-Group823"/>
          <p:cNvGrpSpPr/>
          <p:nvPr/>
        </p:nvGrpSpPr>
        <p:grpSpPr>
          <a:xfrm>
            <a:off x="7334250" y="288185"/>
            <a:ext cx="570644" cy="540491"/>
            <a:chOff x="7334250" y="288185"/>
            <a:chExt cx="570644" cy="540491"/>
          </a:xfrm>
        </p:grpSpPr>
        <p:sp>
          <p:nvSpPr>
            <p:cNvPr id="380" name="SMARTInkShape-3516"/>
            <p:cNvSpPr/>
            <p:nvPr>
              <p:custDataLst>
                <p:tags r:id="rId125"/>
              </p:custDataLst>
            </p:nvPr>
          </p:nvSpPr>
          <p:spPr>
            <a:xfrm>
              <a:off x="7781925" y="288185"/>
              <a:ext cx="122969" cy="540491"/>
            </a:xfrm>
            <a:custGeom>
              <a:avLst/>
              <a:gdLst/>
              <a:ahLst/>
              <a:cxnLst/>
              <a:rect l="0" t="0" r="0" b="0"/>
              <a:pathLst>
                <a:path w="122969" h="540491">
                  <a:moveTo>
                    <a:pt x="19050" y="45190"/>
                  </a:moveTo>
                  <a:lnTo>
                    <a:pt x="19050" y="45190"/>
                  </a:lnTo>
                  <a:lnTo>
                    <a:pt x="20108" y="24494"/>
                  </a:lnTo>
                  <a:lnTo>
                    <a:pt x="24106" y="15531"/>
                  </a:lnTo>
                  <a:lnTo>
                    <a:pt x="32307" y="4534"/>
                  </a:lnTo>
                  <a:lnTo>
                    <a:pt x="46814" y="663"/>
                  </a:lnTo>
                  <a:lnTo>
                    <a:pt x="66315" y="0"/>
                  </a:lnTo>
                  <a:lnTo>
                    <a:pt x="85565" y="3233"/>
                  </a:lnTo>
                  <a:lnTo>
                    <a:pt x="101881" y="13843"/>
                  </a:lnTo>
                  <a:lnTo>
                    <a:pt x="114072" y="28083"/>
                  </a:lnTo>
                  <a:lnTo>
                    <a:pt x="119490" y="41467"/>
                  </a:lnTo>
                  <a:lnTo>
                    <a:pt x="122968" y="82516"/>
                  </a:lnTo>
                  <a:lnTo>
                    <a:pt x="120834" y="125745"/>
                  </a:lnTo>
                  <a:lnTo>
                    <a:pt x="105478" y="165407"/>
                  </a:lnTo>
                  <a:lnTo>
                    <a:pt x="94152" y="180817"/>
                  </a:lnTo>
                  <a:lnTo>
                    <a:pt x="88167" y="186408"/>
                  </a:lnTo>
                  <a:lnTo>
                    <a:pt x="69902" y="224740"/>
                  </a:lnTo>
                  <a:lnTo>
                    <a:pt x="52652" y="261161"/>
                  </a:lnTo>
                  <a:lnTo>
                    <a:pt x="50918" y="275586"/>
                  </a:lnTo>
                  <a:lnTo>
                    <a:pt x="53675" y="289052"/>
                  </a:lnTo>
                  <a:lnTo>
                    <a:pt x="77415" y="331696"/>
                  </a:lnTo>
                  <a:lnTo>
                    <a:pt x="101840" y="369189"/>
                  </a:lnTo>
                  <a:lnTo>
                    <a:pt x="110608" y="407772"/>
                  </a:lnTo>
                  <a:lnTo>
                    <a:pt x="108150" y="442605"/>
                  </a:lnTo>
                  <a:lnTo>
                    <a:pt x="100630" y="460297"/>
                  </a:lnTo>
                  <a:lnTo>
                    <a:pt x="73850" y="502039"/>
                  </a:lnTo>
                  <a:lnTo>
                    <a:pt x="62456" y="512817"/>
                  </a:lnTo>
                  <a:lnTo>
                    <a:pt x="19821" y="533775"/>
                  </a:lnTo>
                  <a:lnTo>
                    <a:pt x="0" y="540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517"/>
            <p:cNvSpPr/>
            <p:nvPr>
              <p:custDataLst>
                <p:tags r:id="rId126"/>
              </p:custDataLst>
            </p:nvPr>
          </p:nvSpPr>
          <p:spPr>
            <a:xfrm>
              <a:off x="7440350" y="590550"/>
              <a:ext cx="322526" cy="28524"/>
            </a:xfrm>
            <a:custGeom>
              <a:avLst/>
              <a:gdLst/>
              <a:ahLst/>
              <a:cxnLst/>
              <a:rect l="0" t="0" r="0" b="0"/>
              <a:pathLst>
                <a:path w="322526" h="28524">
                  <a:moveTo>
                    <a:pt x="8200" y="19050"/>
                  </a:moveTo>
                  <a:lnTo>
                    <a:pt x="8200" y="19050"/>
                  </a:lnTo>
                  <a:lnTo>
                    <a:pt x="0" y="27251"/>
                  </a:lnTo>
                  <a:lnTo>
                    <a:pt x="616" y="27692"/>
                  </a:lnTo>
                  <a:lnTo>
                    <a:pt x="41569" y="28523"/>
                  </a:lnTo>
                  <a:lnTo>
                    <a:pt x="79118" y="25737"/>
                  </a:lnTo>
                  <a:lnTo>
                    <a:pt x="118113" y="21031"/>
                  </a:lnTo>
                  <a:lnTo>
                    <a:pt x="158242" y="16815"/>
                  </a:lnTo>
                  <a:lnTo>
                    <a:pt x="192360" y="12765"/>
                  </a:lnTo>
                  <a:lnTo>
                    <a:pt x="228690" y="10965"/>
                  </a:lnTo>
                  <a:lnTo>
                    <a:pt x="269675" y="9952"/>
                  </a:lnTo>
                  <a:lnTo>
                    <a:pt x="322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518"/>
            <p:cNvSpPr/>
            <p:nvPr>
              <p:custDataLst>
                <p:tags r:id="rId127"/>
              </p:custDataLst>
            </p:nvPr>
          </p:nvSpPr>
          <p:spPr>
            <a:xfrm>
              <a:off x="7334250" y="404096"/>
              <a:ext cx="282725" cy="329330"/>
            </a:xfrm>
            <a:custGeom>
              <a:avLst/>
              <a:gdLst/>
              <a:ahLst/>
              <a:cxnLst/>
              <a:rect l="0" t="0" r="0" b="0"/>
              <a:pathLst>
                <a:path w="282725" h="329330">
                  <a:moveTo>
                    <a:pt x="0" y="53104"/>
                  </a:moveTo>
                  <a:lnTo>
                    <a:pt x="0" y="53104"/>
                  </a:lnTo>
                  <a:lnTo>
                    <a:pt x="5056" y="48047"/>
                  </a:lnTo>
                  <a:lnTo>
                    <a:pt x="7538" y="42743"/>
                  </a:lnTo>
                  <a:lnTo>
                    <a:pt x="9409" y="29506"/>
                  </a:lnTo>
                  <a:lnTo>
                    <a:pt x="10506" y="27847"/>
                  </a:lnTo>
                  <a:lnTo>
                    <a:pt x="12296" y="26741"/>
                  </a:lnTo>
                  <a:lnTo>
                    <a:pt x="53396" y="9427"/>
                  </a:lnTo>
                  <a:lnTo>
                    <a:pt x="99015" y="5999"/>
                  </a:lnTo>
                  <a:lnTo>
                    <a:pt x="146127" y="5582"/>
                  </a:lnTo>
                  <a:lnTo>
                    <a:pt x="184753" y="2677"/>
                  </a:lnTo>
                  <a:lnTo>
                    <a:pt x="206996" y="0"/>
                  </a:lnTo>
                  <a:lnTo>
                    <a:pt x="247145" y="4083"/>
                  </a:lnTo>
                  <a:lnTo>
                    <a:pt x="264360" y="5917"/>
                  </a:lnTo>
                  <a:lnTo>
                    <a:pt x="275537" y="10260"/>
                  </a:lnTo>
                  <a:lnTo>
                    <a:pt x="278942" y="15016"/>
                  </a:lnTo>
                  <a:lnTo>
                    <a:pt x="282724" y="28768"/>
                  </a:lnTo>
                  <a:lnTo>
                    <a:pt x="281583" y="42641"/>
                  </a:lnTo>
                  <a:lnTo>
                    <a:pt x="272228" y="83963"/>
                  </a:lnTo>
                  <a:lnTo>
                    <a:pt x="263281" y="127746"/>
                  </a:lnTo>
                  <a:lnTo>
                    <a:pt x="257323" y="170311"/>
                  </a:lnTo>
                  <a:lnTo>
                    <a:pt x="249928" y="210363"/>
                  </a:lnTo>
                  <a:lnTo>
                    <a:pt x="240771" y="256715"/>
                  </a:lnTo>
                  <a:lnTo>
                    <a:pt x="238473" y="300168"/>
                  </a:lnTo>
                  <a:lnTo>
                    <a:pt x="237170" y="319748"/>
                  </a:lnTo>
                  <a:lnTo>
                    <a:pt x="228600" y="329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SMARTInkShape-Group824"/>
          <p:cNvGrpSpPr/>
          <p:nvPr/>
        </p:nvGrpSpPr>
        <p:grpSpPr>
          <a:xfrm>
            <a:off x="2001671" y="1933575"/>
            <a:ext cx="5704055" cy="2409826"/>
            <a:chOff x="2001671" y="1933575"/>
            <a:chExt cx="5704055" cy="2409826"/>
          </a:xfrm>
        </p:grpSpPr>
        <p:sp>
          <p:nvSpPr>
            <p:cNvPr id="384" name="SMARTInkShape-3519"/>
            <p:cNvSpPr/>
            <p:nvPr>
              <p:custDataLst>
                <p:tags r:id="rId123"/>
              </p:custDataLst>
            </p:nvPr>
          </p:nvSpPr>
          <p:spPr>
            <a:xfrm>
              <a:off x="2381250" y="1933575"/>
              <a:ext cx="66560" cy="2409826"/>
            </a:xfrm>
            <a:custGeom>
              <a:avLst/>
              <a:gdLst/>
              <a:ahLst/>
              <a:cxnLst/>
              <a:rect l="0" t="0" r="0" b="0"/>
              <a:pathLst>
                <a:path w="66560" h="2409826">
                  <a:moveTo>
                    <a:pt x="0" y="0"/>
                  </a:moveTo>
                  <a:lnTo>
                    <a:pt x="0" y="0"/>
                  </a:lnTo>
                  <a:lnTo>
                    <a:pt x="1058" y="9721"/>
                  </a:lnTo>
                  <a:lnTo>
                    <a:pt x="8201" y="48905"/>
                  </a:lnTo>
                  <a:lnTo>
                    <a:pt x="19712" y="95418"/>
                  </a:lnTo>
                  <a:lnTo>
                    <a:pt x="28771" y="135164"/>
                  </a:lnTo>
                  <a:lnTo>
                    <a:pt x="35336" y="182571"/>
                  </a:lnTo>
                  <a:lnTo>
                    <a:pt x="37281" y="222370"/>
                  </a:lnTo>
                  <a:lnTo>
                    <a:pt x="37857" y="267676"/>
                  </a:lnTo>
                  <a:lnTo>
                    <a:pt x="38028" y="314614"/>
                  </a:lnTo>
                  <a:lnTo>
                    <a:pt x="38068" y="347262"/>
                  </a:lnTo>
                  <a:lnTo>
                    <a:pt x="38086" y="382939"/>
                  </a:lnTo>
                  <a:lnTo>
                    <a:pt x="40916" y="422784"/>
                  </a:lnTo>
                  <a:lnTo>
                    <a:pt x="44643" y="464129"/>
                  </a:lnTo>
                  <a:lnTo>
                    <a:pt x="46300" y="503671"/>
                  </a:lnTo>
                  <a:lnTo>
                    <a:pt x="47036" y="545234"/>
                  </a:lnTo>
                  <a:lnTo>
                    <a:pt x="47363" y="589459"/>
                  </a:lnTo>
                  <a:lnTo>
                    <a:pt x="47450" y="613106"/>
                  </a:lnTo>
                  <a:lnTo>
                    <a:pt x="47509" y="637338"/>
                  </a:lnTo>
                  <a:lnTo>
                    <a:pt x="47573" y="684016"/>
                  </a:lnTo>
                  <a:lnTo>
                    <a:pt x="47602" y="731574"/>
                  </a:lnTo>
                  <a:lnTo>
                    <a:pt x="47610" y="757591"/>
                  </a:lnTo>
                  <a:lnTo>
                    <a:pt x="47615" y="784461"/>
                  </a:lnTo>
                  <a:lnTo>
                    <a:pt x="48676" y="811899"/>
                  </a:lnTo>
                  <a:lnTo>
                    <a:pt x="50443" y="839716"/>
                  </a:lnTo>
                  <a:lnTo>
                    <a:pt x="52678" y="867786"/>
                  </a:lnTo>
                  <a:lnTo>
                    <a:pt x="54169" y="896024"/>
                  </a:lnTo>
                  <a:lnTo>
                    <a:pt x="55163" y="924374"/>
                  </a:lnTo>
                  <a:lnTo>
                    <a:pt x="55825" y="952800"/>
                  </a:lnTo>
                  <a:lnTo>
                    <a:pt x="56267" y="981275"/>
                  </a:lnTo>
                  <a:lnTo>
                    <a:pt x="56561" y="1009783"/>
                  </a:lnTo>
                  <a:lnTo>
                    <a:pt x="56758" y="1038314"/>
                  </a:lnTo>
                  <a:lnTo>
                    <a:pt x="56888" y="1066859"/>
                  </a:lnTo>
                  <a:lnTo>
                    <a:pt x="56975" y="1095415"/>
                  </a:lnTo>
                  <a:lnTo>
                    <a:pt x="57034" y="1123976"/>
                  </a:lnTo>
                  <a:lnTo>
                    <a:pt x="57072" y="1153601"/>
                  </a:lnTo>
                  <a:lnTo>
                    <a:pt x="57098" y="1183934"/>
                  </a:lnTo>
                  <a:lnTo>
                    <a:pt x="57116" y="1214739"/>
                  </a:lnTo>
                  <a:lnTo>
                    <a:pt x="57127" y="1245859"/>
                  </a:lnTo>
                  <a:lnTo>
                    <a:pt x="57135" y="1277190"/>
                  </a:lnTo>
                  <a:lnTo>
                    <a:pt x="57140" y="1308660"/>
                  </a:lnTo>
                  <a:lnTo>
                    <a:pt x="57143" y="1340223"/>
                  </a:lnTo>
                  <a:lnTo>
                    <a:pt x="57145" y="1371848"/>
                  </a:lnTo>
                  <a:lnTo>
                    <a:pt x="57147" y="1403516"/>
                  </a:lnTo>
                  <a:lnTo>
                    <a:pt x="57148" y="1434152"/>
                  </a:lnTo>
                  <a:lnTo>
                    <a:pt x="57149" y="1464101"/>
                  </a:lnTo>
                  <a:lnTo>
                    <a:pt x="57149" y="1493593"/>
                  </a:lnTo>
                  <a:lnTo>
                    <a:pt x="57149" y="1523837"/>
                  </a:lnTo>
                  <a:lnTo>
                    <a:pt x="57150" y="1554583"/>
                  </a:lnTo>
                  <a:lnTo>
                    <a:pt x="57150" y="1585663"/>
                  </a:lnTo>
                  <a:lnTo>
                    <a:pt x="57150" y="1615909"/>
                  </a:lnTo>
                  <a:lnTo>
                    <a:pt x="57150" y="1645598"/>
                  </a:lnTo>
                  <a:lnTo>
                    <a:pt x="57150" y="1674915"/>
                  </a:lnTo>
                  <a:lnTo>
                    <a:pt x="58208" y="1703985"/>
                  </a:lnTo>
                  <a:lnTo>
                    <a:pt x="59972" y="1732890"/>
                  </a:lnTo>
                  <a:lnTo>
                    <a:pt x="62206" y="1761685"/>
                  </a:lnTo>
                  <a:lnTo>
                    <a:pt x="63696" y="1789349"/>
                  </a:lnTo>
                  <a:lnTo>
                    <a:pt x="64689" y="1816257"/>
                  </a:lnTo>
                  <a:lnTo>
                    <a:pt x="65351" y="1842663"/>
                  </a:lnTo>
                  <a:lnTo>
                    <a:pt x="65792" y="1868734"/>
                  </a:lnTo>
                  <a:lnTo>
                    <a:pt x="66087" y="1894581"/>
                  </a:lnTo>
                  <a:lnTo>
                    <a:pt x="66283" y="1920279"/>
                  </a:lnTo>
                  <a:lnTo>
                    <a:pt x="66414" y="1945878"/>
                  </a:lnTo>
                  <a:lnTo>
                    <a:pt x="66501" y="1971410"/>
                  </a:lnTo>
                  <a:lnTo>
                    <a:pt x="66559" y="1996899"/>
                  </a:lnTo>
                  <a:lnTo>
                    <a:pt x="65539" y="2021299"/>
                  </a:lnTo>
                  <a:lnTo>
                    <a:pt x="61584" y="2068166"/>
                  </a:lnTo>
                  <a:lnTo>
                    <a:pt x="59121" y="2110868"/>
                  </a:lnTo>
                  <a:lnTo>
                    <a:pt x="58026" y="2151014"/>
                  </a:lnTo>
                  <a:lnTo>
                    <a:pt x="57539" y="2190023"/>
                  </a:lnTo>
                  <a:lnTo>
                    <a:pt x="57323" y="2225704"/>
                  </a:lnTo>
                  <a:lnTo>
                    <a:pt x="57201" y="2272721"/>
                  </a:lnTo>
                  <a:lnTo>
                    <a:pt x="57165" y="2313463"/>
                  </a:lnTo>
                  <a:lnTo>
                    <a:pt x="57155" y="2352345"/>
                  </a:lnTo>
                  <a:lnTo>
                    <a:pt x="57150" y="2409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520"/>
            <p:cNvSpPr/>
            <p:nvPr>
              <p:custDataLst>
                <p:tags r:id="rId124"/>
              </p:custDataLst>
            </p:nvPr>
          </p:nvSpPr>
          <p:spPr>
            <a:xfrm>
              <a:off x="2001671" y="3895725"/>
              <a:ext cx="5704055" cy="190501"/>
            </a:xfrm>
            <a:custGeom>
              <a:avLst/>
              <a:gdLst/>
              <a:ahLst/>
              <a:cxnLst/>
              <a:rect l="0" t="0" r="0" b="0"/>
              <a:pathLst>
                <a:path w="5704055" h="190501">
                  <a:moveTo>
                    <a:pt x="84304" y="190500"/>
                  </a:moveTo>
                  <a:lnTo>
                    <a:pt x="84304" y="190500"/>
                  </a:lnTo>
                  <a:lnTo>
                    <a:pt x="50398" y="182961"/>
                  </a:lnTo>
                  <a:lnTo>
                    <a:pt x="8933" y="176311"/>
                  </a:lnTo>
                  <a:lnTo>
                    <a:pt x="3365" y="173632"/>
                  </a:lnTo>
                  <a:lnTo>
                    <a:pt x="711" y="170788"/>
                  </a:lnTo>
                  <a:lnTo>
                    <a:pt x="0" y="167834"/>
                  </a:lnTo>
                  <a:lnTo>
                    <a:pt x="3760" y="164806"/>
                  </a:lnTo>
                  <a:lnTo>
                    <a:pt x="45856" y="152341"/>
                  </a:lnTo>
                  <a:lnTo>
                    <a:pt x="77799" y="146024"/>
                  </a:lnTo>
                  <a:lnTo>
                    <a:pt x="109635" y="139689"/>
                  </a:lnTo>
                  <a:lnTo>
                    <a:pt x="144245" y="133345"/>
                  </a:lnTo>
                  <a:lnTo>
                    <a:pt x="181853" y="126998"/>
                  </a:lnTo>
                  <a:lnTo>
                    <a:pt x="223262" y="120649"/>
                  </a:lnTo>
                  <a:lnTo>
                    <a:pt x="269183" y="117122"/>
                  </a:lnTo>
                  <a:lnTo>
                    <a:pt x="293281" y="116181"/>
                  </a:lnTo>
                  <a:lnTo>
                    <a:pt x="318872" y="114496"/>
                  </a:lnTo>
                  <a:lnTo>
                    <a:pt x="345458" y="112314"/>
                  </a:lnTo>
                  <a:lnTo>
                    <a:pt x="372707" y="109801"/>
                  </a:lnTo>
                  <a:lnTo>
                    <a:pt x="401456" y="107067"/>
                  </a:lnTo>
                  <a:lnTo>
                    <a:pt x="431205" y="104186"/>
                  </a:lnTo>
                  <a:lnTo>
                    <a:pt x="461621" y="101207"/>
                  </a:lnTo>
                  <a:lnTo>
                    <a:pt x="493540" y="98163"/>
                  </a:lnTo>
                  <a:lnTo>
                    <a:pt x="526462" y="95075"/>
                  </a:lnTo>
                  <a:lnTo>
                    <a:pt x="560051" y="91959"/>
                  </a:lnTo>
                  <a:lnTo>
                    <a:pt x="596202" y="88822"/>
                  </a:lnTo>
                  <a:lnTo>
                    <a:pt x="634061" y="85673"/>
                  </a:lnTo>
                  <a:lnTo>
                    <a:pt x="673059" y="82516"/>
                  </a:lnTo>
                  <a:lnTo>
                    <a:pt x="713874" y="79352"/>
                  </a:lnTo>
                  <a:lnTo>
                    <a:pt x="755900" y="76184"/>
                  </a:lnTo>
                  <a:lnTo>
                    <a:pt x="798735" y="73015"/>
                  </a:lnTo>
                  <a:lnTo>
                    <a:pt x="842108" y="69843"/>
                  </a:lnTo>
                  <a:lnTo>
                    <a:pt x="885840" y="66670"/>
                  </a:lnTo>
                  <a:lnTo>
                    <a:pt x="929811" y="63497"/>
                  </a:lnTo>
                  <a:lnTo>
                    <a:pt x="976059" y="60323"/>
                  </a:lnTo>
                  <a:lnTo>
                    <a:pt x="1023824" y="57149"/>
                  </a:lnTo>
                  <a:lnTo>
                    <a:pt x="1072601" y="53974"/>
                  </a:lnTo>
                  <a:lnTo>
                    <a:pt x="1122052" y="50800"/>
                  </a:lnTo>
                  <a:lnTo>
                    <a:pt x="1171953" y="47625"/>
                  </a:lnTo>
                  <a:lnTo>
                    <a:pt x="1222153" y="44450"/>
                  </a:lnTo>
                  <a:lnTo>
                    <a:pt x="1274670" y="41275"/>
                  </a:lnTo>
                  <a:lnTo>
                    <a:pt x="1328732" y="38100"/>
                  </a:lnTo>
                  <a:lnTo>
                    <a:pt x="1383822" y="34925"/>
                  </a:lnTo>
                  <a:lnTo>
                    <a:pt x="1439600" y="32808"/>
                  </a:lnTo>
                  <a:lnTo>
                    <a:pt x="1495835" y="31397"/>
                  </a:lnTo>
                  <a:lnTo>
                    <a:pt x="1552374" y="30457"/>
                  </a:lnTo>
                  <a:lnTo>
                    <a:pt x="1611234" y="28771"/>
                  </a:lnTo>
                  <a:lnTo>
                    <a:pt x="1671641" y="26589"/>
                  </a:lnTo>
                  <a:lnTo>
                    <a:pt x="1733078" y="24076"/>
                  </a:lnTo>
                  <a:lnTo>
                    <a:pt x="1795204" y="22401"/>
                  </a:lnTo>
                  <a:lnTo>
                    <a:pt x="1857787" y="21284"/>
                  </a:lnTo>
                  <a:lnTo>
                    <a:pt x="1920676" y="20539"/>
                  </a:lnTo>
                  <a:lnTo>
                    <a:pt x="1981652" y="20043"/>
                  </a:lnTo>
                  <a:lnTo>
                    <a:pt x="2041353" y="19712"/>
                  </a:lnTo>
                  <a:lnTo>
                    <a:pt x="2100203" y="19491"/>
                  </a:lnTo>
                  <a:lnTo>
                    <a:pt x="2162720" y="18285"/>
                  </a:lnTo>
                  <a:lnTo>
                    <a:pt x="2227681" y="16424"/>
                  </a:lnTo>
                  <a:lnTo>
                    <a:pt x="2294272" y="14124"/>
                  </a:lnTo>
                  <a:lnTo>
                    <a:pt x="2358774" y="12591"/>
                  </a:lnTo>
                  <a:lnTo>
                    <a:pt x="2421884" y="11569"/>
                  </a:lnTo>
                  <a:lnTo>
                    <a:pt x="2484066" y="10888"/>
                  </a:lnTo>
                  <a:lnTo>
                    <a:pt x="2547745" y="10434"/>
                  </a:lnTo>
                  <a:lnTo>
                    <a:pt x="2612423" y="10131"/>
                  </a:lnTo>
                  <a:lnTo>
                    <a:pt x="2677766" y="9929"/>
                  </a:lnTo>
                  <a:lnTo>
                    <a:pt x="2742496" y="10852"/>
                  </a:lnTo>
                  <a:lnTo>
                    <a:pt x="2806815" y="12527"/>
                  </a:lnTo>
                  <a:lnTo>
                    <a:pt x="2870861" y="14701"/>
                  </a:lnTo>
                  <a:lnTo>
                    <a:pt x="2935784" y="16151"/>
                  </a:lnTo>
                  <a:lnTo>
                    <a:pt x="3001290" y="17117"/>
                  </a:lnTo>
                  <a:lnTo>
                    <a:pt x="3067187" y="17761"/>
                  </a:lnTo>
                  <a:lnTo>
                    <a:pt x="3133342" y="19250"/>
                  </a:lnTo>
                  <a:lnTo>
                    <a:pt x="3199671" y="21299"/>
                  </a:lnTo>
                  <a:lnTo>
                    <a:pt x="3266115" y="23725"/>
                  </a:lnTo>
                  <a:lnTo>
                    <a:pt x="3333695" y="25341"/>
                  </a:lnTo>
                  <a:lnTo>
                    <a:pt x="3402031" y="26419"/>
                  </a:lnTo>
                  <a:lnTo>
                    <a:pt x="3470871" y="27137"/>
                  </a:lnTo>
                  <a:lnTo>
                    <a:pt x="3538991" y="28675"/>
                  </a:lnTo>
                  <a:lnTo>
                    <a:pt x="3606629" y="30758"/>
                  </a:lnTo>
                  <a:lnTo>
                    <a:pt x="3673945" y="33205"/>
                  </a:lnTo>
                  <a:lnTo>
                    <a:pt x="3742107" y="35895"/>
                  </a:lnTo>
                  <a:lnTo>
                    <a:pt x="3810830" y="38747"/>
                  </a:lnTo>
                  <a:lnTo>
                    <a:pt x="3879931" y="41706"/>
                  </a:lnTo>
                  <a:lnTo>
                    <a:pt x="3949279" y="43679"/>
                  </a:lnTo>
                  <a:lnTo>
                    <a:pt x="4018797" y="44995"/>
                  </a:lnTo>
                  <a:lnTo>
                    <a:pt x="4088424" y="45871"/>
                  </a:lnTo>
                  <a:lnTo>
                    <a:pt x="4156009" y="47514"/>
                  </a:lnTo>
                  <a:lnTo>
                    <a:pt x="4222232" y="49668"/>
                  </a:lnTo>
                  <a:lnTo>
                    <a:pt x="4287547" y="52162"/>
                  </a:lnTo>
                  <a:lnTo>
                    <a:pt x="4353317" y="53824"/>
                  </a:lnTo>
                  <a:lnTo>
                    <a:pt x="4419387" y="54933"/>
                  </a:lnTo>
                  <a:lnTo>
                    <a:pt x="4485659" y="55672"/>
                  </a:lnTo>
                  <a:lnTo>
                    <a:pt x="4547832" y="56164"/>
                  </a:lnTo>
                  <a:lnTo>
                    <a:pt x="4607273" y="56493"/>
                  </a:lnTo>
                  <a:lnTo>
                    <a:pt x="4664892" y="56712"/>
                  </a:lnTo>
                  <a:lnTo>
                    <a:pt x="4721296" y="56858"/>
                  </a:lnTo>
                  <a:lnTo>
                    <a:pt x="4776890" y="56955"/>
                  </a:lnTo>
                  <a:lnTo>
                    <a:pt x="4831944" y="57020"/>
                  </a:lnTo>
                  <a:lnTo>
                    <a:pt x="4883465" y="56005"/>
                  </a:lnTo>
                  <a:lnTo>
                    <a:pt x="4932627" y="54270"/>
                  </a:lnTo>
                  <a:lnTo>
                    <a:pt x="4980220" y="52055"/>
                  </a:lnTo>
                  <a:lnTo>
                    <a:pt x="5027823" y="50579"/>
                  </a:lnTo>
                  <a:lnTo>
                    <a:pt x="5075433" y="49594"/>
                  </a:lnTo>
                  <a:lnTo>
                    <a:pt x="5123048" y="48938"/>
                  </a:lnTo>
                  <a:lnTo>
                    <a:pt x="5166433" y="47442"/>
                  </a:lnTo>
                  <a:lnTo>
                    <a:pt x="5206998" y="45386"/>
                  </a:lnTo>
                  <a:lnTo>
                    <a:pt x="5245684" y="42957"/>
                  </a:lnTo>
                  <a:lnTo>
                    <a:pt x="5283116" y="40280"/>
                  </a:lnTo>
                  <a:lnTo>
                    <a:pt x="5319712" y="37437"/>
                  </a:lnTo>
                  <a:lnTo>
                    <a:pt x="5355750" y="34483"/>
                  </a:lnTo>
                  <a:lnTo>
                    <a:pt x="5390361" y="32514"/>
                  </a:lnTo>
                  <a:lnTo>
                    <a:pt x="5424016" y="31201"/>
                  </a:lnTo>
                  <a:lnTo>
                    <a:pt x="5457037" y="30326"/>
                  </a:lnTo>
                  <a:lnTo>
                    <a:pt x="5485401" y="28684"/>
                  </a:lnTo>
                  <a:lnTo>
                    <a:pt x="5510660" y="26531"/>
                  </a:lnTo>
                  <a:lnTo>
                    <a:pt x="5556718" y="21317"/>
                  </a:lnTo>
                  <a:lnTo>
                    <a:pt x="5601883" y="15471"/>
                  </a:lnTo>
                  <a:lnTo>
                    <a:pt x="57040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SMARTInkShape-Group825"/>
          <p:cNvGrpSpPr/>
          <p:nvPr/>
        </p:nvGrpSpPr>
        <p:grpSpPr>
          <a:xfrm>
            <a:off x="3411274" y="4572309"/>
            <a:ext cx="930705" cy="248433"/>
            <a:chOff x="3411274" y="4572309"/>
            <a:chExt cx="930705" cy="248433"/>
          </a:xfrm>
        </p:grpSpPr>
        <p:sp>
          <p:nvSpPr>
            <p:cNvPr id="387" name="SMARTInkShape-3521"/>
            <p:cNvSpPr/>
            <p:nvPr>
              <p:custDataLst>
                <p:tags r:id="rId120"/>
              </p:custDataLst>
            </p:nvPr>
          </p:nvSpPr>
          <p:spPr>
            <a:xfrm>
              <a:off x="3819525" y="4667250"/>
              <a:ext cx="457201" cy="73553"/>
            </a:xfrm>
            <a:custGeom>
              <a:avLst/>
              <a:gdLst/>
              <a:ahLst/>
              <a:cxnLst/>
              <a:rect l="0" t="0" r="0" b="0"/>
              <a:pathLst>
                <a:path w="457201" h="73553">
                  <a:moveTo>
                    <a:pt x="0" y="57150"/>
                  </a:moveTo>
                  <a:lnTo>
                    <a:pt x="0" y="57150"/>
                  </a:lnTo>
                  <a:lnTo>
                    <a:pt x="0" y="67263"/>
                  </a:lnTo>
                  <a:lnTo>
                    <a:pt x="1058" y="70242"/>
                  </a:lnTo>
                  <a:lnTo>
                    <a:pt x="2822" y="72228"/>
                  </a:lnTo>
                  <a:lnTo>
                    <a:pt x="5057" y="73552"/>
                  </a:lnTo>
                  <a:lnTo>
                    <a:pt x="51457" y="66344"/>
                  </a:lnTo>
                  <a:lnTo>
                    <a:pt x="95755" y="58570"/>
                  </a:lnTo>
                  <a:lnTo>
                    <a:pt x="134508" y="49826"/>
                  </a:lnTo>
                  <a:lnTo>
                    <a:pt x="181831" y="40730"/>
                  </a:lnTo>
                  <a:lnTo>
                    <a:pt x="219328" y="36057"/>
                  </a:lnTo>
                  <a:lnTo>
                    <a:pt x="264869" y="30053"/>
                  </a:lnTo>
                  <a:lnTo>
                    <a:pt x="310984" y="22321"/>
                  </a:lnTo>
                  <a:lnTo>
                    <a:pt x="351765" y="16875"/>
                  </a:lnTo>
                  <a:lnTo>
                    <a:pt x="386449" y="11702"/>
                  </a:lnTo>
                  <a:lnTo>
                    <a:pt x="424595" y="7348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3522"/>
            <p:cNvSpPr/>
            <p:nvPr>
              <p:custDataLst>
                <p:tags r:id="rId121"/>
              </p:custDataLst>
            </p:nvPr>
          </p:nvSpPr>
          <p:spPr>
            <a:xfrm>
              <a:off x="4166462" y="4572309"/>
              <a:ext cx="175517" cy="130062"/>
            </a:xfrm>
            <a:custGeom>
              <a:avLst/>
              <a:gdLst/>
              <a:ahLst/>
              <a:cxnLst/>
              <a:rect l="0" t="0" r="0" b="0"/>
              <a:pathLst>
                <a:path w="175517" h="130062">
                  <a:moveTo>
                    <a:pt x="5488" y="47316"/>
                  </a:moveTo>
                  <a:lnTo>
                    <a:pt x="5488" y="47316"/>
                  </a:lnTo>
                  <a:lnTo>
                    <a:pt x="431" y="47316"/>
                  </a:lnTo>
                  <a:lnTo>
                    <a:pt x="0" y="45199"/>
                  </a:lnTo>
                  <a:lnTo>
                    <a:pt x="2344" y="37203"/>
                  </a:lnTo>
                  <a:lnTo>
                    <a:pt x="14669" y="20801"/>
                  </a:lnTo>
                  <a:lnTo>
                    <a:pt x="41840" y="7592"/>
                  </a:lnTo>
                  <a:lnTo>
                    <a:pt x="75855" y="1252"/>
                  </a:lnTo>
                  <a:lnTo>
                    <a:pt x="121145" y="0"/>
                  </a:lnTo>
                  <a:lnTo>
                    <a:pt x="143674" y="1944"/>
                  </a:lnTo>
                  <a:lnTo>
                    <a:pt x="160743" y="9865"/>
                  </a:lnTo>
                  <a:lnTo>
                    <a:pt x="166141" y="14941"/>
                  </a:lnTo>
                  <a:lnTo>
                    <a:pt x="172140" y="26224"/>
                  </a:lnTo>
                  <a:lnTo>
                    <a:pt x="175516" y="49533"/>
                  </a:lnTo>
                  <a:lnTo>
                    <a:pt x="171460" y="76548"/>
                  </a:lnTo>
                  <a:lnTo>
                    <a:pt x="154062" y="112004"/>
                  </a:lnTo>
                  <a:lnTo>
                    <a:pt x="146310" y="122985"/>
                  </a:lnTo>
                  <a:lnTo>
                    <a:pt x="136514" y="128572"/>
                  </a:lnTo>
                  <a:lnTo>
                    <a:pt x="130939" y="130061"/>
                  </a:lnTo>
                  <a:lnTo>
                    <a:pt x="126164" y="129996"/>
                  </a:lnTo>
                  <a:lnTo>
                    <a:pt x="110263" y="123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3523"/>
            <p:cNvSpPr/>
            <p:nvPr>
              <p:custDataLst>
                <p:tags r:id="rId122"/>
              </p:custDataLst>
            </p:nvPr>
          </p:nvSpPr>
          <p:spPr>
            <a:xfrm>
              <a:off x="3411274" y="4591050"/>
              <a:ext cx="303477" cy="229692"/>
            </a:xfrm>
            <a:custGeom>
              <a:avLst/>
              <a:gdLst/>
              <a:ahLst/>
              <a:cxnLst/>
              <a:rect l="0" t="0" r="0" b="0"/>
              <a:pathLst>
                <a:path w="303477" h="229692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4125" y="19246"/>
                  </a:lnTo>
                  <a:lnTo>
                    <a:pt x="7600" y="21297"/>
                  </a:lnTo>
                  <a:lnTo>
                    <a:pt x="12034" y="21606"/>
                  </a:lnTo>
                  <a:lnTo>
                    <a:pt x="39414" y="19555"/>
                  </a:lnTo>
                  <a:lnTo>
                    <a:pt x="76246" y="24256"/>
                  </a:lnTo>
                  <a:lnTo>
                    <a:pt x="105503" y="32352"/>
                  </a:lnTo>
                  <a:lnTo>
                    <a:pt x="120591" y="44012"/>
                  </a:lnTo>
                  <a:lnTo>
                    <a:pt x="142468" y="72311"/>
                  </a:lnTo>
                  <a:lnTo>
                    <a:pt x="144428" y="88229"/>
                  </a:lnTo>
                  <a:lnTo>
                    <a:pt x="137063" y="129377"/>
                  </a:lnTo>
                  <a:lnTo>
                    <a:pt x="118871" y="175095"/>
                  </a:lnTo>
                  <a:lnTo>
                    <a:pt x="98344" y="203254"/>
                  </a:lnTo>
                  <a:lnTo>
                    <a:pt x="69398" y="228650"/>
                  </a:lnTo>
                  <a:lnTo>
                    <a:pt x="63816" y="229691"/>
                  </a:lnTo>
                  <a:lnTo>
                    <a:pt x="59036" y="228269"/>
                  </a:lnTo>
                  <a:lnTo>
                    <a:pt x="54791" y="225204"/>
                  </a:lnTo>
                  <a:lnTo>
                    <a:pt x="53020" y="221045"/>
                  </a:lnTo>
                  <a:lnTo>
                    <a:pt x="53873" y="210778"/>
                  </a:lnTo>
                  <a:lnTo>
                    <a:pt x="65361" y="193098"/>
                  </a:lnTo>
                  <a:lnTo>
                    <a:pt x="97168" y="156204"/>
                  </a:lnTo>
                  <a:lnTo>
                    <a:pt x="137723" y="115052"/>
                  </a:lnTo>
                  <a:lnTo>
                    <a:pt x="181963" y="78674"/>
                  </a:lnTo>
                  <a:lnTo>
                    <a:pt x="205433" y="51327"/>
                  </a:lnTo>
                  <a:lnTo>
                    <a:pt x="206364" y="52209"/>
                  </a:lnTo>
                  <a:lnTo>
                    <a:pt x="207399" y="58835"/>
                  </a:lnTo>
                  <a:lnTo>
                    <a:pt x="202214" y="68835"/>
                  </a:lnTo>
                  <a:lnTo>
                    <a:pt x="193913" y="82452"/>
                  </a:lnTo>
                  <a:lnTo>
                    <a:pt x="182781" y="122865"/>
                  </a:lnTo>
                  <a:lnTo>
                    <a:pt x="181738" y="132710"/>
                  </a:lnTo>
                  <a:lnTo>
                    <a:pt x="186223" y="152115"/>
                  </a:lnTo>
                  <a:lnTo>
                    <a:pt x="200649" y="178068"/>
                  </a:lnTo>
                  <a:lnTo>
                    <a:pt x="213325" y="191325"/>
                  </a:lnTo>
                  <a:lnTo>
                    <a:pt x="237254" y="203679"/>
                  </a:lnTo>
                  <a:lnTo>
                    <a:pt x="251466" y="206941"/>
                  </a:lnTo>
                  <a:lnTo>
                    <a:pt x="303476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SMARTInkShape-Group826"/>
          <p:cNvGrpSpPr/>
          <p:nvPr/>
        </p:nvGrpSpPr>
        <p:grpSpPr>
          <a:xfrm>
            <a:off x="1747736" y="1860292"/>
            <a:ext cx="373396" cy="1454409"/>
            <a:chOff x="1747736" y="1860292"/>
            <a:chExt cx="373396" cy="1454409"/>
          </a:xfrm>
        </p:grpSpPr>
        <p:sp>
          <p:nvSpPr>
            <p:cNvPr id="391" name="SMARTInkShape-3524"/>
            <p:cNvSpPr/>
            <p:nvPr>
              <p:custDataLst>
                <p:tags r:id="rId113"/>
              </p:custDataLst>
            </p:nvPr>
          </p:nvSpPr>
          <p:spPr>
            <a:xfrm>
              <a:off x="1779560" y="2830186"/>
              <a:ext cx="332270" cy="149661"/>
            </a:xfrm>
            <a:custGeom>
              <a:avLst/>
              <a:gdLst/>
              <a:ahLst/>
              <a:cxnLst/>
              <a:rect l="0" t="0" r="0" b="0"/>
              <a:pathLst>
                <a:path w="332270" h="149661">
                  <a:moveTo>
                    <a:pt x="39715" y="113039"/>
                  </a:moveTo>
                  <a:lnTo>
                    <a:pt x="39715" y="113039"/>
                  </a:lnTo>
                  <a:lnTo>
                    <a:pt x="34659" y="113039"/>
                  </a:lnTo>
                  <a:lnTo>
                    <a:pt x="35286" y="111981"/>
                  </a:lnTo>
                  <a:lnTo>
                    <a:pt x="41627" y="107983"/>
                  </a:lnTo>
                  <a:lnTo>
                    <a:pt x="54323" y="108322"/>
                  </a:lnTo>
                  <a:lnTo>
                    <a:pt x="93401" y="117164"/>
                  </a:lnTo>
                  <a:lnTo>
                    <a:pt x="134526" y="120964"/>
                  </a:lnTo>
                  <a:lnTo>
                    <a:pt x="175134" y="129853"/>
                  </a:lnTo>
                  <a:lnTo>
                    <a:pt x="221726" y="138977"/>
                  </a:lnTo>
                  <a:lnTo>
                    <a:pt x="266638" y="146149"/>
                  </a:lnTo>
                  <a:lnTo>
                    <a:pt x="286280" y="149660"/>
                  </a:lnTo>
                  <a:lnTo>
                    <a:pt x="289817" y="149095"/>
                  </a:lnTo>
                  <a:lnTo>
                    <a:pt x="292175" y="147660"/>
                  </a:lnTo>
                  <a:lnTo>
                    <a:pt x="293746" y="145644"/>
                  </a:lnTo>
                  <a:lnTo>
                    <a:pt x="291619" y="143243"/>
                  </a:lnTo>
                  <a:lnTo>
                    <a:pt x="271339" y="134806"/>
                  </a:lnTo>
                  <a:lnTo>
                    <a:pt x="223796" y="122473"/>
                  </a:lnTo>
                  <a:lnTo>
                    <a:pt x="183204" y="109846"/>
                  </a:lnTo>
                  <a:lnTo>
                    <a:pt x="138065" y="97160"/>
                  </a:lnTo>
                  <a:lnTo>
                    <a:pt x="97478" y="84463"/>
                  </a:lnTo>
                  <a:lnTo>
                    <a:pt x="58886" y="71764"/>
                  </a:lnTo>
                  <a:lnTo>
                    <a:pt x="16260" y="58006"/>
                  </a:lnTo>
                  <a:lnTo>
                    <a:pt x="3538" y="47657"/>
                  </a:lnTo>
                  <a:lnTo>
                    <a:pt x="780" y="42993"/>
                  </a:lnTo>
                  <a:lnTo>
                    <a:pt x="0" y="38825"/>
                  </a:lnTo>
                  <a:lnTo>
                    <a:pt x="539" y="34988"/>
                  </a:lnTo>
                  <a:lnTo>
                    <a:pt x="4072" y="31372"/>
                  </a:lnTo>
                  <a:lnTo>
                    <a:pt x="16465" y="24531"/>
                  </a:lnTo>
                  <a:lnTo>
                    <a:pt x="62326" y="11517"/>
                  </a:lnTo>
                  <a:lnTo>
                    <a:pt x="92040" y="2995"/>
                  </a:lnTo>
                  <a:lnTo>
                    <a:pt x="136005" y="0"/>
                  </a:lnTo>
                  <a:lnTo>
                    <a:pt x="180914" y="1810"/>
                  </a:lnTo>
                  <a:lnTo>
                    <a:pt x="220359" y="12046"/>
                  </a:lnTo>
                  <a:lnTo>
                    <a:pt x="259783" y="26375"/>
                  </a:lnTo>
                  <a:lnTo>
                    <a:pt x="292833" y="48908"/>
                  </a:lnTo>
                  <a:lnTo>
                    <a:pt x="309551" y="66545"/>
                  </a:lnTo>
                  <a:lnTo>
                    <a:pt x="328867" y="108167"/>
                  </a:lnTo>
                  <a:lnTo>
                    <a:pt x="332269" y="120751"/>
                  </a:lnTo>
                  <a:lnTo>
                    <a:pt x="331059" y="126647"/>
                  </a:lnTo>
                  <a:lnTo>
                    <a:pt x="324071" y="138843"/>
                  </a:lnTo>
                  <a:lnTo>
                    <a:pt x="318185" y="141883"/>
                  </a:lnTo>
                  <a:lnTo>
                    <a:pt x="303180" y="142440"/>
                  </a:lnTo>
                  <a:lnTo>
                    <a:pt x="285927" y="133514"/>
                  </a:lnTo>
                  <a:lnTo>
                    <a:pt x="258790" y="113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3525"/>
            <p:cNvSpPr/>
            <p:nvPr>
              <p:custDataLst>
                <p:tags r:id="rId114"/>
              </p:custDataLst>
            </p:nvPr>
          </p:nvSpPr>
          <p:spPr>
            <a:xfrm>
              <a:off x="1842794" y="2657475"/>
              <a:ext cx="262232" cy="57151"/>
            </a:xfrm>
            <a:custGeom>
              <a:avLst/>
              <a:gdLst/>
              <a:ahLst/>
              <a:cxnLst/>
              <a:rect l="0" t="0" r="0" b="0"/>
              <a:pathLst>
                <a:path w="262232" h="57151">
                  <a:moveTo>
                    <a:pt x="5056" y="0"/>
                  </a:moveTo>
                  <a:lnTo>
                    <a:pt x="5056" y="0"/>
                  </a:lnTo>
                  <a:lnTo>
                    <a:pt x="0" y="5056"/>
                  </a:lnTo>
                  <a:lnTo>
                    <a:pt x="1685" y="6546"/>
                  </a:lnTo>
                  <a:lnTo>
                    <a:pt x="40752" y="19246"/>
                  </a:lnTo>
                  <a:lnTo>
                    <a:pt x="86269" y="33278"/>
                  </a:lnTo>
                  <a:lnTo>
                    <a:pt x="129750" y="42521"/>
                  </a:lnTo>
                  <a:lnTo>
                    <a:pt x="169081" y="49775"/>
                  </a:lnTo>
                  <a:lnTo>
                    <a:pt x="209395" y="56179"/>
                  </a:lnTo>
                  <a:lnTo>
                    <a:pt x="262231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3526"/>
            <p:cNvSpPr/>
            <p:nvPr>
              <p:custDataLst>
                <p:tags r:id="rId115"/>
              </p:custDataLst>
            </p:nvPr>
          </p:nvSpPr>
          <p:spPr>
            <a:xfrm>
              <a:off x="1802282" y="2466975"/>
              <a:ext cx="112244" cy="228601"/>
            </a:xfrm>
            <a:custGeom>
              <a:avLst/>
              <a:gdLst/>
              <a:ahLst/>
              <a:cxnLst/>
              <a:rect l="0" t="0" r="0" b="0"/>
              <a:pathLst>
                <a:path w="112244" h="228601">
                  <a:moveTo>
                    <a:pt x="112243" y="228600"/>
                  </a:moveTo>
                  <a:lnTo>
                    <a:pt x="112243" y="228600"/>
                  </a:lnTo>
                  <a:lnTo>
                    <a:pt x="72471" y="202085"/>
                  </a:lnTo>
                  <a:lnTo>
                    <a:pt x="43317" y="176522"/>
                  </a:lnTo>
                  <a:lnTo>
                    <a:pt x="24675" y="150022"/>
                  </a:lnTo>
                  <a:lnTo>
                    <a:pt x="4887" y="106513"/>
                  </a:lnTo>
                  <a:lnTo>
                    <a:pt x="0" y="78362"/>
                  </a:lnTo>
                  <a:lnTo>
                    <a:pt x="4895" y="33039"/>
                  </a:lnTo>
                  <a:lnTo>
                    <a:pt x="74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3527"/>
            <p:cNvSpPr/>
            <p:nvPr>
              <p:custDataLst>
                <p:tags r:id="rId116"/>
              </p:custDataLst>
            </p:nvPr>
          </p:nvSpPr>
          <p:spPr>
            <a:xfrm>
              <a:off x="1895475" y="2438400"/>
              <a:ext cx="38101" cy="230382"/>
            </a:xfrm>
            <a:custGeom>
              <a:avLst/>
              <a:gdLst/>
              <a:ahLst/>
              <a:cxnLst/>
              <a:rect l="0" t="0" r="0" b="0"/>
              <a:pathLst>
                <a:path w="38101" h="230382">
                  <a:moveTo>
                    <a:pt x="0" y="200025"/>
                  </a:moveTo>
                  <a:lnTo>
                    <a:pt x="0" y="200025"/>
                  </a:lnTo>
                  <a:lnTo>
                    <a:pt x="15078" y="225464"/>
                  </a:lnTo>
                  <a:lnTo>
                    <a:pt x="16402" y="229684"/>
                  </a:lnTo>
                  <a:lnTo>
                    <a:pt x="19401" y="230381"/>
                  </a:lnTo>
                  <a:lnTo>
                    <a:pt x="28378" y="225511"/>
                  </a:lnTo>
                  <a:lnTo>
                    <a:pt x="29502" y="221249"/>
                  </a:lnTo>
                  <a:lnTo>
                    <a:pt x="28135" y="216291"/>
                  </a:lnTo>
                  <a:lnTo>
                    <a:pt x="23088" y="205137"/>
                  </a:lnTo>
                  <a:lnTo>
                    <a:pt x="19582" y="164349"/>
                  </a:lnTo>
                  <a:lnTo>
                    <a:pt x="19155" y="117758"/>
                  </a:lnTo>
                  <a:lnTo>
                    <a:pt x="21198" y="85691"/>
                  </a:lnTo>
                  <a:lnTo>
                    <a:pt x="32151" y="49849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3528"/>
            <p:cNvSpPr/>
            <p:nvPr>
              <p:custDataLst>
                <p:tags r:id="rId117"/>
              </p:custDataLst>
            </p:nvPr>
          </p:nvSpPr>
          <p:spPr>
            <a:xfrm>
              <a:off x="1887884" y="1860292"/>
              <a:ext cx="217142" cy="471618"/>
            </a:xfrm>
            <a:custGeom>
              <a:avLst/>
              <a:gdLst/>
              <a:ahLst/>
              <a:cxnLst/>
              <a:rect l="0" t="0" r="0" b="0"/>
              <a:pathLst>
                <a:path w="217142" h="471618">
                  <a:moveTo>
                    <a:pt x="83791" y="454283"/>
                  </a:moveTo>
                  <a:lnTo>
                    <a:pt x="83791" y="454283"/>
                  </a:lnTo>
                  <a:lnTo>
                    <a:pt x="83791" y="459339"/>
                  </a:lnTo>
                  <a:lnTo>
                    <a:pt x="86613" y="464644"/>
                  </a:lnTo>
                  <a:lnTo>
                    <a:pt x="91992" y="471617"/>
                  </a:lnTo>
                  <a:lnTo>
                    <a:pt x="92727" y="466926"/>
                  </a:lnTo>
                  <a:lnTo>
                    <a:pt x="93200" y="426441"/>
                  </a:lnTo>
                  <a:lnTo>
                    <a:pt x="93282" y="385591"/>
                  </a:lnTo>
                  <a:lnTo>
                    <a:pt x="93306" y="346676"/>
                  </a:lnTo>
                  <a:lnTo>
                    <a:pt x="93313" y="308335"/>
                  </a:lnTo>
                  <a:lnTo>
                    <a:pt x="93315" y="265106"/>
                  </a:lnTo>
                  <a:lnTo>
                    <a:pt x="98372" y="223841"/>
                  </a:lnTo>
                  <a:lnTo>
                    <a:pt x="96460" y="184803"/>
                  </a:lnTo>
                  <a:lnTo>
                    <a:pt x="99304" y="146425"/>
                  </a:lnTo>
                  <a:lnTo>
                    <a:pt x="95596" y="102077"/>
                  </a:lnTo>
                  <a:lnTo>
                    <a:pt x="91875" y="68174"/>
                  </a:lnTo>
                  <a:lnTo>
                    <a:pt x="77003" y="39946"/>
                  </a:lnTo>
                  <a:lnTo>
                    <a:pt x="72916" y="40475"/>
                  </a:lnTo>
                  <a:lnTo>
                    <a:pt x="53052" y="51332"/>
                  </a:lnTo>
                  <a:lnTo>
                    <a:pt x="39790" y="62116"/>
                  </a:lnTo>
                  <a:lnTo>
                    <a:pt x="18011" y="104791"/>
                  </a:lnTo>
                  <a:lnTo>
                    <a:pt x="0" y="144568"/>
                  </a:lnTo>
                  <a:lnTo>
                    <a:pt x="1472" y="144089"/>
                  </a:lnTo>
                  <a:lnTo>
                    <a:pt x="8752" y="137914"/>
                  </a:lnTo>
                  <a:lnTo>
                    <a:pt x="30672" y="101493"/>
                  </a:lnTo>
                  <a:lnTo>
                    <a:pt x="52563" y="59178"/>
                  </a:lnTo>
                  <a:lnTo>
                    <a:pt x="69599" y="33826"/>
                  </a:lnTo>
                  <a:lnTo>
                    <a:pt x="85950" y="17647"/>
                  </a:lnTo>
                  <a:lnTo>
                    <a:pt x="116673" y="1459"/>
                  </a:lnTo>
                  <a:lnTo>
                    <a:pt x="121588" y="0"/>
                  </a:lnTo>
                  <a:lnTo>
                    <a:pt x="135514" y="4024"/>
                  </a:lnTo>
                  <a:lnTo>
                    <a:pt x="160212" y="18798"/>
                  </a:lnTo>
                  <a:lnTo>
                    <a:pt x="199348" y="66392"/>
                  </a:lnTo>
                  <a:lnTo>
                    <a:pt x="217141" y="120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3529"/>
            <p:cNvSpPr/>
            <p:nvPr>
              <p:custDataLst>
                <p:tags r:id="rId118"/>
              </p:custDataLst>
            </p:nvPr>
          </p:nvSpPr>
          <p:spPr>
            <a:xfrm>
              <a:off x="1747736" y="3096017"/>
              <a:ext cx="347765" cy="165336"/>
            </a:xfrm>
            <a:custGeom>
              <a:avLst/>
              <a:gdLst/>
              <a:ahLst/>
              <a:cxnLst/>
              <a:rect l="0" t="0" r="0" b="0"/>
              <a:pathLst>
                <a:path w="347765" h="165336">
                  <a:moveTo>
                    <a:pt x="42964" y="9133"/>
                  </a:moveTo>
                  <a:lnTo>
                    <a:pt x="42964" y="9133"/>
                  </a:lnTo>
                  <a:lnTo>
                    <a:pt x="37908" y="4077"/>
                  </a:lnTo>
                  <a:lnTo>
                    <a:pt x="32603" y="1594"/>
                  </a:lnTo>
                  <a:lnTo>
                    <a:pt x="15517" y="0"/>
                  </a:lnTo>
                  <a:lnTo>
                    <a:pt x="11966" y="928"/>
                  </a:lnTo>
                  <a:lnTo>
                    <a:pt x="9599" y="2605"/>
                  </a:lnTo>
                  <a:lnTo>
                    <a:pt x="743" y="12900"/>
                  </a:lnTo>
                  <a:lnTo>
                    <a:pt x="0" y="15878"/>
                  </a:lnTo>
                  <a:lnTo>
                    <a:pt x="563" y="18921"/>
                  </a:lnTo>
                  <a:lnTo>
                    <a:pt x="22001" y="63469"/>
                  </a:lnTo>
                  <a:lnTo>
                    <a:pt x="37929" y="85205"/>
                  </a:lnTo>
                  <a:lnTo>
                    <a:pt x="84550" y="124314"/>
                  </a:lnTo>
                  <a:lnTo>
                    <a:pt x="124195" y="143920"/>
                  </a:lnTo>
                  <a:lnTo>
                    <a:pt x="162165" y="156903"/>
                  </a:lnTo>
                  <a:lnTo>
                    <a:pt x="195052" y="165335"/>
                  </a:lnTo>
                  <a:lnTo>
                    <a:pt x="240732" y="159775"/>
                  </a:lnTo>
                  <a:lnTo>
                    <a:pt x="283771" y="144368"/>
                  </a:lnTo>
                  <a:lnTo>
                    <a:pt x="329812" y="111399"/>
                  </a:lnTo>
                  <a:lnTo>
                    <a:pt x="339080" y="102915"/>
                  </a:lnTo>
                  <a:lnTo>
                    <a:pt x="343904" y="84328"/>
                  </a:lnTo>
                  <a:lnTo>
                    <a:pt x="347764" y="9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3530"/>
            <p:cNvSpPr/>
            <p:nvPr>
              <p:custDataLst>
                <p:tags r:id="rId119"/>
              </p:custDataLst>
            </p:nvPr>
          </p:nvSpPr>
          <p:spPr>
            <a:xfrm>
              <a:off x="1762125" y="3248025"/>
              <a:ext cx="359007" cy="66676"/>
            </a:xfrm>
            <a:custGeom>
              <a:avLst/>
              <a:gdLst/>
              <a:ahLst/>
              <a:cxnLst/>
              <a:rect l="0" t="0" r="0" b="0"/>
              <a:pathLst>
                <a:path w="359007" h="66676">
                  <a:moveTo>
                    <a:pt x="0" y="0"/>
                  </a:moveTo>
                  <a:lnTo>
                    <a:pt x="0" y="0"/>
                  </a:lnTo>
                  <a:lnTo>
                    <a:pt x="13258" y="13257"/>
                  </a:lnTo>
                  <a:lnTo>
                    <a:pt x="59732" y="21109"/>
                  </a:lnTo>
                  <a:lnTo>
                    <a:pt x="98837" y="26363"/>
                  </a:lnTo>
                  <a:lnTo>
                    <a:pt x="144289" y="33194"/>
                  </a:lnTo>
                  <a:lnTo>
                    <a:pt x="187038" y="36646"/>
                  </a:lnTo>
                  <a:lnTo>
                    <a:pt x="218948" y="40276"/>
                  </a:lnTo>
                  <a:lnTo>
                    <a:pt x="263840" y="48270"/>
                  </a:lnTo>
                  <a:lnTo>
                    <a:pt x="306822" y="55396"/>
                  </a:lnTo>
                  <a:lnTo>
                    <a:pt x="352015" y="65197"/>
                  </a:lnTo>
                  <a:lnTo>
                    <a:pt x="359006" y="66237"/>
                  </a:lnTo>
                  <a:lnTo>
                    <a:pt x="34290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SMARTInkShape-Group827"/>
          <p:cNvGrpSpPr/>
          <p:nvPr/>
        </p:nvGrpSpPr>
        <p:grpSpPr>
          <a:xfrm>
            <a:off x="2381250" y="3371860"/>
            <a:ext cx="942976" cy="571491"/>
            <a:chOff x="2381250" y="3371860"/>
            <a:chExt cx="942976" cy="571491"/>
          </a:xfrm>
        </p:grpSpPr>
        <p:sp>
          <p:nvSpPr>
            <p:cNvPr id="399" name="SMARTInkShape-3531"/>
            <p:cNvSpPr/>
            <p:nvPr>
              <p:custDataLst>
                <p:tags r:id="rId111"/>
              </p:custDataLst>
            </p:nvPr>
          </p:nvSpPr>
          <p:spPr>
            <a:xfrm>
              <a:off x="3267075" y="3371860"/>
              <a:ext cx="28576" cy="555887"/>
            </a:xfrm>
            <a:custGeom>
              <a:avLst/>
              <a:gdLst/>
              <a:ahLst/>
              <a:cxnLst/>
              <a:rect l="0" t="0" r="0" b="0"/>
              <a:pathLst>
                <a:path w="28576" h="555887">
                  <a:moveTo>
                    <a:pt x="0" y="9515"/>
                  </a:moveTo>
                  <a:lnTo>
                    <a:pt x="0" y="9515"/>
                  </a:lnTo>
                  <a:lnTo>
                    <a:pt x="9515" y="0"/>
                  </a:lnTo>
                  <a:lnTo>
                    <a:pt x="1985" y="17892"/>
                  </a:lnTo>
                  <a:lnTo>
                    <a:pt x="174" y="61534"/>
                  </a:lnTo>
                  <a:lnTo>
                    <a:pt x="34" y="108808"/>
                  </a:lnTo>
                  <a:lnTo>
                    <a:pt x="10" y="146297"/>
                  </a:lnTo>
                  <a:lnTo>
                    <a:pt x="3" y="184216"/>
                  </a:lnTo>
                  <a:lnTo>
                    <a:pt x="1058" y="228409"/>
                  </a:lnTo>
                  <a:lnTo>
                    <a:pt x="6546" y="264402"/>
                  </a:lnTo>
                  <a:lnTo>
                    <a:pt x="8936" y="308846"/>
                  </a:lnTo>
                  <a:lnTo>
                    <a:pt x="9408" y="348747"/>
                  </a:lnTo>
                  <a:lnTo>
                    <a:pt x="16048" y="394220"/>
                  </a:lnTo>
                  <a:lnTo>
                    <a:pt x="18654" y="440888"/>
                  </a:lnTo>
                  <a:lnTo>
                    <a:pt x="23714" y="484036"/>
                  </a:lnTo>
                  <a:lnTo>
                    <a:pt x="19971" y="505767"/>
                  </a:lnTo>
                  <a:lnTo>
                    <a:pt x="22282" y="513352"/>
                  </a:lnTo>
                  <a:lnTo>
                    <a:pt x="24380" y="516857"/>
                  </a:lnTo>
                  <a:lnTo>
                    <a:pt x="28207" y="539652"/>
                  </a:lnTo>
                  <a:lnTo>
                    <a:pt x="28543" y="555886"/>
                  </a:lnTo>
                  <a:lnTo>
                    <a:pt x="28575" y="533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3532"/>
            <p:cNvSpPr/>
            <p:nvPr>
              <p:custDataLst>
                <p:tags r:id="rId112"/>
              </p:custDataLst>
            </p:nvPr>
          </p:nvSpPr>
          <p:spPr>
            <a:xfrm>
              <a:off x="2381250" y="3914775"/>
              <a:ext cx="942976" cy="28576"/>
            </a:xfrm>
            <a:custGeom>
              <a:avLst/>
              <a:gdLst/>
              <a:ahLst/>
              <a:cxnLst/>
              <a:rect l="0" t="0" r="0" b="0"/>
              <a:pathLst>
                <a:path w="942976" h="28576">
                  <a:moveTo>
                    <a:pt x="9525" y="19050"/>
                  </a:moveTo>
                  <a:lnTo>
                    <a:pt x="9525" y="19050"/>
                  </a:lnTo>
                  <a:lnTo>
                    <a:pt x="1324" y="19050"/>
                  </a:lnTo>
                  <a:lnTo>
                    <a:pt x="883" y="20108"/>
                  </a:lnTo>
                  <a:lnTo>
                    <a:pt x="0" y="28575"/>
                  </a:lnTo>
                  <a:lnTo>
                    <a:pt x="45661" y="28575"/>
                  </a:lnTo>
                  <a:lnTo>
                    <a:pt x="89195" y="28575"/>
                  </a:lnTo>
                  <a:lnTo>
                    <a:pt x="134630" y="28575"/>
                  </a:lnTo>
                  <a:lnTo>
                    <a:pt x="181143" y="28575"/>
                  </a:lnTo>
                  <a:lnTo>
                    <a:pt x="226713" y="28575"/>
                  </a:lnTo>
                  <a:lnTo>
                    <a:pt x="273657" y="28575"/>
                  </a:lnTo>
                  <a:lnTo>
                    <a:pt x="318874" y="28575"/>
                  </a:lnTo>
                  <a:lnTo>
                    <a:pt x="361064" y="28575"/>
                  </a:lnTo>
                  <a:lnTo>
                    <a:pt x="402022" y="28575"/>
                  </a:lnTo>
                  <a:lnTo>
                    <a:pt x="446025" y="28575"/>
                  </a:lnTo>
                  <a:lnTo>
                    <a:pt x="492577" y="28575"/>
                  </a:lnTo>
                  <a:lnTo>
                    <a:pt x="539884" y="28575"/>
                  </a:lnTo>
                  <a:lnTo>
                    <a:pt x="582358" y="28575"/>
                  </a:lnTo>
                  <a:lnTo>
                    <a:pt x="621754" y="28575"/>
                  </a:lnTo>
                  <a:lnTo>
                    <a:pt x="660238" y="28575"/>
                  </a:lnTo>
                  <a:lnTo>
                    <a:pt x="698452" y="28575"/>
                  </a:lnTo>
                  <a:lnTo>
                    <a:pt x="736585" y="28575"/>
                  </a:lnTo>
                  <a:lnTo>
                    <a:pt x="781910" y="28575"/>
                  </a:lnTo>
                  <a:lnTo>
                    <a:pt x="821286" y="28575"/>
                  </a:lnTo>
                  <a:lnTo>
                    <a:pt x="860808" y="25753"/>
                  </a:lnTo>
                  <a:lnTo>
                    <a:pt x="906010" y="19933"/>
                  </a:lnTo>
                  <a:lnTo>
                    <a:pt x="925437" y="18254"/>
                  </a:lnTo>
                  <a:lnTo>
                    <a:pt x="942970" y="9528"/>
                  </a:lnTo>
                  <a:lnTo>
                    <a:pt x="942971" y="9527"/>
                  </a:lnTo>
                  <a:lnTo>
                    <a:pt x="942975" y="9525"/>
                  </a:lnTo>
                  <a:lnTo>
                    <a:pt x="942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828"/>
          <p:cNvGrpSpPr/>
          <p:nvPr/>
        </p:nvGrpSpPr>
        <p:grpSpPr>
          <a:xfrm>
            <a:off x="3257550" y="2377122"/>
            <a:ext cx="4552951" cy="1060827"/>
            <a:chOff x="3257550" y="2377122"/>
            <a:chExt cx="4552951" cy="1060827"/>
          </a:xfrm>
        </p:grpSpPr>
        <p:sp>
          <p:nvSpPr>
            <p:cNvPr id="402" name="SMARTInkShape-3533"/>
            <p:cNvSpPr/>
            <p:nvPr>
              <p:custDataLst>
                <p:tags r:id="rId103"/>
              </p:custDataLst>
            </p:nvPr>
          </p:nvSpPr>
          <p:spPr>
            <a:xfrm>
              <a:off x="7805013" y="3057525"/>
              <a:ext cx="5488" cy="85726"/>
            </a:xfrm>
            <a:custGeom>
              <a:avLst/>
              <a:gdLst/>
              <a:ahLst/>
              <a:cxnLst/>
              <a:rect l="0" t="0" r="0" b="0"/>
              <a:pathLst>
                <a:path w="5488" h="85726">
                  <a:moveTo>
                    <a:pt x="5487" y="0"/>
                  </a:moveTo>
                  <a:lnTo>
                    <a:pt x="5487" y="0"/>
                  </a:lnTo>
                  <a:lnTo>
                    <a:pt x="2665" y="40020"/>
                  </a:lnTo>
                  <a:lnTo>
                    <a:pt x="0" y="55887"/>
                  </a:lnTo>
                  <a:lnTo>
                    <a:pt x="5487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3534"/>
            <p:cNvSpPr/>
            <p:nvPr>
              <p:custDataLst>
                <p:tags r:id="rId104"/>
              </p:custDataLst>
            </p:nvPr>
          </p:nvSpPr>
          <p:spPr>
            <a:xfrm>
              <a:off x="7639050" y="2843686"/>
              <a:ext cx="121389" cy="242415"/>
            </a:xfrm>
            <a:custGeom>
              <a:avLst/>
              <a:gdLst/>
              <a:ahLst/>
              <a:cxnLst/>
              <a:rect l="0" t="0" r="0" b="0"/>
              <a:pathLst>
                <a:path w="121389" h="242415">
                  <a:moveTo>
                    <a:pt x="9525" y="51914"/>
                  </a:moveTo>
                  <a:lnTo>
                    <a:pt x="9525" y="51914"/>
                  </a:lnTo>
                  <a:lnTo>
                    <a:pt x="4469" y="62027"/>
                  </a:lnTo>
                  <a:lnTo>
                    <a:pt x="4808" y="75458"/>
                  </a:lnTo>
                  <a:lnTo>
                    <a:pt x="8594" y="115008"/>
                  </a:lnTo>
                  <a:lnTo>
                    <a:pt x="15887" y="154923"/>
                  </a:lnTo>
                  <a:lnTo>
                    <a:pt x="18865" y="201203"/>
                  </a:lnTo>
                  <a:lnTo>
                    <a:pt x="18927" y="205415"/>
                  </a:lnTo>
                  <a:lnTo>
                    <a:pt x="17910" y="207165"/>
                  </a:lnTo>
                  <a:lnTo>
                    <a:pt x="16173" y="207273"/>
                  </a:lnTo>
                  <a:lnTo>
                    <a:pt x="13957" y="206287"/>
                  </a:lnTo>
                  <a:lnTo>
                    <a:pt x="11495" y="196724"/>
                  </a:lnTo>
                  <a:lnTo>
                    <a:pt x="9913" y="149545"/>
                  </a:lnTo>
                  <a:lnTo>
                    <a:pt x="9640" y="107535"/>
                  </a:lnTo>
                  <a:lnTo>
                    <a:pt x="9559" y="68277"/>
                  </a:lnTo>
                  <a:lnTo>
                    <a:pt x="14592" y="39947"/>
                  </a:lnTo>
                  <a:lnTo>
                    <a:pt x="27842" y="13091"/>
                  </a:lnTo>
                  <a:lnTo>
                    <a:pt x="39185" y="2909"/>
                  </a:lnTo>
                  <a:lnTo>
                    <a:pt x="45173" y="194"/>
                  </a:lnTo>
                  <a:lnTo>
                    <a:pt x="57472" y="0"/>
                  </a:lnTo>
                  <a:lnTo>
                    <a:pt x="63714" y="1429"/>
                  </a:lnTo>
                  <a:lnTo>
                    <a:pt x="82614" y="13555"/>
                  </a:lnTo>
                  <a:lnTo>
                    <a:pt x="111486" y="50312"/>
                  </a:lnTo>
                  <a:lnTo>
                    <a:pt x="118342" y="64960"/>
                  </a:lnTo>
                  <a:lnTo>
                    <a:pt x="121388" y="82054"/>
                  </a:lnTo>
                  <a:lnTo>
                    <a:pt x="115739" y="125444"/>
                  </a:lnTo>
                  <a:lnTo>
                    <a:pt x="104432" y="160042"/>
                  </a:lnTo>
                  <a:lnTo>
                    <a:pt x="81251" y="194368"/>
                  </a:lnTo>
                  <a:lnTo>
                    <a:pt x="62057" y="208658"/>
                  </a:lnTo>
                  <a:lnTo>
                    <a:pt x="17782" y="235025"/>
                  </a:lnTo>
                  <a:lnTo>
                    <a:pt x="0" y="242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3535"/>
            <p:cNvSpPr/>
            <p:nvPr>
              <p:custDataLst>
                <p:tags r:id="rId105"/>
              </p:custDataLst>
            </p:nvPr>
          </p:nvSpPr>
          <p:spPr>
            <a:xfrm>
              <a:off x="7472000" y="2377122"/>
              <a:ext cx="138476" cy="108904"/>
            </a:xfrm>
            <a:custGeom>
              <a:avLst/>
              <a:gdLst/>
              <a:ahLst/>
              <a:cxnLst/>
              <a:rect l="0" t="0" r="0" b="0"/>
              <a:pathLst>
                <a:path w="138476" h="108904">
                  <a:moveTo>
                    <a:pt x="33700" y="23178"/>
                  </a:moveTo>
                  <a:lnTo>
                    <a:pt x="33700" y="23178"/>
                  </a:lnTo>
                  <a:lnTo>
                    <a:pt x="33700" y="14977"/>
                  </a:lnTo>
                  <a:lnTo>
                    <a:pt x="14403" y="55123"/>
                  </a:lnTo>
                  <a:lnTo>
                    <a:pt x="6958" y="80406"/>
                  </a:lnTo>
                  <a:lnTo>
                    <a:pt x="5289" y="82496"/>
                  </a:lnTo>
                  <a:lnTo>
                    <a:pt x="3117" y="82832"/>
                  </a:lnTo>
                  <a:lnTo>
                    <a:pt x="612" y="81997"/>
                  </a:lnTo>
                  <a:lnTo>
                    <a:pt x="0" y="79324"/>
                  </a:lnTo>
                  <a:lnTo>
                    <a:pt x="4194" y="65449"/>
                  </a:lnTo>
                  <a:lnTo>
                    <a:pt x="13198" y="47932"/>
                  </a:lnTo>
                  <a:lnTo>
                    <a:pt x="46033" y="11011"/>
                  </a:lnTo>
                  <a:lnTo>
                    <a:pt x="60873" y="1111"/>
                  </a:lnTo>
                  <a:lnTo>
                    <a:pt x="66632" y="0"/>
                  </a:lnTo>
                  <a:lnTo>
                    <a:pt x="78675" y="1588"/>
                  </a:lnTo>
                  <a:lnTo>
                    <a:pt x="83792" y="5609"/>
                  </a:lnTo>
                  <a:lnTo>
                    <a:pt x="103039" y="38621"/>
                  </a:lnTo>
                  <a:lnTo>
                    <a:pt x="122555" y="85316"/>
                  </a:lnTo>
                  <a:lnTo>
                    <a:pt x="138475" y="108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3536"/>
            <p:cNvSpPr/>
            <p:nvPr>
              <p:custDataLst>
                <p:tags r:id="rId106"/>
              </p:custDataLst>
            </p:nvPr>
          </p:nvSpPr>
          <p:spPr>
            <a:xfrm>
              <a:off x="7419975" y="2724150"/>
              <a:ext cx="152401" cy="42706"/>
            </a:xfrm>
            <a:custGeom>
              <a:avLst/>
              <a:gdLst/>
              <a:ahLst/>
              <a:cxnLst/>
              <a:rect l="0" t="0" r="0" b="0"/>
              <a:pathLst>
                <a:path w="152401" h="42706">
                  <a:moveTo>
                    <a:pt x="0" y="28575"/>
                  </a:moveTo>
                  <a:lnTo>
                    <a:pt x="0" y="28575"/>
                  </a:lnTo>
                  <a:lnTo>
                    <a:pt x="0" y="33631"/>
                  </a:lnTo>
                  <a:lnTo>
                    <a:pt x="2822" y="38936"/>
                  </a:lnTo>
                  <a:lnTo>
                    <a:pt x="5056" y="41832"/>
                  </a:lnTo>
                  <a:lnTo>
                    <a:pt x="9721" y="42705"/>
                  </a:lnTo>
                  <a:lnTo>
                    <a:pt x="53961" y="33859"/>
                  </a:lnTo>
                  <a:lnTo>
                    <a:pt x="94620" y="2750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3537"/>
            <p:cNvSpPr/>
            <p:nvPr>
              <p:custDataLst>
                <p:tags r:id="rId107"/>
              </p:custDataLst>
            </p:nvPr>
          </p:nvSpPr>
          <p:spPr>
            <a:xfrm>
              <a:off x="7402642" y="2600874"/>
              <a:ext cx="198309" cy="66127"/>
            </a:xfrm>
            <a:custGeom>
              <a:avLst/>
              <a:gdLst/>
              <a:ahLst/>
              <a:cxnLst/>
              <a:rect l="0" t="0" r="0" b="0"/>
              <a:pathLst>
                <a:path w="198309" h="66127">
                  <a:moveTo>
                    <a:pt x="17333" y="66126"/>
                  </a:moveTo>
                  <a:lnTo>
                    <a:pt x="17333" y="66126"/>
                  </a:lnTo>
                  <a:lnTo>
                    <a:pt x="0" y="48792"/>
                  </a:lnTo>
                  <a:lnTo>
                    <a:pt x="8905" y="37472"/>
                  </a:lnTo>
                  <a:lnTo>
                    <a:pt x="16410" y="32224"/>
                  </a:lnTo>
                  <a:lnTo>
                    <a:pt x="60962" y="15014"/>
                  </a:lnTo>
                  <a:lnTo>
                    <a:pt x="108503" y="2232"/>
                  </a:lnTo>
                  <a:lnTo>
                    <a:pt x="147290" y="0"/>
                  </a:lnTo>
                  <a:lnTo>
                    <a:pt x="198308" y="8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3538"/>
            <p:cNvSpPr/>
            <p:nvPr>
              <p:custDataLst>
                <p:tags r:id="rId108"/>
              </p:custDataLst>
            </p:nvPr>
          </p:nvSpPr>
          <p:spPr>
            <a:xfrm>
              <a:off x="7429500" y="2628900"/>
              <a:ext cx="9526" cy="314326"/>
            </a:xfrm>
            <a:custGeom>
              <a:avLst/>
              <a:gdLst/>
              <a:ahLst/>
              <a:cxnLst/>
              <a:rect l="0" t="0" r="0" b="0"/>
              <a:pathLst>
                <a:path w="9526" h="314326">
                  <a:moveTo>
                    <a:pt x="0" y="0"/>
                  </a:moveTo>
                  <a:lnTo>
                    <a:pt x="0" y="0"/>
                  </a:lnTo>
                  <a:lnTo>
                    <a:pt x="0" y="42842"/>
                  </a:lnTo>
                  <a:lnTo>
                    <a:pt x="5056" y="89837"/>
                  </a:lnTo>
                  <a:lnTo>
                    <a:pt x="8642" y="127852"/>
                  </a:lnTo>
                  <a:lnTo>
                    <a:pt x="9264" y="168174"/>
                  </a:lnTo>
                  <a:lnTo>
                    <a:pt x="9447" y="210461"/>
                  </a:lnTo>
                  <a:lnTo>
                    <a:pt x="9509" y="250966"/>
                  </a:lnTo>
                  <a:lnTo>
                    <a:pt x="9522" y="294049"/>
                  </a:lnTo>
                  <a:lnTo>
                    <a:pt x="9525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3539"/>
            <p:cNvSpPr/>
            <p:nvPr>
              <p:custDataLst>
                <p:tags r:id="rId109"/>
              </p:custDataLst>
            </p:nvPr>
          </p:nvSpPr>
          <p:spPr>
            <a:xfrm>
              <a:off x="3257550" y="3324342"/>
              <a:ext cx="1619251" cy="34408"/>
            </a:xfrm>
            <a:custGeom>
              <a:avLst/>
              <a:gdLst/>
              <a:ahLst/>
              <a:cxnLst/>
              <a:rect l="0" t="0" r="0" b="0"/>
              <a:pathLst>
                <a:path w="1619251" h="34408">
                  <a:moveTo>
                    <a:pt x="0" y="9408"/>
                  </a:moveTo>
                  <a:lnTo>
                    <a:pt x="0" y="9408"/>
                  </a:lnTo>
                  <a:lnTo>
                    <a:pt x="0" y="0"/>
                  </a:lnTo>
                  <a:lnTo>
                    <a:pt x="15208" y="6452"/>
                  </a:lnTo>
                  <a:lnTo>
                    <a:pt x="53137" y="10207"/>
                  </a:lnTo>
                  <a:lnTo>
                    <a:pt x="98981" y="17575"/>
                  </a:lnTo>
                  <a:lnTo>
                    <a:pt x="135043" y="18531"/>
                  </a:lnTo>
                  <a:lnTo>
                    <a:pt x="166911" y="18754"/>
                  </a:lnTo>
                  <a:lnTo>
                    <a:pt x="200124" y="18854"/>
                  </a:lnTo>
                  <a:lnTo>
                    <a:pt x="242623" y="18909"/>
                  </a:lnTo>
                  <a:lnTo>
                    <a:pt x="282026" y="18926"/>
                  </a:lnTo>
                  <a:lnTo>
                    <a:pt x="321571" y="18931"/>
                  </a:lnTo>
                  <a:lnTo>
                    <a:pt x="365273" y="18933"/>
                  </a:lnTo>
                  <a:lnTo>
                    <a:pt x="406562" y="18933"/>
                  </a:lnTo>
                  <a:lnTo>
                    <a:pt x="451838" y="18933"/>
                  </a:lnTo>
                  <a:lnTo>
                    <a:pt x="483040" y="18933"/>
                  </a:lnTo>
                  <a:lnTo>
                    <a:pt x="517368" y="18933"/>
                  </a:lnTo>
                  <a:lnTo>
                    <a:pt x="552733" y="18933"/>
                  </a:lnTo>
                  <a:lnTo>
                    <a:pt x="586089" y="18933"/>
                  </a:lnTo>
                  <a:lnTo>
                    <a:pt x="618553" y="18933"/>
                  </a:lnTo>
                  <a:lnTo>
                    <a:pt x="651679" y="19991"/>
                  </a:lnTo>
                  <a:lnTo>
                    <a:pt x="687569" y="23990"/>
                  </a:lnTo>
                  <a:lnTo>
                    <a:pt x="724686" y="26472"/>
                  </a:lnTo>
                  <a:lnTo>
                    <a:pt x="761291" y="27575"/>
                  </a:lnTo>
                  <a:lnTo>
                    <a:pt x="795198" y="28065"/>
                  </a:lnTo>
                  <a:lnTo>
                    <a:pt x="830730" y="28283"/>
                  </a:lnTo>
                  <a:lnTo>
                    <a:pt x="867689" y="28380"/>
                  </a:lnTo>
                  <a:lnTo>
                    <a:pt x="905281" y="28424"/>
                  </a:lnTo>
                  <a:lnTo>
                    <a:pt x="943155" y="28443"/>
                  </a:lnTo>
                  <a:lnTo>
                    <a:pt x="982213" y="28451"/>
                  </a:lnTo>
                  <a:lnTo>
                    <a:pt x="1024267" y="28455"/>
                  </a:lnTo>
                  <a:lnTo>
                    <a:pt x="1064830" y="25635"/>
                  </a:lnTo>
                  <a:lnTo>
                    <a:pt x="1104024" y="21912"/>
                  </a:lnTo>
                  <a:lnTo>
                    <a:pt x="1142611" y="20257"/>
                  </a:lnTo>
                  <a:lnTo>
                    <a:pt x="1180928" y="19521"/>
                  </a:lnTo>
                  <a:lnTo>
                    <a:pt x="1219124" y="19194"/>
                  </a:lnTo>
                  <a:lnTo>
                    <a:pt x="1257266" y="19049"/>
                  </a:lnTo>
                  <a:lnTo>
                    <a:pt x="1295384" y="18985"/>
                  </a:lnTo>
                  <a:lnTo>
                    <a:pt x="1333493" y="20014"/>
                  </a:lnTo>
                  <a:lnTo>
                    <a:pt x="1371597" y="24000"/>
                  </a:lnTo>
                  <a:lnTo>
                    <a:pt x="1409699" y="26477"/>
                  </a:lnTo>
                  <a:lnTo>
                    <a:pt x="1447800" y="27577"/>
                  </a:lnTo>
                  <a:lnTo>
                    <a:pt x="1485900" y="28067"/>
                  </a:lnTo>
                  <a:lnTo>
                    <a:pt x="1524000" y="28284"/>
                  </a:lnTo>
                  <a:lnTo>
                    <a:pt x="1563158" y="29439"/>
                  </a:lnTo>
                  <a:lnTo>
                    <a:pt x="1605257" y="33481"/>
                  </a:lnTo>
                  <a:lnTo>
                    <a:pt x="1619250" y="34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3540"/>
            <p:cNvSpPr/>
            <p:nvPr>
              <p:custDataLst>
                <p:tags r:id="rId110"/>
              </p:custDataLst>
            </p:nvPr>
          </p:nvSpPr>
          <p:spPr>
            <a:xfrm>
              <a:off x="5363616" y="2847975"/>
              <a:ext cx="1894435" cy="589974"/>
            </a:xfrm>
            <a:custGeom>
              <a:avLst/>
              <a:gdLst/>
              <a:ahLst/>
              <a:cxnLst/>
              <a:rect l="0" t="0" r="0" b="0"/>
              <a:pathLst>
                <a:path w="1894435" h="589974">
                  <a:moveTo>
                    <a:pt x="0" y="529901"/>
                  </a:moveTo>
                  <a:lnTo>
                    <a:pt x="0" y="529901"/>
                  </a:lnTo>
                  <a:lnTo>
                    <a:pt x="14577" y="531399"/>
                  </a:lnTo>
                  <a:lnTo>
                    <a:pt x="57915" y="532807"/>
                  </a:lnTo>
                  <a:lnTo>
                    <a:pt x="104269" y="536046"/>
                  </a:lnTo>
                  <a:lnTo>
                    <a:pt x="148697" y="540887"/>
                  </a:lnTo>
                  <a:lnTo>
                    <a:pt x="188670" y="542321"/>
                  </a:lnTo>
                  <a:lnTo>
                    <a:pt x="230147" y="542746"/>
                  </a:lnTo>
                  <a:lnTo>
                    <a:pt x="270306" y="545694"/>
                  </a:lnTo>
                  <a:lnTo>
                    <a:pt x="317377" y="551116"/>
                  </a:lnTo>
                  <a:lnTo>
                    <a:pt x="354831" y="552054"/>
                  </a:lnTo>
                  <a:lnTo>
                    <a:pt x="392738" y="557389"/>
                  </a:lnTo>
                  <a:lnTo>
                    <a:pt x="423739" y="559937"/>
                  </a:lnTo>
                  <a:lnTo>
                    <a:pt x="468426" y="564193"/>
                  </a:lnTo>
                  <a:lnTo>
                    <a:pt x="507419" y="569335"/>
                  </a:lnTo>
                  <a:lnTo>
                    <a:pt x="552486" y="570859"/>
                  </a:lnTo>
                  <a:lnTo>
                    <a:pt x="596531" y="571310"/>
                  </a:lnTo>
                  <a:lnTo>
                    <a:pt x="639227" y="571462"/>
                  </a:lnTo>
                  <a:lnTo>
                    <a:pt x="656216" y="571489"/>
                  </a:lnTo>
                  <a:lnTo>
                    <a:pt x="659380" y="570435"/>
                  </a:lnTo>
                  <a:lnTo>
                    <a:pt x="661489" y="568673"/>
                  </a:lnTo>
                  <a:lnTo>
                    <a:pt x="665463" y="562367"/>
                  </a:lnTo>
                  <a:lnTo>
                    <a:pt x="660579" y="562091"/>
                  </a:lnTo>
                  <a:lnTo>
                    <a:pt x="655315" y="559204"/>
                  </a:lnTo>
                  <a:lnTo>
                    <a:pt x="649448" y="555452"/>
                  </a:lnTo>
                  <a:lnTo>
                    <a:pt x="638965" y="552846"/>
                  </a:lnTo>
                  <a:lnTo>
                    <a:pt x="632621" y="552567"/>
                  </a:lnTo>
                  <a:lnTo>
                    <a:pt x="629891" y="554645"/>
                  </a:lnTo>
                  <a:lnTo>
                    <a:pt x="624037" y="562598"/>
                  </a:lnTo>
                  <a:lnTo>
                    <a:pt x="619848" y="573919"/>
                  </a:lnTo>
                  <a:lnTo>
                    <a:pt x="618129" y="589973"/>
                  </a:lnTo>
                  <a:lnTo>
                    <a:pt x="623154" y="585322"/>
                  </a:lnTo>
                  <a:lnTo>
                    <a:pt x="625629" y="580113"/>
                  </a:lnTo>
                  <a:lnTo>
                    <a:pt x="626289" y="577242"/>
                  </a:lnTo>
                  <a:lnTo>
                    <a:pt x="636174" y="562135"/>
                  </a:lnTo>
                  <a:lnTo>
                    <a:pt x="636707" y="557460"/>
                  </a:lnTo>
                  <a:lnTo>
                    <a:pt x="635791" y="556849"/>
                  </a:lnTo>
                  <a:lnTo>
                    <a:pt x="634122" y="557499"/>
                  </a:lnTo>
                  <a:lnTo>
                    <a:pt x="627722" y="561897"/>
                  </a:lnTo>
                  <a:lnTo>
                    <a:pt x="627642" y="567009"/>
                  </a:lnTo>
                  <a:lnTo>
                    <a:pt x="628689" y="568506"/>
                  </a:lnTo>
                  <a:lnTo>
                    <a:pt x="630446" y="569504"/>
                  </a:lnTo>
                  <a:lnTo>
                    <a:pt x="637100" y="571490"/>
                  </a:lnTo>
                  <a:lnTo>
                    <a:pt x="637124" y="561384"/>
                  </a:lnTo>
                  <a:lnTo>
                    <a:pt x="639951" y="553598"/>
                  </a:lnTo>
                  <a:lnTo>
                    <a:pt x="642187" y="550040"/>
                  </a:lnTo>
                  <a:lnTo>
                    <a:pt x="645776" y="521517"/>
                  </a:lnTo>
                  <a:lnTo>
                    <a:pt x="646543" y="475940"/>
                  </a:lnTo>
                  <a:lnTo>
                    <a:pt x="646625" y="437470"/>
                  </a:lnTo>
                  <a:lnTo>
                    <a:pt x="646652" y="391214"/>
                  </a:lnTo>
                  <a:lnTo>
                    <a:pt x="646659" y="345042"/>
                  </a:lnTo>
                  <a:lnTo>
                    <a:pt x="643837" y="301005"/>
                  </a:lnTo>
                  <a:lnTo>
                    <a:pt x="638017" y="260438"/>
                  </a:lnTo>
                  <a:lnTo>
                    <a:pt x="637309" y="217211"/>
                  </a:lnTo>
                  <a:lnTo>
                    <a:pt x="637168" y="178020"/>
                  </a:lnTo>
                  <a:lnTo>
                    <a:pt x="636083" y="136803"/>
                  </a:lnTo>
                  <a:lnTo>
                    <a:pt x="621946" y="93715"/>
                  </a:lnTo>
                  <a:lnTo>
                    <a:pt x="618085" y="76205"/>
                  </a:lnTo>
                  <a:lnTo>
                    <a:pt x="618085" y="76204"/>
                  </a:lnTo>
                  <a:lnTo>
                    <a:pt x="618084" y="76202"/>
                  </a:lnTo>
                  <a:lnTo>
                    <a:pt x="618084" y="85609"/>
                  </a:lnTo>
                  <a:lnTo>
                    <a:pt x="648951" y="85724"/>
                  </a:lnTo>
                  <a:lnTo>
                    <a:pt x="687243" y="78186"/>
                  </a:lnTo>
                  <a:lnTo>
                    <a:pt x="730298" y="73967"/>
                  </a:lnTo>
                  <a:lnTo>
                    <a:pt x="777716" y="68115"/>
                  </a:lnTo>
                  <a:lnTo>
                    <a:pt x="823074" y="67101"/>
                  </a:lnTo>
                  <a:lnTo>
                    <a:pt x="866617" y="66801"/>
                  </a:lnTo>
                  <a:lnTo>
                    <a:pt x="906330" y="66712"/>
                  </a:lnTo>
                  <a:lnTo>
                    <a:pt x="944907" y="61629"/>
                  </a:lnTo>
                  <a:lnTo>
                    <a:pt x="988206" y="58477"/>
                  </a:lnTo>
                  <a:lnTo>
                    <a:pt x="1034550" y="57543"/>
                  </a:lnTo>
                  <a:lnTo>
                    <a:pt x="1081794" y="57266"/>
                  </a:lnTo>
                  <a:lnTo>
                    <a:pt x="1129307" y="52128"/>
                  </a:lnTo>
                  <a:lnTo>
                    <a:pt x="1176897" y="48959"/>
                  </a:lnTo>
                  <a:lnTo>
                    <a:pt x="1224513" y="48021"/>
                  </a:lnTo>
                  <a:lnTo>
                    <a:pt x="1272136" y="47742"/>
                  </a:lnTo>
                  <a:lnTo>
                    <a:pt x="1306707" y="44855"/>
                  </a:lnTo>
                  <a:lnTo>
                    <a:pt x="1342180" y="41102"/>
                  </a:lnTo>
                  <a:lnTo>
                    <a:pt x="1375586" y="39434"/>
                  </a:lnTo>
                  <a:lnTo>
                    <a:pt x="1408071" y="38693"/>
                  </a:lnTo>
                  <a:lnTo>
                    <a:pt x="1440148" y="38364"/>
                  </a:lnTo>
                  <a:lnTo>
                    <a:pt x="1472044" y="38217"/>
                  </a:lnTo>
                  <a:lnTo>
                    <a:pt x="1506680" y="38152"/>
                  </a:lnTo>
                  <a:lnTo>
                    <a:pt x="1542182" y="38123"/>
                  </a:lnTo>
                  <a:lnTo>
                    <a:pt x="1575600" y="38110"/>
                  </a:lnTo>
                  <a:lnTo>
                    <a:pt x="1619107" y="38103"/>
                  </a:lnTo>
                  <a:lnTo>
                    <a:pt x="1658810" y="38101"/>
                  </a:lnTo>
                  <a:lnTo>
                    <a:pt x="1697385" y="33044"/>
                  </a:lnTo>
                  <a:lnTo>
                    <a:pt x="1735624" y="29900"/>
                  </a:lnTo>
                  <a:lnTo>
                    <a:pt x="1766702" y="29164"/>
                  </a:lnTo>
                  <a:lnTo>
                    <a:pt x="1808610" y="28750"/>
                  </a:lnTo>
                  <a:lnTo>
                    <a:pt x="1851846" y="23553"/>
                  </a:lnTo>
                  <a:lnTo>
                    <a:pt x="1883826" y="18881"/>
                  </a:lnTo>
                  <a:lnTo>
                    <a:pt x="1887362" y="16821"/>
                  </a:lnTo>
                  <a:lnTo>
                    <a:pt x="1889720" y="14389"/>
                  </a:lnTo>
                  <a:lnTo>
                    <a:pt x="18944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" name="SMARTInkShape-3541"/>
          <p:cNvSpPr/>
          <p:nvPr>
            <p:custDataLst>
              <p:tags r:id="rId1"/>
            </p:custDataLst>
          </p:nvPr>
        </p:nvSpPr>
        <p:spPr>
          <a:xfrm>
            <a:off x="3286125" y="4061949"/>
            <a:ext cx="28576" cy="167152"/>
          </a:xfrm>
          <a:custGeom>
            <a:avLst/>
            <a:gdLst/>
            <a:ahLst/>
            <a:cxnLst/>
            <a:rect l="0" t="0" r="0" b="0"/>
            <a:pathLst>
              <a:path w="28576" h="167152">
                <a:moveTo>
                  <a:pt x="0" y="14751"/>
                </a:moveTo>
                <a:lnTo>
                  <a:pt x="0" y="14751"/>
                </a:lnTo>
                <a:lnTo>
                  <a:pt x="0" y="0"/>
                </a:lnTo>
                <a:lnTo>
                  <a:pt x="0" y="2198"/>
                </a:lnTo>
                <a:lnTo>
                  <a:pt x="13257" y="46645"/>
                </a:lnTo>
                <a:lnTo>
                  <a:pt x="18964" y="89725"/>
                </a:lnTo>
                <a:lnTo>
                  <a:pt x="27592" y="133843"/>
                </a:lnTo>
                <a:lnTo>
                  <a:pt x="28575" y="16715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4" name="SMARTInkShape-Group830"/>
          <p:cNvGrpSpPr/>
          <p:nvPr/>
        </p:nvGrpSpPr>
        <p:grpSpPr>
          <a:xfrm>
            <a:off x="6010275" y="4069116"/>
            <a:ext cx="161926" cy="226660"/>
            <a:chOff x="6010275" y="4069116"/>
            <a:chExt cx="161926" cy="226660"/>
          </a:xfrm>
        </p:grpSpPr>
        <p:sp>
          <p:nvSpPr>
            <p:cNvPr id="412" name="SMARTInkShape-3542"/>
            <p:cNvSpPr/>
            <p:nvPr>
              <p:custDataLst>
                <p:tags r:id="rId101"/>
              </p:custDataLst>
            </p:nvPr>
          </p:nvSpPr>
          <p:spPr>
            <a:xfrm>
              <a:off x="6022448" y="4191000"/>
              <a:ext cx="149753" cy="28576"/>
            </a:xfrm>
            <a:custGeom>
              <a:avLst/>
              <a:gdLst/>
              <a:ahLst/>
              <a:cxnLst/>
              <a:rect l="0" t="0" r="0" b="0"/>
              <a:pathLst>
                <a:path w="149753" h="28576">
                  <a:moveTo>
                    <a:pt x="16402" y="28575"/>
                  </a:moveTo>
                  <a:lnTo>
                    <a:pt x="16402" y="28575"/>
                  </a:lnTo>
                  <a:lnTo>
                    <a:pt x="16402" y="20374"/>
                  </a:lnTo>
                  <a:lnTo>
                    <a:pt x="0" y="19167"/>
                  </a:lnTo>
                  <a:lnTo>
                    <a:pt x="21245" y="16243"/>
                  </a:lnTo>
                  <a:lnTo>
                    <a:pt x="65723" y="9351"/>
                  </a:lnTo>
                  <a:lnTo>
                    <a:pt x="1497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3543"/>
            <p:cNvSpPr/>
            <p:nvPr>
              <p:custDataLst>
                <p:tags r:id="rId102"/>
              </p:custDataLst>
            </p:nvPr>
          </p:nvSpPr>
          <p:spPr>
            <a:xfrm>
              <a:off x="6010275" y="4069116"/>
              <a:ext cx="120307" cy="226660"/>
            </a:xfrm>
            <a:custGeom>
              <a:avLst/>
              <a:gdLst/>
              <a:ahLst/>
              <a:cxnLst/>
              <a:rect l="0" t="0" r="0" b="0"/>
              <a:pathLst>
                <a:path w="120307" h="226660">
                  <a:moveTo>
                    <a:pt x="0" y="7584"/>
                  </a:moveTo>
                  <a:lnTo>
                    <a:pt x="0" y="7584"/>
                  </a:lnTo>
                  <a:lnTo>
                    <a:pt x="15210" y="6526"/>
                  </a:lnTo>
                  <a:lnTo>
                    <a:pt x="41419" y="45"/>
                  </a:lnTo>
                  <a:lnTo>
                    <a:pt x="58624" y="0"/>
                  </a:lnTo>
                  <a:lnTo>
                    <a:pt x="94856" y="6376"/>
                  </a:lnTo>
                  <a:lnTo>
                    <a:pt x="106011" y="12692"/>
                  </a:lnTo>
                  <a:lnTo>
                    <a:pt x="111949" y="17339"/>
                  </a:lnTo>
                  <a:lnTo>
                    <a:pt x="118547" y="28147"/>
                  </a:lnTo>
                  <a:lnTo>
                    <a:pt x="120306" y="33993"/>
                  </a:lnTo>
                  <a:lnTo>
                    <a:pt x="117726" y="62446"/>
                  </a:lnTo>
                  <a:lnTo>
                    <a:pt x="104390" y="109236"/>
                  </a:lnTo>
                  <a:lnTo>
                    <a:pt x="88849" y="152361"/>
                  </a:lnTo>
                  <a:lnTo>
                    <a:pt x="79011" y="193442"/>
                  </a:lnTo>
                  <a:lnTo>
                    <a:pt x="76391" y="207662"/>
                  </a:lnTo>
                  <a:lnTo>
                    <a:pt x="66675" y="226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7" name="SMARTInkShape-Group831"/>
          <p:cNvGrpSpPr/>
          <p:nvPr/>
        </p:nvGrpSpPr>
        <p:grpSpPr>
          <a:xfrm>
            <a:off x="4176870" y="3886200"/>
            <a:ext cx="117899" cy="358204"/>
            <a:chOff x="4176870" y="3886200"/>
            <a:chExt cx="117899" cy="358204"/>
          </a:xfrm>
        </p:grpSpPr>
        <p:sp>
          <p:nvSpPr>
            <p:cNvPr id="415" name="SMARTInkShape-3544"/>
            <p:cNvSpPr/>
            <p:nvPr>
              <p:custDataLst>
                <p:tags r:id="rId99"/>
              </p:custDataLst>
            </p:nvPr>
          </p:nvSpPr>
          <p:spPr>
            <a:xfrm>
              <a:off x="4185512" y="4042637"/>
              <a:ext cx="109257" cy="201767"/>
            </a:xfrm>
            <a:custGeom>
              <a:avLst/>
              <a:gdLst/>
              <a:ahLst/>
              <a:cxnLst/>
              <a:rect l="0" t="0" r="0" b="0"/>
              <a:pathLst>
                <a:path w="109257" h="201767">
                  <a:moveTo>
                    <a:pt x="5488" y="5488"/>
                  </a:moveTo>
                  <a:lnTo>
                    <a:pt x="5488" y="5488"/>
                  </a:lnTo>
                  <a:lnTo>
                    <a:pt x="0" y="0"/>
                  </a:lnTo>
                  <a:lnTo>
                    <a:pt x="2344" y="2344"/>
                  </a:lnTo>
                  <a:lnTo>
                    <a:pt x="6912" y="4090"/>
                  </a:lnTo>
                  <a:lnTo>
                    <a:pt x="52924" y="8187"/>
                  </a:lnTo>
                  <a:lnTo>
                    <a:pt x="75988" y="15813"/>
                  </a:lnTo>
                  <a:lnTo>
                    <a:pt x="81063" y="18721"/>
                  </a:lnTo>
                  <a:lnTo>
                    <a:pt x="84446" y="22777"/>
                  </a:lnTo>
                  <a:lnTo>
                    <a:pt x="88205" y="32928"/>
                  </a:lnTo>
                  <a:lnTo>
                    <a:pt x="90322" y="50542"/>
                  </a:lnTo>
                  <a:lnTo>
                    <a:pt x="87444" y="56691"/>
                  </a:lnTo>
                  <a:lnTo>
                    <a:pt x="57629" y="92307"/>
                  </a:lnTo>
                  <a:lnTo>
                    <a:pt x="45646" y="99628"/>
                  </a:lnTo>
                  <a:lnTo>
                    <a:pt x="46018" y="101056"/>
                  </a:lnTo>
                  <a:lnTo>
                    <a:pt x="51970" y="108842"/>
                  </a:lnTo>
                  <a:lnTo>
                    <a:pt x="82672" y="123396"/>
                  </a:lnTo>
                  <a:lnTo>
                    <a:pt x="98795" y="137673"/>
                  </a:lnTo>
                  <a:lnTo>
                    <a:pt x="105166" y="149256"/>
                  </a:lnTo>
                  <a:lnTo>
                    <a:pt x="109256" y="173939"/>
                  </a:lnTo>
                  <a:lnTo>
                    <a:pt x="104171" y="186542"/>
                  </a:lnTo>
                  <a:lnTo>
                    <a:pt x="99852" y="192865"/>
                  </a:lnTo>
                  <a:lnTo>
                    <a:pt x="94855" y="197081"/>
                  </a:lnTo>
                  <a:lnTo>
                    <a:pt x="83660" y="201766"/>
                  </a:lnTo>
                  <a:lnTo>
                    <a:pt x="68806" y="201025"/>
                  </a:lnTo>
                  <a:lnTo>
                    <a:pt x="52679" y="196110"/>
                  </a:lnTo>
                  <a:lnTo>
                    <a:pt x="24538" y="176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3545"/>
            <p:cNvSpPr/>
            <p:nvPr>
              <p:custDataLst>
                <p:tags r:id="rId100"/>
              </p:custDataLst>
            </p:nvPr>
          </p:nvSpPr>
          <p:spPr>
            <a:xfrm>
              <a:off x="4176870" y="3886200"/>
              <a:ext cx="46773" cy="57151"/>
            </a:xfrm>
            <a:custGeom>
              <a:avLst/>
              <a:gdLst/>
              <a:ahLst/>
              <a:cxnLst/>
              <a:rect l="0" t="0" r="0" b="0"/>
              <a:pathLst>
                <a:path w="46773" h="57151">
                  <a:moveTo>
                    <a:pt x="14130" y="0"/>
                  </a:moveTo>
                  <a:lnTo>
                    <a:pt x="14130" y="0"/>
                  </a:lnTo>
                  <a:lnTo>
                    <a:pt x="14130" y="5057"/>
                  </a:lnTo>
                  <a:lnTo>
                    <a:pt x="11308" y="10361"/>
                  </a:lnTo>
                  <a:lnTo>
                    <a:pt x="873" y="22390"/>
                  </a:lnTo>
                  <a:lnTo>
                    <a:pt x="0" y="25510"/>
                  </a:lnTo>
                  <a:lnTo>
                    <a:pt x="477" y="28648"/>
                  </a:lnTo>
                  <a:lnTo>
                    <a:pt x="3382" y="38122"/>
                  </a:lnTo>
                  <a:lnTo>
                    <a:pt x="3790" y="41289"/>
                  </a:lnTo>
                  <a:lnTo>
                    <a:pt x="7065" y="47632"/>
                  </a:lnTo>
                  <a:lnTo>
                    <a:pt x="9420" y="50804"/>
                  </a:lnTo>
                  <a:lnTo>
                    <a:pt x="13106" y="51861"/>
                  </a:lnTo>
                  <a:lnTo>
                    <a:pt x="22848" y="50213"/>
                  </a:lnTo>
                  <a:lnTo>
                    <a:pt x="26292" y="48292"/>
                  </a:lnTo>
                  <a:lnTo>
                    <a:pt x="28588" y="45953"/>
                  </a:lnTo>
                  <a:lnTo>
                    <a:pt x="37329" y="34595"/>
                  </a:lnTo>
                  <a:lnTo>
                    <a:pt x="38063" y="31529"/>
                  </a:lnTo>
                  <a:lnTo>
                    <a:pt x="37494" y="28428"/>
                  </a:lnTo>
                  <a:lnTo>
                    <a:pt x="31636" y="19007"/>
                  </a:lnTo>
                  <a:lnTo>
                    <a:pt x="28976" y="15846"/>
                  </a:lnTo>
                  <a:lnTo>
                    <a:pt x="23197" y="12335"/>
                  </a:lnTo>
                  <a:lnTo>
                    <a:pt x="20175" y="11398"/>
                  </a:lnTo>
                  <a:lnTo>
                    <a:pt x="18160" y="11832"/>
                  </a:lnTo>
                  <a:lnTo>
                    <a:pt x="16817" y="13179"/>
                  </a:lnTo>
                  <a:lnTo>
                    <a:pt x="14266" y="17499"/>
                  </a:lnTo>
                  <a:lnTo>
                    <a:pt x="9604" y="22947"/>
                  </a:lnTo>
                  <a:lnTo>
                    <a:pt x="8996" y="26940"/>
                  </a:lnTo>
                  <a:lnTo>
                    <a:pt x="13244" y="44483"/>
                  </a:lnTo>
                  <a:lnTo>
                    <a:pt x="15656" y="45530"/>
                  </a:lnTo>
                  <a:lnTo>
                    <a:pt x="35510" y="47349"/>
                  </a:lnTo>
                  <a:lnTo>
                    <a:pt x="42329" y="44680"/>
                  </a:lnTo>
                  <a:lnTo>
                    <a:pt x="45630" y="42487"/>
                  </a:lnTo>
                  <a:lnTo>
                    <a:pt x="46772" y="39967"/>
                  </a:lnTo>
                  <a:lnTo>
                    <a:pt x="46474" y="37228"/>
                  </a:lnTo>
                  <a:lnTo>
                    <a:pt x="45218" y="34344"/>
                  </a:lnTo>
                  <a:lnTo>
                    <a:pt x="43322" y="32421"/>
                  </a:lnTo>
                  <a:lnTo>
                    <a:pt x="38393" y="30284"/>
                  </a:lnTo>
                  <a:lnTo>
                    <a:pt x="29668" y="29082"/>
                  </a:lnTo>
                  <a:lnTo>
                    <a:pt x="27664" y="29971"/>
                  </a:lnTo>
                  <a:lnTo>
                    <a:pt x="26327" y="31622"/>
                  </a:lnTo>
                  <a:lnTo>
                    <a:pt x="25437" y="33782"/>
                  </a:lnTo>
                  <a:lnTo>
                    <a:pt x="2365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SMARTInkShape-Group832"/>
          <p:cNvGrpSpPr/>
          <p:nvPr/>
        </p:nvGrpSpPr>
        <p:grpSpPr>
          <a:xfrm>
            <a:off x="4676811" y="3878115"/>
            <a:ext cx="114265" cy="436711"/>
            <a:chOff x="4676811" y="3878115"/>
            <a:chExt cx="114265" cy="436711"/>
          </a:xfrm>
        </p:grpSpPr>
        <p:sp>
          <p:nvSpPr>
            <p:cNvPr id="418" name="SMARTInkShape-3546"/>
            <p:cNvSpPr/>
            <p:nvPr>
              <p:custDataLst>
                <p:tags r:id="rId96"/>
              </p:custDataLst>
            </p:nvPr>
          </p:nvSpPr>
          <p:spPr>
            <a:xfrm>
              <a:off x="4752975" y="4162425"/>
              <a:ext cx="19051" cy="152401"/>
            </a:xfrm>
            <a:custGeom>
              <a:avLst/>
              <a:gdLst/>
              <a:ahLst/>
              <a:cxnLst/>
              <a:rect l="0" t="0" r="0" b="0"/>
              <a:pathLst>
                <a:path w="19051" h="152401">
                  <a:moveTo>
                    <a:pt x="19050" y="0"/>
                  </a:moveTo>
                  <a:lnTo>
                    <a:pt x="19050" y="0"/>
                  </a:lnTo>
                  <a:lnTo>
                    <a:pt x="13993" y="5056"/>
                  </a:lnTo>
                  <a:lnTo>
                    <a:pt x="11511" y="13183"/>
                  </a:lnTo>
                  <a:lnTo>
                    <a:pt x="9700" y="53591"/>
                  </a:lnTo>
                  <a:lnTo>
                    <a:pt x="4503" y="94547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3547"/>
            <p:cNvSpPr/>
            <p:nvPr>
              <p:custDataLst>
                <p:tags r:id="rId97"/>
              </p:custDataLst>
            </p:nvPr>
          </p:nvSpPr>
          <p:spPr>
            <a:xfrm>
              <a:off x="4678621" y="4052424"/>
              <a:ext cx="112455" cy="175950"/>
            </a:xfrm>
            <a:custGeom>
              <a:avLst/>
              <a:gdLst/>
              <a:ahLst/>
              <a:cxnLst/>
              <a:rect l="0" t="0" r="0" b="0"/>
              <a:pathLst>
                <a:path w="112455" h="175950">
                  <a:moveTo>
                    <a:pt x="45779" y="14751"/>
                  </a:moveTo>
                  <a:lnTo>
                    <a:pt x="45779" y="14751"/>
                  </a:lnTo>
                  <a:lnTo>
                    <a:pt x="45779" y="0"/>
                  </a:lnTo>
                  <a:lnTo>
                    <a:pt x="45779" y="2198"/>
                  </a:lnTo>
                  <a:lnTo>
                    <a:pt x="30591" y="47243"/>
                  </a:lnTo>
                  <a:lnTo>
                    <a:pt x="22181" y="91467"/>
                  </a:lnTo>
                  <a:lnTo>
                    <a:pt x="4383" y="134889"/>
                  </a:lnTo>
                  <a:lnTo>
                    <a:pt x="0" y="154299"/>
                  </a:lnTo>
                  <a:lnTo>
                    <a:pt x="1501" y="159642"/>
                  </a:lnTo>
                  <a:lnTo>
                    <a:pt x="8814" y="168399"/>
                  </a:lnTo>
                  <a:lnTo>
                    <a:pt x="19120" y="172998"/>
                  </a:lnTo>
                  <a:lnTo>
                    <a:pt x="53095" y="175949"/>
                  </a:lnTo>
                  <a:lnTo>
                    <a:pt x="112454" y="167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3548"/>
            <p:cNvSpPr/>
            <p:nvPr>
              <p:custDataLst>
                <p:tags r:id="rId98"/>
              </p:custDataLst>
            </p:nvPr>
          </p:nvSpPr>
          <p:spPr>
            <a:xfrm>
              <a:off x="4676811" y="3878115"/>
              <a:ext cx="45607" cy="55711"/>
            </a:xfrm>
            <a:custGeom>
              <a:avLst/>
              <a:gdLst/>
              <a:ahLst/>
              <a:cxnLst/>
              <a:rect l="0" t="0" r="0" b="0"/>
              <a:pathLst>
                <a:path w="45607" h="55711">
                  <a:moveTo>
                    <a:pt x="19014" y="17610"/>
                  </a:moveTo>
                  <a:lnTo>
                    <a:pt x="19014" y="17610"/>
                  </a:lnTo>
                  <a:lnTo>
                    <a:pt x="10813" y="9409"/>
                  </a:lnTo>
                  <a:lnTo>
                    <a:pt x="9881" y="3421"/>
                  </a:lnTo>
                  <a:lnTo>
                    <a:pt x="8693" y="1801"/>
                  </a:lnTo>
                  <a:lnTo>
                    <a:pt x="4549" y="0"/>
                  </a:lnTo>
                  <a:lnTo>
                    <a:pt x="3021" y="578"/>
                  </a:lnTo>
                  <a:lnTo>
                    <a:pt x="2001" y="2022"/>
                  </a:lnTo>
                  <a:lnTo>
                    <a:pt x="567" y="9111"/>
                  </a:lnTo>
                  <a:lnTo>
                    <a:pt x="0" y="30370"/>
                  </a:lnTo>
                  <a:lnTo>
                    <a:pt x="2802" y="36687"/>
                  </a:lnTo>
                  <a:lnTo>
                    <a:pt x="5032" y="39853"/>
                  </a:lnTo>
                  <a:lnTo>
                    <a:pt x="8634" y="41964"/>
                  </a:lnTo>
                  <a:lnTo>
                    <a:pt x="26802" y="45351"/>
                  </a:lnTo>
                  <a:lnTo>
                    <a:pt x="30556" y="45629"/>
                  </a:lnTo>
                  <a:lnTo>
                    <a:pt x="37549" y="43116"/>
                  </a:lnTo>
                  <a:lnTo>
                    <a:pt x="40896" y="40964"/>
                  </a:lnTo>
                  <a:lnTo>
                    <a:pt x="43127" y="38471"/>
                  </a:lnTo>
                  <a:lnTo>
                    <a:pt x="45606" y="32878"/>
                  </a:lnTo>
                  <a:lnTo>
                    <a:pt x="45209" y="30964"/>
                  </a:lnTo>
                  <a:lnTo>
                    <a:pt x="43885" y="29688"/>
                  </a:lnTo>
                  <a:lnTo>
                    <a:pt x="39593" y="28269"/>
                  </a:lnTo>
                  <a:lnTo>
                    <a:pt x="28685" y="27148"/>
                  </a:lnTo>
                  <a:lnTo>
                    <a:pt x="42732" y="27135"/>
                  </a:lnTo>
                  <a:lnTo>
                    <a:pt x="43293" y="28193"/>
                  </a:lnTo>
                  <a:lnTo>
                    <a:pt x="42608" y="29957"/>
                  </a:lnTo>
                  <a:lnTo>
                    <a:pt x="41093" y="32192"/>
                  </a:lnTo>
                  <a:lnTo>
                    <a:pt x="38064" y="55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SMARTInkShape-Group833"/>
          <p:cNvGrpSpPr/>
          <p:nvPr/>
        </p:nvGrpSpPr>
        <p:grpSpPr>
          <a:xfrm>
            <a:off x="2390775" y="2487250"/>
            <a:ext cx="4724401" cy="1446576"/>
            <a:chOff x="2390775" y="2487250"/>
            <a:chExt cx="4724401" cy="1446576"/>
          </a:xfrm>
        </p:grpSpPr>
        <p:sp>
          <p:nvSpPr>
            <p:cNvPr id="422" name="SMARTInkShape-3549"/>
            <p:cNvSpPr/>
            <p:nvPr>
              <p:custDataLst>
                <p:tags r:id="rId82"/>
              </p:custDataLst>
            </p:nvPr>
          </p:nvSpPr>
          <p:spPr>
            <a:xfrm>
              <a:off x="4676775" y="3058849"/>
              <a:ext cx="28576" cy="498972"/>
            </a:xfrm>
            <a:custGeom>
              <a:avLst/>
              <a:gdLst/>
              <a:ahLst/>
              <a:cxnLst/>
              <a:rect l="0" t="0" r="0" b="0"/>
              <a:pathLst>
                <a:path w="28576" h="498972">
                  <a:moveTo>
                    <a:pt x="9525" y="8201"/>
                  </a:moveTo>
                  <a:lnTo>
                    <a:pt x="9525" y="8201"/>
                  </a:lnTo>
                  <a:lnTo>
                    <a:pt x="1324" y="8201"/>
                  </a:lnTo>
                  <a:lnTo>
                    <a:pt x="883" y="7143"/>
                  </a:lnTo>
                  <a:lnTo>
                    <a:pt x="117" y="0"/>
                  </a:lnTo>
                  <a:lnTo>
                    <a:pt x="2" y="41514"/>
                  </a:lnTo>
                  <a:lnTo>
                    <a:pt x="0" y="85025"/>
                  </a:lnTo>
                  <a:lnTo>
                    <a:pt x="0" y="124741"/>
                  </a:lnTo>
                  <a:lnTo>
                    <a:pt x="1058" y="166321"/>
                  </a:lnTo>
                  <a:lnTo>
                    <a:pt x="6546" y="212155"/>
                  </a:lnTo>
                  <a:lnTo>
                    <a:pt x="8642" y="257133"/>
                  </a:lnTo>
                  <a:lnTo>
                    <a:pt x="9350" y="304670"/>
                  </a:lnTo>
                  <a:lnTo>
                    <a:pt x="9473" y="344752"/>
                  </a:lnTo>
                  <a:lnTo>
                    <a:pt x="12332" y="384498"/>
                  </a:lnTo>
                  <a:lnTo>
                    <a:pt x="17723" y="426372"/>
                  </a:lnTo>
                  <a:lnTo>
                    <a:pt x="18933" y="471112"/>
                  </a:lnTo>
                  <a:lnTo>
                    <a:pt x="21820" y="481345"/>
                  </a:lnTo>
                  <a:lnTo>
                    <a:pt x="27241" y="491481"/>
                  </a:lnTo>
                  <a:lnTo>
                    <a:pt x="28311" y="498971"/>
                  </a:lnTo>
                  <a:lnTo>
                    <a:pt x="28575" y="474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3550"/>
            <p:cNvSpPr/>
            <p:nvPr>
              <p:custDataLst>
                <p:tags r:id="rId83"/>
              </p:custDataLst>
            </p:nvPr>
          </p:nvSpPr>
          <p:spPr>
            <a:xfrm>
              <a:off x="4620949" y="3019435"/>
              <a:ext cx="299548" cy="26054"/>
            </a:xfrm>
            <a:custGeom>
              <a:avLst/>
              <a:gdLst/>
              <a:ahLst/>
              <a:cxnLst/>
              <a:rect l="0" t="0" r="0" b="0"/>
              <a:pathLst>
                <a:path w="299548" h="26054">
                  <a:moveTo>
                    <a:pt x="8201" y="9515"/>
                  </a:moveTo>
                  <a:lnTo>
                    <a:pt x="8201" y="9515"/>
                  </a:lnTo>
                  <a:lnTo>
                    <a:pt x="0" y="1314"/>
                  </a:lnTo>
                  <a:lnTo>
                    <a:pt x="617" y="873"/>
                  </a:lnTo>
                  <a:lnTo>
                    <a:pt x="30485" y="0"/>
                  </a:lnTo>
                  <a:lnTo>
                    <a:pt x="70940" y="8192"/>
                  </a:lnTo>
                  <a:lnTo>
                    <a:pt x="112159" y="15800"/>
                  </a:lnTo>
                  <a:lnTo>
                    <a:pt x="155423" y="18400"/>
                  </a:lnTo>
                  <a:lnTo>
                    <a:pt x="200332" y="18956"/>
                  </a:lnTo>
                  <a:lnTo>
                    <a:pt x="241631" y="19024"/>
                  </a:lnTo>
                  <a:lnTo>
                    <a:pt x="266807" y="21857"/>
                  </a:lnTo>
                  <a:lnTo>
                    <a:pt x="299547" y="26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3551"/>
            <p:cNvSpPr/>
            <p:nvPr>
              <p:custDataLst>
                <p:tags r:id="rId84"/>
              </p:custDataLst>
            </p:nvPr>
          </p:nvSpPr>
          <p:spPr>
            <a:xfrm>
              <a:off x="5953125" y="2905517"/>
              <a:ext cx="43320" cy="158184"/>
            </a:xfrm>
            <a:custGeom>
              <a:avLst/>
              <a:gdLst/>
              <a:ahLst/>
              <a:cxnLst/>
              <a:rect l="0" t="0" r="0" b="0"/>
              <a:pathLst>
                <a:path w="43320" h="15818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7844"/>
                  </a:lnTo>
                  <a:lnTo>
                    <a:pt x="7539" y="29686"/>
                  </a:lnTo>
                  <a:lnTo>
                    <a:pt x="15994" y="76945"/>
                  </a:lnTo>
                  <a:lnTo>
                    <a:pt x="19015" y="122295"/>
                  </a:lnTo>
                  <a:lnTo>
                    <a:pt x="25589" y="109058"/>
                  </a:lnTo>
                  <a:lnTo>
                    <a:pt x="27986" y="92332"/>
                  </a:lnTo>
                  <a:lnTo>
                    <a:pt x="27255" y="79977"/>
                  </a:lnTo>
                  <a:lnTo>
                    <a:pt x="19305" y="34079"/>
                  </a:lnTo>
                  <a:lnTo>
                    <a:pt x="19219" y="34230"/>
                  </a:lnTo>
                  <a:lnTo>
                    <a:pt x="19083" y="37021"/>
                  </a:lnTo>
                  <a:lnTo>
                    <a:pt x="25603" y="52781"/>
                  </a:lnTo>
                  <a:lnTo>
                    <a:pt x="28184" y="92584"/>
                  </a:lnTo>
                  <a:lnTo>
                    <a:pt x="38252" y="138607"/>
                  </a:lnTo>
                  <a:lnTo>
                    <a:pt x="43319" y="153799"/>
                  </a:lnTo>
                  <a:lnTo>
                    <a:pt x="42638" y="156377"/>
                  </a:lnTo>
                  <a:lnTo>
                    <a:pt x="41125" y="158096"/>
                  </a:lnTo>
                  <a:lnTo>
                    <a:pt x="40117" y="158183"/>
                  </a:lnTo>
                  <a:lnTo>
                    <a:pt x="38100" y="152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3552"/>
            <p:cNvSpPr/>
            <p:nvPr>
              <p:custDataLst>
                <p:tags r:id="rId85"/>
              </p:custDataLst>
            </p:nvPr>
          </p:nvSpPr>
          <p:spPr>
            <a:xfrm>
              <a:off x="5915025" y="2895616"/>
              <a:ext cx="1200151" cy="28560"/>
            </a:xfrm>
            <a:custGeom>
              <a:avLst/>
              <a:gdLst/>
              <a:ahLst/>
              <a:cxnLst/>
              <a:rect l="0" t="0" r="0" b="0"/>
              <a:pathLst>
                <a:path w="1200151" h="28560">
                  <a:moveTo>
                    <a:pt x="0" y="28559"/>
                  </a:moveTo>
                  <a:lnTo>
                    <a:pt x="0" y="28559"/>
                  </a:lnTo>
                  <a:lnTo>
                    <a:pt x="5056" y="23503"/>
                  </a:lnTo>
                  <a:lnTo>
                    <a:pt x="10361" y="21020"/>
                  </a:lnTo>
                  <a:lnTo>
                    <a:pt x="51305" y="19086"/>
                  </a:lnTo>
                  <a:lnTo>
                    <a:pt x="91509" y="19044"/>
                  </a:lnTo>
                  <a:lnTo>
                    <a:pt x="133668" y="12490"/>
                  </a:lnTo>
                  <a:lnTo>
                    <a:pt x="169311" y="10392"/>
                  </a:lnTo>
                  <a:lnTo>
                    <a:pt x="216742" y="9625"/>
                  </a:lnTo>
                  <a:lnTo>
                    <a:pt x="260017" y="9524"/>
                  </a:lnTo>
                  <a:lnTo>
                    <a:pt x="304507" y="9511"/>
                  </a:lnTo>
                  <a:lnTo>
                    <a:pt x="350172" y="9509"/>
                  </a:lnTo>
                  <a:lnTo>
                    <a:pt x="395137" y="9509"/>
                  </a:lnTo>
                  <a:lnTo>
                    <a:pt x="442607" y="9509"/>
                  </a:lnTo>
                  <a:lnTo>
                    <a:pt x="487185" y="9509"/>
                  </a:lnTo>
                  <a:lnTo>
                    <a:pt x="531538" y="9509"/>
                  </a:lnTo>
                  <a:lnTo>
                    <a:pt x="577741" y="9509"/>
                  </a:lnTo>
                  <a:lnTo>
                    <a:pt x="620996" y="9509"/>
                  </a:lnTo>
                  <a:lnTo>
                    <a:pt x="668238" y="9509"/>
                  </a:lnTo>
                  <a:lnTo>
                    <a:pt x="710773" y="9509"/>
                  </a:lnTo>
                  <a:lnTo>
                    <a:pt x="757464" y="9509"/>
                  </a:lnTo>
                  <a:lnTo>
                    <a:pt x="805006" y="9509"/>
                  </a:lnTo>
                  <a:lnTo>
                    <a:pt x="849480" y="9509"/>
                  </a:lnTo>
                  <a:lnTo>
                    <a:pt x="896828" y="9509"/>
                  </a:lnTo>
                  <a:lnTo>
                    <a:pt x="943532" y="867"/>
                  </a:lnTo>
                  <a:lnTo>
                    <a:pt x="980872" y="2981"/>
                  </a:lnTo>
                  <a:lnTo>
                    <a:pt x="1000035" y="5549"/>
                  </a:lnTo>
                  <a:lnTo>
                    <a:pt x="1038207" y="1397"/>
                  </a:lnTo>
                  <a:lnTo>
                    <a:pt x="1076322" y="263"/>
                  </a:lnTo>
                  <a:lnTo>
                    <a:pt x="1115012" y="67"/>
                  </a:lnTo>
                  <a:lnTo>
                    <a:pt x="1159226" y="0"/>
                  </a:lnTo>
                  <a:lnTo>
                    <a:pt x="1181439" y="1047"/>
                  </a:lnTo>
                  <a:lnTo>
                    <a:pt x="1200150" y="9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3553"/>
            <p:cNvSpPr/>
            <p:nvPr>
              <p:custDataLst>
                <p:tags r:id="rId86"/>
              </p:custDataLst>
            </p:nvPr>
          </p:nvSpPr>
          <p:spPr>
            <a:xfrm>
              <a:off x="5324475" y="2753117"/>
              <a:ext cx="9526" cy="190109"/>
            </a:xfrm>
            <a:custGeom>
              <a:avLst/>
              <a:gdLst/>
              <a:ahLst/>
              <a:cxnLst/>
              <a:rect l="0" t="0" r="0" b="0"/>
              <a:pathLst>
                <a:path w="9526" h="19010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5056" y="9837"/>
                  </a:lnTo>
                  <a:lnTo>
                    <a:pt x="8937" y="51402"/>
                  </a:lnTo>
                  <a:lnTo>
                    <a:pt x="9350" y="89391"/>
                  </a:lnTo>
                  <a:lnTo>
                    <a:pt x="9473" y="128516"/>
                  </a:lnTo>
                  <a:lnTo>
                    <a:pt x="9515" y="170181"/>
                  </a:lnTo>
                  <a:lnTo>
                    <a:pt x="9525" y="190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3554"/>
            <p:cNvSpPr/>
            <p:nvPr>
              <p:custDataLst>
                <p:tags r:id="rId87"/>
              </p:custDataLst>
            </p:nvPr>
          </p:nvSpPr>
          <p:spPr>
            <a:xfrm>
              <a:off x="5296292" y="2695575"/>
              <a:ext cx="142484" cy="76201"/>
            </a:xfrm>
            <a:custGeom>
              <a:avLst/>
              <a:gdLst/>
              <a:ahLst/>
              <a:cxnLst/>
              <a:rect l="0" t="0" r="0" b="0"/>
              <a:pathLst>
                <a:path w="142484" h="76201">
                  <a:moveTo>
                    <a:pt x="9133" y="76200"/>
                  </a:moveTo>
                  <a:lnTo>
                    <a:pt x="9133" y="76200"/>
                  </a:lnTo>
                  <a:lnTo>
                    <a:pt x="4077" y="76200"/>
                  </a:lnTo>
                  <a:lnTo>
                    <a:pt x="2588" y="74083"/>
                  </a:lnTo>
                  <a:lnTo>
                    <a:pt x="0" y="59798"/>
                  </a:lnTo>
                  <a:lnTo>
                    <a:pt x="2605" y="55505"/>
                  </a:lnTo>
                  <a:lnTo>
                    <a:pt x="17956" y="39069"/>
                  </a:lnTo>
                  <a:lnTo>
                    <a:pt x="48976" y="23044"/>
                  </a:lnTo>
                  <a:lnTo>
                    <a:pt x="82854" y="12509"/>
                  </a:lnTo>
                  <a:lnTo>
                    <a:pt x="1424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3555"/>
            <p:cNvSpPr/>
            <p:nvPr>
              <p:custDataLst>
                <p:tags r:id="rId88"/>
              </p:custDataLst>
            </p:nvPr>
          </p:nvSpPr>
          <p:spPr>
            <a:xfrm>
              <a:off x="5314950" y="2781300"/>
              <a:ext cx="123826" cy="34064"/>
            </a:xfrm>
            <a:custGeom>
              <a:avLst/>
              <a:gdLst/>
              <a:ahLst/>
              <a:cxnLst/>
              <a:rect l="0" t="0" r="0" b="0"/>
              <a:pathLst>
                <a:path w="123826" h="34064">
                  <a:moveTo>
                    <a:pt x="0" y="28575"/>
                  </a:moveTo>
                  <a:lnTo>
                    <a:pt x="0" y="28575"/>
                  </a:lnTo>
                  <a:lnTo>
                    <a:pt x="0" y="33631"/>
                  </a:lnTo>
                  <a:lnTo>
                    <a:pt x="2117" y="34063"/>
                  </a:lnTo>
                  <a:lnTo>
                    <a:pt x="41419" y="18628"/>
                  </a:lnTo>
                  <a:lnTo>
                    <a:pt x="66742" y="1132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3556"/>
            <p:cNvSpPr/>
            <p:nvPr>
              <p:custDataLst>
                <p:tags r:id="rId89"/>
              </p:custDataLst>
            </p:nvPr>
          </p:nvSpPr>
          <p:spPr>
            <a:xfrm>
              <a:off x="5288092" y="2487250"/>
              <a:ext cx="103059" cy="91756"/>
            </a:xfrm>
            <a:custGeom>
              <a:avLst/>
              <a:gdLst/>
              <a:ahLst/>
              <a:cxnLst/>
              <a:rect l="0" t="0" r="0" b="0"/>
              <a:pathLst>
                <a:path w="103059" h="91756">
                  <a:moveTo>
                    <a:pt x="17333" y="36875"/>
                  </a:moveTo>
                  <a:lnTo>
                    <a:pt x="17333" y="36875"/>
                  </a:lnTo>
                  <a:lnTo>
                    <a:pt x="17333" y="59265"/>
                  </a:lnTo>
                  <a:lnTo>
                    <a:pt x="12277" y="73731"/>
                  </a:lnTo>
                  <a:lnTo>
                    <a:pt x="0" y="91755"/>
                  </a:lnTo>
                  <a:lnTo>
                    <a:pt x="3849" y="88296"/>
                  </a:lnTo>
                  <a:lnTo>
                    <a:pt x="6048" y="80543"/>
                  </a:lnTo>
                  <a:lnTo>
                    <a:pt x="10109" y="64277"/>
                  </a:lnTo>
                  <a:lnTo>
                    <a:pt x="34599" y="19708"/>
                  </a:lnTo>
                  <a:lnTo>
                    <a:pt x="41940" y="8079"/>
                  </a:lnTo>
                  <a:lnTo>
                    <a:pt x="48731" y="2910"/>
                  </a:lnTo>
                  <a:lnTo>
                    <a:pt x="58504" y="0"/>
                  </a:lnTo>
                  <a:lnTo>
                    <a:pt x="61713" y="1708"/>
                  </a:lnTo>
                  <a:lnTo>
                    <a:pt x="82705" y="30454"/>
                  </a:lnTo>
                  <a:lnTo>
                    <a:pt x="103058" y="84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3557"/>
            <p:cNvSpPr/>
            <p:nvPr>
              <p:custDataLst>
                <p:tags r:id="rId90"/>
              </p:custDataLst>
            </p:nvPr>
          </p:nvSpPr>
          <p:spPr>
            <a:xfrm>
              <a:off x="5391150" y="2842127"/>
              <a:ext cx="64570" cy="146675"/>
            </a:xfrm>
            <a:custGeom>
              <a:avLst/>
              <a:gdLst/>
              <a:ahLst/>
              <a:cxnLst/>
              <a:rect l="0" t="0" r="0" b="0"/>
              <a:pathLst>
                <a:path w="64570" h="146675">
                  <a:moveTo>
                    <a:pt x="0" y="72523"/>
                  </a:moveTo>
                  <a:lnTo>
                    <a:pt x="0" y="72523"/>
                  </a:lnTo>
                  <a:lnTo>
                    <a:pt x="0" y="54258"/>
                  </a:lnTo>
                  <a:lnTo>
                    <a:pt x="0" y="98606"/>
                  </a:lnTo>
                  <a:lnTo>
                    <a:pt x="0" y="109920"/>
                  </a:lnTo>
                  <a:lnTo>
                    <a:pt x="5056" y="105358"/>
                  </a:lnTo>
                  <a:lnTo>
                    <a:pt x="11759" y="63036"/>
                  </a:lnTo>
                  <a:lnTo>
                    <a:pt x="28771" y="16213"/>
                  </a:lnTo>
                  <a:lnTo>
                    <a:pt x="36257" y="252"/>
                  </a:lnTo>
                  <a:lnTo>
                    <a:pt x="38988" y="0"/>
                  </a:lnTo>
                  <a:lnTo>
                    <a:pt x="47667" y="2544"/>
                  </a:lnTo>
                  <a:lnTo>
                    <a:pt x="50828" y="5762"/>
                  </a:lnTo>
                  <a:lnTo>
                    <a:pt x="63141" y="39206"/>
                  </a:lnTo>
                  <a:lnTo>
                    <a:pt x="64569" y="63357"/>
                  </a:lnTo>
                  <a:lnTo>
                    <a:pt x="53280" y="97552"/>
                  </a:lnTo>
                  <a:lnTo>
                    <a:pt x="44244" y="116863"/>
                  </a:lnTo>
                  <a:lnTo>
                    <a:pt x="35187" y="126802"/>
                  </a:lnTo>
                  <a:lnTo>
                    <a:pt x="13571" y="144112"/>
                  </a:lnTo>
                  <a:lnTo>
                    <a:pt x="6738" y="146674"/>
                  </a:lnTo>
                  <a:lnTo>
                    <a:pt x="4492" y="146298"/>
                  </a:lnTo>
                  <a:lnTo>
                    <a:pt x="0" y="1391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3558"/>
            <p:cNvSpPr/>
            <p:nvPr>
              <p:custDataLst>
                <p:tags r:id="rId91"/>
              </p:custDataLst>
            </p:nvPr>
          </p:nvSpPr>
          <p:spPr>
            <a:xfrm>
              <a:off x="5457825" y="2934092"/>
              <a:ext cx="85726" cy="56560"/>
            </a:xfrm>
            <a:custGeom>
              <a:avLst/>
              <a:gdLst/>
              <a:ahLst/>
              <a:cxnLst/>
              <a:rect l="0" t="0" r="0" b="0"/>
              <a:pathLst>
                <a:path w="85726" h="56560">
                  <a:moveTo>
                    <a:pt x="0" y="9133"/>
                  </a:moveTo>
                  <a:lnTo>
                    <a:pt x="0" y="9133"/>
                  </a:lnTo>
                  <a:lnTo>
                    <a:pt x="5056" y="4077"/>
                  </a:lnTo>
                  <a:lnTo>
                    <a:pt x="10361" y="1594"/>
                  </a:lnTo>
                  <a:lnTo>
                    <a:pt x="22390" y="0"/>
                  </a:lnTo>
                  <a:lnTo>
                    <a:pt x="24452" y="928"/>
                  </a:lnTo>
                  <a:lnTo>
                    <a:pt x="25826" y="2605"/>
                  </a:lnTo>
                  <a:lnTo>
                    <a:pt x="28412" y="7290"/>
                  </a:lnTo>
                  <a:lnTo>
                    <a:pt x="33088" y="12900"/>
                  </a:lnTo>
                  <a:lnTo>
                    <a:pt x="33700" y="15878"/>
                  </a:lnTo>
                  <a:lnTo>
                    <a:pt x="33050" y="18921"/>
                  </a:lnTo>
                  <a:lnTo>
                    <a:pt x="21429" y="45270"/>
                  </a:lnTo>
                  <a:lnTo>
                    <a:pt x="19520" y="54489"/>
                  </a:lnTo>
                  <a:lnTo>
                    <a:pt x="20422" y="55245"/>
                  </a:lnTo>
                  <a:lnTo>
                    <a:pt x="26747" y="56310"/>
                  </a:lnTo>
                  <a:lnTo>
                    <a:pt x="32348" y="56559"/>
                  </a:lnTo>
                  <a:lnTo>
                    <a:pt x="85725" y="37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3559"/>
            <p:cNvSpPr/>
            <p:nvPr>
              <p:custDataLst>
                <p:tags r:id="rId92"/>
              </p:custDataLst>
            </p:nvPr>
          </p:nvSpPr>
          <p:spPr>
            <a:xfrm>
              <a:off x="4133850" y="3499712"/>
              <a:ext cx="590516" cy="43555"/>
            </a:xfrm>
            <a:custGeom>
              <a:avLst/>
              <a:gdLst/>
              <a:ahLst/>
              <a:cxnLst/>
              <a:rect l="0" t="0" r="0" b="0"/>
              <a:pathLst>
                <a:path w="590516" h="43555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4"/>
                  </a:lnTo>
                  <a:lnTo>
                    <a:pt x="1058" y="3392"/>
                  </a:lnTo>
                  <a:lnTo>
                    <a:pt x="5057" y="4556"/>
                  </a:lnTo>
                  <a:lnTo>
                    <a:pt x="43874" y="5434"/>
                  </a:lnTo>
                  <a:lnTo>
                    <a:pt x="87493" y="5478"/>
                  </a:lnTo>
                  <a:lnTo>
                    <a:pt x="124349" y="5485"/>
                  </a:lnTo>
                  <a:lnTo>
                    <a:pt x="169672" y="5488"/>
                  </a:lnTo>
                  <a:lnTo>
                    <a:pt x="214668" y="5488"/>
                  </a:lnTo>
                  <a:lnTo>
                    <a:pt x="247102" y="5488"/>
                  </a:lnTo>
                  <a:lnTo>
                    <a:pt x="289468" y="5488"/>
                  </a:lnTo>
                  <a:lnTo>
                    <a:pt x="327774" y="8310"/>
                  </a:lnTo>
                  <a:lnTo>
                    <a:pt x="369815" y="13027"/>
                  </a:lnTo>
                  <a:lnTo>
                    <a:pt x="411834" y="14620"/>
                  </a:lnTo>
                  <a:lnTo>
                    <a:pt x="459392" y="22501"/>
                  </a:lnTo>
                  <a:lnTo>
                    <a:pt x="505854" y="24359"/>
                  </a:lnTo>
                  <a:lnTo>
                    <a:pt x="553246" y="24528"/>
                  </a:lnTo>
                  <a:lnTo>
                    <a:pt x="569409" y="24538"/>
                  </a:lnTo>
                  <a:lnTo>
                    <a:pt x="580893" y="33946"/>
                  </a:lnTo>
                  <a:lnTo>
                    <a:pt x="586042" y="34029"/>
                  </a:lnTo>
                  <a:lnTo>
                    <a:pt x="587545" y="35098"/>
                  </a:lnTo>
                  <a:lnTo>
                    <a:pt x="588547" y="36870"/>
                  </a:lnTo>
                  <a:lnTo>
                    <a:pt x="590515" y="43471"/>
                  </a:lnTo>
                  <a:lnTo>
                    <a:pt x="585482" y="43554"/>
                  </a:lnTo>
                  <a:lnTo>
                    <a:pt x="583997" y="42507"/>
                  </a:lnTo>
                  <a:lnTo>
                    <a:pt x="581025" y="34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3560"/>
            <p:cNvSpPr/>
            <p:nvPr>
              <p:custDataLst>
                <p:tags r:id="rId93"/>
              </p:custDataLst>
            </p:nvPr>
          </p:nvSpPr>
          <p:spPr>
            <a:xfrm>
              <a:off x="4181485" y="3547337"/>
              <a:ext cx="28566" cy="365897"/>
            </a:xfrm>
            <a:custGeom>
              <a:avLst/>
              <a:gdLst/>
              <a:ahLst/>
              <a:cxnLst/>
              <a:rect l="0" t="0" r="0" b="0"/>
              <a:pathLst>
                <a:path w="28566" h="365897">
                  <a:moveTo>
                    <a:pt x="9515" y="5488"/>
                  </a:moveTo>
                  <a:lnTo>
                    <a:pt x="9515" y="5488"/>
                  </a:lnTo>
                  <a:lnTo>
                    <a:pt x="9515" y="431"/>
                  </a:lnTo>
                  <a:lnTo>
                    <a:pt x="8457" y="0"/>
                  </a:lnTo>
                  <a:lnTo>
                    <a:pt x="4458" y="2344"/>
                  </a:lnTo>
                  <a:lnTo>
                    <a:pt x="2969" y="4450"/>
                  </a:lnTo>
                  <a:lnTo>
                    <a:pt x="1314" y="9613"/>
                  </a:lnTo>
                  <a:lnTo>
                    <a:pt x="68" y="53736"/>
                  </a:lnTo>
                  <a:lnTo>
                    <a:pt x="0" y="92759"/>
                  </a:lnTo>
                  <a:lnTo>
                    <a:pt x="7530" y="136219"/>
                  </a:lnTo>
                  <a:lnTo>
                    <a:pt x="9254" y="177848"/>
                  </a:lnTo>
                  <a:lnTo>
                    <a:pt x="9463" y="220862"/>
                  </a:lnTo>
                  <a:lnTo>
                    <a:pt x="9505" y="264519"/>
                  </a:lnTo>
                  <a:lnTo>
                    <a:pt x="17053" y="307710"/>
                  </a:lnTo>
                  <a:lnTo>
                    <a:pt x="21274" y="328574"/>
                  </a:lnTo>
                  <a:lnTo>
                    <a:pt x="28139" y="355429"/>
                  </a:lnTo>
                  <a:lnTo>
                    <a:pt x="28527" y="365896"/>
                  </a:lnTo>
                  <a:lnTo>
                    <a:pt x="28565" y="3483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3561"/>
            <p:cNvSpPr/>
            <p:nvPr>
              <p:custDataLst>
                <p:tags r:id="rId94"/>
              </p:custDataLst>
            </p:nvPr>
          </p:nvSpPr>
          <p:spPr>
            <a:xfrm>
              <a:off x="2390775" y="3867150"/>
              <a:ext cx="1828801" cy="66676"/>
            </a:xfrm>
            <a:custGeom>
              <a:avLst/>
              <a:gdLst/>
              <a:ahLst/>
              <a:cxnLst/>
              <a:rect l="0" t="0" r="0" b="0"/>
              <a:pathLst>
                <a:path w="1828801" h="66676">
                  <a:moveTo>
                    <a:pt x="0" y="57150"/>
                  </a:moveTo>
                  <a:lnTo>
                    <a:pt x="0" y="57150"/>
                  </a:lnTo>
                  <a:lnTo>
                    <a:pt x="0" y="48949"/>
                  </a:lnTo>
                  <a:lnTo>
                    <a:pt x="1058" y="48508"/>
                  </a:lnTo>
                  <a:lnTo>
                    <a:pt x="47682" y="47625"/>
                  </a:lnTo>
                  <a:lnTo>
                    <a:pt x="92873" y="47625"/>
                  </a:lnTo>
                  <a:lnTo>
                    <a:pt x="136453" y="47625"/>
                  </a:lnTo>
                  <a:lnTo>
                    <a:pt x="183152" y="47625"/>
                  </a:lnTo>
                  <a:lnTo>
                    <a:pt x="225553" y="47625"/>
                  </a:lnTo>
                  <a:lnTo>
                    <a:pt x="269882" y="47625"/>
                  </a:lnTo>
                  <a:lnTo>
                    <a:pt x="314521" y="47625"/>
                  </a:lnTo>
                  <a:lnTo>
                    <a:pt x="356397" y="47625"/>
                  </a:lnTo>
                  <a:lnTo>
                    <a:pt x="400573" y="47625"/>
                  </a:lnTo>
                  <a:lnTo>
                    <a:pt x="447744" y="47625"/>
                  </a:lnTo>
                  <a:lnTo>
                    <a:pt x="495309" y="47625"/>
                  </a:lnTo>
                  <a:lnTo>
                    <a:pt x="542927" y="47625"/>
                  </a:lnTo>
                  <a:lnTo>
                    <a:pt x="590550" y="50447"/>
                  </a:lnTo>
                  <a:lnTo>
                    <a:pt x="627592" y="55164"/>
                  </a:lnTo>
                  <a:lnTo>
                    <a:pt x="660988" y="56267"/>
                  </a:lnTo>
                  <a:lnTo>
                    <a:pt x="696997" y="56757"/>
                  </a:lnTo>
                  <a:lnTo>
                    <a:pt x="734168" y="56975"/>
                  </a:lnTo>
                  <a:lnTo>
                    <a:pt x="771855" y="57072"/>
                  </a:lnTo>
                  <a:lnTo>
                    <a:pt x="809772" y="57116"/>
                  </a:lnTo>
                  <a:lnTo>
                    <a:pt x="851649" y="62197"/>
                  </a:lnTo>
                  <a:lnTo>
                    <a:pt x="882278" y="64684"/>
                  </a:lnTo>
                  <a:lnTo>
                    <a:pt x="917056" y="65790"/>
                  </a:lnTo>
                  <a:lnTo>
                    <a:pt x="953681" y="66282"/>
                  </a:lnTo>
                  <a:lnTo>
                    <a:pt x="989774" y="66558"/>
                  </a:lnTo>
                  <a:lnTo>
                    <a:pt x="1029043" y="66641"/>
                  </a:lnTo>
                  <a:lnTo>
                    <a:pt x="1074193" y="66665"/>
                  </a:lnTo>
                  <a:lnTo>
                    <a:pt x="1116159" y="66673"/>
                  </a:lnTo>
                  <a:lnTo>
                    <a:pt x="1157375" y="66675"/>
                  </a:lnTo>
                  <a:lnTo>
                    <a:pt x="1196639" y="66675"/>
                  </a:lnTo>
                  <a:lnTo>
                    <a:pt x="1242854" y="66675"/>
                  </a:lnTo>
                  <a:lnTo>
                    <a:pt x="1281595" y="61618"/>
                  </a:lnTo>
                  <a:lnTo>
                    <a:pt x="1318238" y="58474"/>
                  </a:lnTo>
                  <a:lnTo>
                    <a:pt x="1355907" y="57543"/>
                  </a:lnTo>
                  <a:lnTo>
                    <a:pt x="1401349" y="49662"/>
                  </a:lnTo>
                  <a:lnTo>
                    <a:pt x="1443563" y="48027"/>
                  </a:lnTo>
                  <a:lnTo>
                    <a:pt x="1490151" y="44856"/>
                  </a:lnTo>
                  <a:lnTo>
                    <a:pt x="1536867" y="37931"/>
                  </a:lnTo>
                  <a:lnTo>
                    <a:pt x="1582438" y="30736"/>
                  </a:lnTo>
                  <a:lnTo>
                    <a:pt x="1625182" y="27801"/>
                  </a:lnTo>
                  <a:lnTo>
                    <a:pt x="1671496" y="21092"/>
                  </a:lnTo>
                  <a:lnTo>
                    <a:pt x="1713047" y="16833"/>
                  </a:lnTo>
                  <a:lnTo>
                    <a:pt x="1757113" y="10487"/>
                  </a:lnTo>
                  <a:lnTo>
                    <a:pt x="1780396" y="8752"/>
                  </a:lnTo>
                  <a:lnTo>
                    <a:pt x="1802461" y="1362"/>
                  </a:lnTo>
                  <a:lnTo>
                    <a:pt x="1805949" y="1966"/>
                  </a:lnTo>
                  <a:lnTo>
                    <a:pt x="1812647" y="5460"/>
                  </a:lnTo>
                  <a:lnTo>
                    <a:pt x="1814856" y="5757"/>
                  </a:lnTo>
                  <a:lnTo>
                    <a:pt x="1816329" y="4896"/>
                  </a:lnTo>
                  <a:lnTo>
                    <a:pt x="1817311" y="3264"/>
                  </a:lnTo>
                  <a:lnTo>
                    <a:pt x="1819024" y="3234"/>
                  </a:lnTo>
                  <a:lnTo>
                    <a:pt x="1828793" y="9520"/>
                  </a:lnTo>
                  <a:lnTo>
                    <a:pt x="1828797" y="9523"/>
                  </a:lnTo>
                  <a:lnTo>
                    <a:pt x="1828800" y="9525"/>
                  </a:lnTo>
                  <a:lnTo>
                    <a:pt x="18192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3562"/>
            <p:cNvSpPr/>
            <p:nvPr>
              <p:custDataLst>
                <p:tags r:id="rId95"/>
              </p:custDataLst>
            </p:nvPr>
          </p:nvSpPr>
          <p:spPr>
            <a:xfrm>
              <a:off x="5431475" y="3038475"/>
              <a:ext cx="569141" cy="19051"/>
            </a:xfrm>
            <a:custGeom>
              <a:avLst/>
              <a:gdLst/>
              <a:ahLst/>
              <a:cxnLst/>
              <a:rect l="0" t="0" r="0" b="0"/>
              <a:pathLst>
                <a:path w="569141" h="19051">
                  <a:moveTo>
                    <a:pt x="0" y="19049"/>
                  </a:moveTo>
                  <a:lnTo>
                    <a:pt x="0" y="19049"/>
                  </a:lnTo>
                  <a:lnTo>
                    <a:pt x="32522" y="19050"/>
                  </a:lnTo>
                  <a:lnTo>
                    <a:pt x="74040" y="16228"/>
                  </a:lnTo>
                  <a:lnTo>
                    <a:pt x="93054" y="13562"/>
                  </a:lnTo>
                  <a:lnTo>
                    <a:pt x="128309" y="14830"/>
                  </a:lnTo>
                  <a:lnTo>
                    <a:pt x="171138" y="10573"/>
                  </a:lnTo>
                  <a:lnTo>
                    <a:pt x="216405" y="15219"/>
                  </a:lnTo>
                  <a:lnTo>
                    <a:pt x="252583" y="11682"/>
                  </a:lnTo>
                  <a:lnTo>
                    <a:pt x="291173" y="10164"/>
                  </a:lnTo>
                  <a:lnTo>
                    <a:pt x="333533" y="9715"/>
                  </a:lnTo>
                  <a:lnTo>
                    <a:pt x="380187" y="9562"/>
                  </a:lnTo>
                  <a:lnTo>
                    <a:pt x="417293" y="9536"/>
                  </a:lnTo>
                  <a:lnTo>
                    <a:pt x="462700" y="9527"/>
                  </a:lnTo>
                  <a:lnTo>
                    <a:pt x="509066" y="9525"/>
                  </a:lnTo>
                  <a:lnTo>
                    <a:pt x="551340" y="9525"/>
                  </a:lnTo>
                  <a:lnTo>
                    <a:pt x="554143" y="10583"/>
                  </a:lnTo>
                  <a:lnTo>
                    <a:pt x="556012" y="12347"/>
                  </a:lnTo>
                  <a:lnTo>
                    <a:pt x="557258" y="14581"/>
                  </a:lnTo>
                  <a:lnTo>
                    <a:pt x="559147" y="16071"/>
                  </a:lnTo>
                  <a:lnTo>
                    <a:pt x="569140" y="19015"/>
                  </a:lnTo>
                  <a:lnTo>
                    <a:pt x="559750" y="19050"/>
                  </a:lnTo>
                  <a:lnTo>
                    <a:pt x="559750" y="9917"/>
                  </a:lnTo>
                  <a:lnTo>
                    <a:pt x="5502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SMARTInkShape-Group834"/>
          <p:cNvGrpSpPr/>
          <p:nvPr/>
        </p:nvGrpSpPr>
        <p:grpSpPr>
          <a:xfrm>
            <a:off x="9002449" y="1903029"/>
            <a:ext cx="920280" cy="1011622"/>
            <a:chOff x="9002449" y="1903029"/>
            <a:chExt cx="920280" cy="1011622"/>
          </a:xfrm>
        </p:grpSpPr>
        <p:sp>
          <p:nvSpPr>
            <p:cNvPr id="437" name="SMARTInkShape-3563"/>
            <p:cNvSpPr/>
            <p:nvPr>
              <p:custDataLst>
                <p:tags r:id="rId71"/>
              </p:custDataLst>
            </p:nvPr>
          </p:nvSpPr>
          <p:spPr>
            <a:xfrm>
              <a:off x="9163050" y="2585510"/>
              <a:ext cx="102457" cy="251039"/>
            </a:xfrm>
            <a:custGeom>
              <a:avLst/>
              <a:gdLst/>
              <a:ahLst/>
              <a:cxnLst/>
              <a:rect l="0" t="0" r="0" b="0"/>
              <a:pathLst>
                <a:path w="102457" h="251039">
                  <a:moveTo>
                    <a:pt x="0" y="71965"/>
                  </a:moveTo>
                  <a:lnTo>
                    <a:pt x="0" y="71965"/>
                  </a:lnTo>
                  <a:lnTo>
                    <a:pt x="8201" y="63764"/>
                  </a:lnTo>
                  <a:lnTo>
                    <a:pt x="8644" y="64381"/>
                  </a:lnTo>
                  <a:lnTo>
                    <a:pt x="9473" y="100617"/>
                  </a:lnTo>
                  <a:lnTo>
                    <a:pt x="12332" y="138663"/>
                  </a:lnTo>
                  <a:lnTo>
                    <a:pt x="17723" y="184388"/>
                  </a:lnTo>
                  <a:lnTo>
                    <a:pt x="11338" y="227998"/>
                  </a:lnTo>
                  <a:lnTo>
                    <a:pt x="9764" y="246873"/>
                  </a:lnTo>
                  <a:lnTo>
                    <a:pt x="9684" y="246778"/>
                  </a:lnTo>
                  <a:lnTo>
                    <a:pt x="9540" y="202266"/>
                  </a:lnTo>
                  <a:lnTo>
                    <a:pt x="9529" y="163489"/>
                  </a:lnTo>
                  <a:lnTo>
                    <a:pt x="9526" y="118148"/>
                  </a:lnTo>
                  <a:lnTo>
                    <a:pt x="10583" y="75718"/>
                  </a:lnTo>
                  <a:lnTo>
                    <a:pt x="17726" y="32896"/>
                  </a:lnTo>
                  <a:lnTo>
                    <a:pt x="24106" y="17207"/>
                  </a:lnTo>
                  <a:lnTo>
                    <a:pt x="32938" y="5295"/>
                  </a:lnTo>
                  <a:lnTo>
                    <a:pt x="40392" y="0"/>
                  </a:lnTo>
                  <a:lnTo>
                    <a:pt x="44921" y="705"/>
                  </a:lnTo>
                  <a:lnTo>
                    <a:pt x="55594" y="7133"/>
                  </a:lnTo>
                  <a:lnTo>
                    <a:pt x="64573" y="19867"/>
                  </a:lnTo>
                  <a:lnTo>
                    <a:pt x="82272" y="47897"/>
                  </a:lnTo>
                  <a:lnTo>
                    <a:pt x="88777" y="55271"/>
                  </a:lnTo>
                  <a:lnTo>
                    <a:pt x="100518" y="89325"/>
                  </a:lnTo>
                  <a:lnTo>
                    <a:pt x="102456" y="114974"/>
                  </a:lnTo>
                  <a:lnTo>
                    <a:pt x="97855" y="152559"/>
                  </a:lnTo>
                  <a:lnTo>
                    <a:pt x="93905" y="183686"/>
                  </a:lnTo>
                  <a:lnTo>
                    <a:pt x="71958" y="226758"/>
                  </a:lnTo>
                  <a:lnTo>
                    <a:pt x="31214" y="251038"/>
                  </a:lnTo>
                  <a:lnTo>
                    <a:pt x="30334" y="250614"/>
                  </a:lnTo>
                  <a:lnTo>
                    <a:pt x="28575" y="243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3564"/>
            <p:cNvSpPr/>
            <p:nvPr>
              <p:custDataLst>
                <p:tags r:id="rId72"/>
              </p:custDataLst>
            </p:nvPr>
          </p:nvSpPr>
          <p:spPr>
            <a:xfrm>
              <a:off x="9029859" y="1903029"/>
              <a:ext cx="142717" cy="208582"/>
            </a:xfrm>
            <a:custGeom>
              <a:avLst/>
              <a:gdLst/>
              <a:ahLst/>
              <a:cxnLst/>
              <a:rect l="0" t="0" r="0" b="0"/>
              <a:pathLst>
                <a:path w="142717" h="208582">
                  <a:moveTo>
                    <a:pt x="18891" y="97221"/>
                  </a:moveTo>
                  <a:lnTo>
                    <a:pt x="18891" y="97221"/>
                  </a:lnTo>
                  <a:lnTo>
                    <a:pt x="28301" y="97221"/>
                  </a:lnTo>
                  <a:lnTo>
                    <a:pt x="28413" y="116467"/>
                  </a:lnTo>
                  <a:lnTo>
                    <a:pt x="15159" y="156549"/>
                  </a:lnTo>
                  <a:lnTo>
                    <a:pt x="1674" y="201599"/>
                  </a:lnTo>
                  <a:lnTo>
                    <a:pt x="384" y="208581"/>
                  </a:lnTo>
                  <a:lnTo>
                    <a:pt x="0" y="200537"/>
                  </a:lnTo>
                  <a:lnTo>
                    <a:pt x="13112" y="156551"/>
                  </a:lnTo>
                  <a:lnTo>
                    <a:pt x="25353" y="115643"/>
                  </a:lnTo>
                  <a:lnTo>
                    <a:pt x="34799" y="80219"/>
                  </a:lnTo>
                  <a:lnTo>
                    <a:pt x="47472" y="38790"/>
                  </a:lnTo>
                  <a:lnTo>
                    <a:pt x="69692" y="603"/>
                  </a:lnTo>
                  <a:lnTo>
                    <a:pt x="73924" y="0"/>
                  </a:lnTo>
                  <a:lnTo>
                    <a:pt x="84272" y="4976"/>
                  </a:lnTo>
                  <a:lnTo>
                    <a:pt x="93106" y="17065"/>
                  </a:lnTo>
                  <a:lnTo>
                    <a:pt x="113967" y="63491"/>
                  </a:lnTo>
                  <a:lnTo>
                    <a:pt x="120413" y="75880"/>
                  </a:lnTo>
                  <a:lnTo>
                    <a:pt x="132989" y="120830"/>
                  </a:lnTo>
                  <a:lnTo>
                    <a:pt x="142716" y="144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3565"/>
            <p:cNvSpPr/>
            <p:nvPr>
              <p:custDataLst>
                <p:tags r:id="rId73"/>
              </p:custDataLst>
            </p:nvPr>
          </p:nvSpPr>
          <p:spPr>
            <a:xfrm>
              <a:off x="9015118" y="2428875"/>
              <a:ext cx="157458" cy="23395"/>
            </a:xfrm>
            <a:custGeom>
              <a:avLst/>
              <a:gdLst/>
              <a:ahLst/>
              <a:cxnLst/>
              <a:rect l="0" t="0" r="0" b="0"/>
              <a:pathLst>
                <a:path w="157458" h="23395">
                  <a:moveTo>
                    <a:pt x="5057" y="0"/>
                  </a:moveTo>
                  <a:lnTo>
                    <a:pt x="5057" y="0"/>
                  </a:lnTo>
                  <a:lnTo>
                    <a:pt x="5057" y="5056"/>
                  </a:lnTo>
                  <a:lnTo>
                    <a:pt x="2235" y="10361"/>
                  </a:lnTo>
                  <a:lnTo>
                    <a:pt x="0" y="13258"/>
                  </a:lnTo>
                  <a:lnTo>
                    <a:pt x="1686" y="16246"/>
                  </a:lnTo>
                  <a:lnTo>
                    <a:pt x="12025" y="22390"/>
                  </a:lnTo>
                  <a:lnTo>
                    <a:pt x="18169" y="23394"/>
                  </a:lnTo>
                  <a:lnTo>
                    <a:pt x="59674" y="19831"/>
                  </a:lnTo>
                  <a:lnTo>
                    <a:pt x="97243" y="16331"/>
                  </a:lnTo>
                  <a:lnTo>
                    <a:pt x="1574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3566"/>
            <p:cNvSpPr/>
            <p:nvPr>
              <p:custDataLst>
                <p:tags r:id="rId74"/>
              </p:custDataLst>
            </p:nvPr>
          </p:nvSpPr>
          <p:spPr>
            <a:xfrm>
              <a:off x="9002449" y="2266950"/>
              <a:ext cx="227277" cy="47626"/>
            </a:xfrm>
            <a:custGeom>
              <a:avLst/>
              <a:gdLst/>
              <a:ahLst/>
              <a:cxnLst/>
              <a:rect l="0" t="0" r="0" b="0"/>
              <a:pathLst>
                <a:path w="227277" h="47626">
                  <a:moveTo>
                    <a:pt x="8201" y="47625"/>
                  </a:moveTo>
                  <a:lnTo>
                    <a:pt x="8201" y="47625"/>
                  </a:lnTo>
                  <a:lnTo>
                    <a:pt x="3144" y="47625"/>
                  </a:lnTo>
                  <a:lnTo>
                    <a:pt x="1655" y="46567"/>
                  </a:lnTo>
                  <a:lnTo>
                    <a:pt x="661" y="44803"/>
                  </a:lnTo>
                  <a:lnTo>
                    <a:pt x="0" y="42569"/>
                  </a:lnTo>
                  <a:lnTo>
                    <a:pt x="1674" y="40021"/>
                  </a:lnTo>
                  <a:lnTo>
                    <a:pt x="9181" y="34367"/>
                  </a:lnTo>
                  <a:lnTo>
                    <a:pt x="53604" y="24027"/>
                  </a:lnTo>
                  <a:lnTo>
                    <a:pt x="98441" y="12167"/>
                  </a:lnTo>
                  <a:lnTo>
                    <a:pt x="145618" y="4990"/>
                  </a:lnTo>
                  <a:lnTo>
                    <a:pt x="182610" y="986"/>
                  </a:lnTo>
                  <a:lnTo>
                    <a:pt x="2272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3567"/>
            <p:cNvSpPr/>
            <p:nvPr>
              <p:custDataLst>
                <p:tags r:id="rId75"/>
              </p:custDataLst>
            </p:nvPr>
          </p:nvSpPr>
          <p:spPr>
            <a:xfrm>
              <a:off x="9029700" y="2324100"/>
              <a:ext cx="18170" cy="304801"/>
            </a:xfrm>
            <a:custGeom>
              <a:avLst/>
              <a:gdLst/>
              <a:ahLst/>
              <a:cxnLst/>
              <a:rect l="0" t="0" r="0" b="0"/>
              <a:pathLst>
                <a:path w="18170" h="304801">
                  <a:moveTo>
                    <a:pt x="9525" y="0"/>
                  </a:moveTo>
                  <a:lnTo>
                    <a:pt x="9525" y="0"/>
                  </a:lnTo>
                  <a:lnTo>
                    <a:pt x="14582" y="5056"/>
                  </a:lnTo>
                  <a:lnTo>
                    <a:pt x="18169" y="40118"/>
                  </a:lnTo>
                  <a:lnTo>
                    <a:pt x="17731" y="82913"/>
                  </a:lnTo>
                  <a:lnTo>
                    <a:pt x="13876" y="117284"/>
                  </a:lnTo>
                  <a:lnTo>
                    <a:pt x="10814" y="162221"/>
                  </a:lnTo>
                  <a:lnTo>
                    <a:pt x="9780" y="208786"/>
                  </a:lnTo>
                  <a:lnTo>
                    <a:pt x="9575" y="254829"/>
                  </a:lnTo>
                  <a:lnTo>
                    <a:pt x="6718" y="282233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3568"/>
            <p:cNvSpPr/>
            <p:nvPr>
              <p:custDataLst>
                <p:tags r:id="rId76"/>
              </p:custDataLst>
            </p:nvPr>
          </p:nvSpPr>
          <p:spPr>
            <a:xfrm>
              <a:off x="9315450" y="2809875"/>
              <a:ext cx="1" cy="104776"/>
            </a:xfrm>
            <a:custGeom>
              <a:avLst/>
              <a:gdLst/>
              <a:ahLst/>
              <a:cxnLst/>
              <a:rect l="0" t="0" r="0" b="0"/>
              <a:pathLst>
                <a:path w="1" h="104776">
                  <a:moveTo>
                    <a:pt x="0" y="0"/>
                  </a:moveTo>
                  <a:lnTo>
                    <a:pt x="0" y="0"/>
                  </a:lnTo>
                  <a:lnTo>
                    <a:pt x="0" y="40719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3569"/>
            <p:cNvSpPr/>
            <p:nvPr>
              <p:custDataLst>
                <p:tags r:id="rId77"/>
              </p:custDataLst>
            </p:nvPr>
          </p:nvSpPr>
          <p:spPr>
            <a:xfrm>
              <a:off x="9496499" y="2191142"/>
              <a:ext cx="85652" cy="399659"/>
            </a:xfrm>
            <a:custGeom>
              <a:avLst/>
              <a:gdLst/>
              <a:ahLst/>
              <a:cxnLst/>
              <a:rect l="0" t="0" r="0" b="0"/>
              <a:pathLst>
                <a:path w="85652" h="399659">
                  <a:moveTo>
                    <a:pt x="85651" y="9133"/>
                  </a:moveTo>
                  <a:lnTo>
                    <a:pt x="85651" y="9133"/>
                  </a:lnTo>
                  <a:lnTo>
                    <a:pt x="85651" y="4077"/>
                  </a:lnTo>
                  <a:lnTo>
                    <a:pt x="84593" y="2587"/>
                  </a:lnTo>
                  <a:lnTo>
                    <a:pt x="82829" y="1594"/>
                  </a:lnTo>
                  <a:lnTo>
                    <a:pt x="72394" y="0"/>
                  </a:lnTo>
                  <a:lnTo>
                    <a:pt x="66354" y="2605"/>
                  </a:lnTo>
                  <a:lnTo>
                    <a:pt x="63261" y="4781"/>
                  </a:lnTo>
                  <a:lnTo>
                    <a:pt x="41192" y="45584"/>
                  </a:lnTo>
                  <a:lnTo>
                    <a:pt x="28499" y="84694"/>
                  </a:lnTo>
                  <a:lnTo>
                    <a:pt x="18975" y="119363"/>
                  </a:lnTo>
                  <a:lnTo>
                    <a:pt x="9451" y="157505"/>
                  </a:lnTo>
                  <a:lnTo>
                    <a:pt x="1808" y="198837"/>
                  </a:lnTo>
                  <a:lnTo>
                    <a:pt x="483" y="243142"/>
                  </a:lnTo>
                  <a:lnTo>
                    <a:pt x="173" y="275415"/>
                  </a:lnTo>
                  <a:lnTo>
                    <a:pt x="0" y="314867"/>
                  </a:lnTo>
                  <a:lnTo>
                    <a:pt x="2770" y="342785"/>
                  </a:lnTo>
                  <a:lnTo>
                    <a:pt x="13187" y="375606"/>
                  </a:lnTo>
                  <a:lnTo>
                    <a:pt x="22318" y="390885"/>
                  </a:lnTo>
                  <a:lnTo>
                    <a:pt x="38026" y="399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3570"/>
            <p:cNvSpPr/>
            <p:nvPr>
              <p:custDataLst>
                <p:tags r:id="rId78"/>
              </p:custDataLst>
            </p:nvPr>
          </p:nvSpPr>
          <p:spPr>
            <a:xfrm>
              <a:off x="9605237" y="2325424"/>
              <a:ext cx="128715" cy="217752"/>
            </a:xfrm>
            <a:custGeom>
              <a:avLst/>
              <a:gdLst/>
              <a:ahLst/>
              <a:cxnLst/>
              <a:rect l="0" t="0" r="0" b="0"/>
              <a:pathLst>
                <a:path w="128715" h="217752">
                  <a:moveTo>
                    <a:pt x="5488" y="8201"/>
                  </a:moveTo>
                  <a:lnTo>
                    <a:pt x="5488" y="8201"/>
                  </a:lnTo>
                  <a:lnTo>
                    <a:pt x="0" y="8201"/>
                  </a:lnTo>
                  <a:lnTo>
                    <a:pt x="47498" y="7143"/>
                  </a:lnTo>
                  <a:lnTo>
                    <a:pt x="81614" y="0"/>
                  </a:lnTo>
                  <a:lnTo>
                    <a:pt x="111829" y="6993"/>
                  </a:lnTo>
                  <a:lnTo>
                    <a:pt x="115540" y="9513"/>
                  </a:lnTo>
                  <a:lnTo>
                    <a:pt x="122486" y="17956"/>
                  </a:lnTo>
                  <a:lnTo>
                    <a:pt x="126278" y="28764"/>
                  </a:lnTo>
                  <a:lnTo>
                    <a:pt x="128714" y="63063"/>
                  </a:lnTo>
                  <a:lnTo>
                    <a:pt x="122649" y="109545"/>
                  </a:lnTo>
                  <a:lnTo>
                    <a:pt x="120352" y="153221"/>
                  </a:lnTo>
                  <a:lnTo>
                    <a:pt x="110263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3571"/>
            <p:cNvSpPr/>
            <p:nvPr>
              <p:custDataLst>
                <p:tags r:id="rId79"/>
              </p:custDataLst>
            </p:nvPr>
          </p:nvSpPr>
          <p:spPr>
            <a:xfrm>
              <a:off x="9631099" y="2447925"/>
              <a:ext cx="132027" cy="24107"/>
            </a:xfrm>
            <a:custGeom>
              <a:avLst/>
              <a:gdLst/>
              <a:ahLst/>
              <a:cxnLst/>
              <a:rect l="0" t="0" r="0" b="0"/>
              <a:pathLst>
                <a:path w="132027" h="24107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4125" y="24106"/>
                  </a:lnTo>
                  <a:lnTo>
                    <a:pt x="14856" y="23767"/>
                  </a:lnTo>
                  <a:lnTo>
                    <a:pt x="57761" y="13125"/>
                  </a:lnTo>
                  <a:lnTo>
                    <a:pt x="1320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3572"/>
            <p:cNvSpPr/>
            <p:nvPr>
              <p:custDataLst>
                <p:tags r:id="rId80"/>
              </p:custDataLst>
            </p:nvPr>
          </p:nvSpPr>
          <p:spPr>
            <a:xfrm>
              <a:off x="9829800" y="2238375"/>
              <a:ext cx="92929" cy="352426"/>
            </a:xfrm>
            <a:custGeom>
              <a:avLst/>
              <a:gdLst/>
              <a:ahLst/>
              <a:cxnLst/>
              <a:rect l="0" t="0" r="0" b="0"/>
              <a:pathLst>
                <a:path w="92929" h="352426">
                  <a:moveTo>
                    <a:pt x="0" y="0"/>
                  </a:moveTo>
                  <a:lnTo>
                    <a:pt x="0" y="0"/>
                  </a:lnTo>
                  <a:lnTo>
                    <a:pt x="7606" y="8663"/>
                  </a:lnTo>
                  <a:lnTo>
                    <a:pt x="39009" y="53591"/>
                  </a:lnTo>
                  <a:lnTo>
                    <a:pt x="62366" y="97761"/>
                  </a:lnTo>
                  <a:lnTo>
                    <a:pt x="79224" y="138149"/>
                  </a:lnTo>
                  <a:lnTo>
                    <a:pt x="90987" y="185490"/>
                  </a:lnTo>
                  <a:lnTo>
                    <a:pt x="92928" y="217591"/>
                  </a:lnTo>
                  <a:lnTo>
                    <a:pt x="86882" y="261448"/>
                  </a:lnTo>
                  <a:lnTo>
                    <a:pt x="81011" y="287017"/>
                  </a:lnTo>
                  <a:lnTo>
                    <a:pt x="28575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3573"/>
            <p:cNvSpPr/>
            <p:nvPr>
              <p:custDataLst>
                <p:tags r:id="rId81"/>
              </p:custDataLst>
            </p:nvPr>
          </p:nvSpPr>
          <p:spPr>
            <a:xfrm>
              <a:off x="9315450" y="2114595"/>
              <a:ext cx="104776" cy="28531"/>
            </a:xfrm>
            <a:custGeom>
              <a:avLst/>
              <a:gdLst/>
              <a:ahLst/>
              <a:cxnLst/>
              <a:rect l="0" t="0" r="0" b="0"/>
              <a:pathLst>
                <a:path w="104776" h="28531">
                  <a:moveTo>
                    <a:pt x="0" y="28530"/>
                  </a:moveTo>
                  <a:lnTo>
                    <a:pt x="0" y="28530"/>
                  </a:lnTo>
                  <a:lnTo>
                    <a:pt x="0" y="19040"/>
                  </a:lnTo>
                  <a:lnTo>
                    <a:pt x="43436" y="17947"/>
                  </a:lnTo>
                  <a:lnTo>
                    <a:pt x="89082" y="2529"/>
                  </a:lnTo>
                  <a:lnTo>
                    <a:pt x="93567" y="1099"/>
                  </a:lnTo>
                  <a:lnTo>
                    <a:pt x="103089" y="106"/>
                  </a:lnTo>
                  <a:lnTo>
                    <a:pt x="99221" y="0"/>
                  </a:lnTo>
                  <a:lnTo>
                    <a:pt x="94192" y="2797"/>
                  </a:lnTo>
                  <a:lnTo>
                    <a:pt x="91369" y="5025"/>
                  </a:lnTo>
                  <a:lnTo>
                    <a:pt x="82590" y="7500"/>
                  </a:lnTo>
                  <a:lnTo>
                    <a:pt x="35327" y="9465"/>
                  </a:lnTo>
                  <a:lnTo>
                    <a:pt x="25226" y="10531"/>
                  </a:lnTo>
                  <a:lnTo>
                    <a:pt x="9726" y="18889"/>
                  </a:lnTo>
                  <a:lnTo>
                    <a:pt x="43089" y="17940"/>
                  </a:lnTo>
                  <a:lnTo>
                    <a:pt x="81326" y="10803"/>
                  </a:lnTo>
                  <a:lnTo>
                    <a:pt x="91885" y="12890"/>
                  </a:lnTo>
                  <a:lnTo>
                    <a:pt x="104775" y="19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1" name="SMARTInkShape-Group835"/>
          <p:cNvGrpSpPr/>
          <p:nvPr/>
        </p:nvGrpSpPr>
        <p:grpSpPr>
          <a:xfrm>
            <a:off x="10287391" y="2390775"/>
            <a:ext cx="152010" cy="123826"/>
            <a:chOff x="10287391" y="2390775"/>
            <a:chExt cx="152010" cy="123826"/>
          </a:xfrm>
        </p:grpSpPr>
        <p:sp>
          <p:nvSpPr>
            <p:cNvPr id="449" name="SMARTInkShape-3574"/>
            <p:cNvSpPr/>
            <p:nvPr>
              <p:custDataLst>
                <p:tags r:id="rId69"/>
              </p:custDataLst>
            </p:nvPr>
          </p:nvSpPr>
          <p:spPr>
            <a:xfrm>
              <a:off x="10287391" y="2390775"/>
              <a:ext cx="123435" cy="9526"/>
            </a:xfrm>
            <a:custGeom>
              <a:avLst/>
              <a:gdLst/>
              <a:ahLst/>
              <a:cxnLst/>
              <a:rect l="0" t="0" r="0" b="0"/>
              <a:pathLst>
                <a:path w="123435" h="9526">
                  <a:moveTo>
                    <a:pt x="9134" y="0"/>
                  </a:moveTo>
                  <a:lnTo>
                    <a:pt x="9134" y="0"/>
                  </a:lnTo>
                  <a:lnTo>
                    <a:pt x="0" y="0"/>
                  </a:lnTo>
                  <a:lnTo>
                    <a:pt x="4783" y="5056"/>
                  </a:lnTo>
                  <a:lnTo>
                    <a:pt x="10023" y="7539"/>
                  </a:lnTo>
                  <a:lnTo>
                    <a:pt x="47940" y="9264"/>
                  </a:lnTo>
                  <a:lnTo>
                    <a:pt x="123434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3575"/>
            <p:cNvSpPr/>
            <p:nvPr>
              <p:custDataLst>
                <p:tags r:id="rId70"/>
              </p:custDataLst>
            </p:nvPr>
          </p:nvSpPr>
          <p:spPr>
            <a:xfrm>
              <a:off x="10302318" y="2505075"/>
              <a:ext cx="137083" cy="9526"/>
            </a:xfrm>
            <a:custGeom>
              <a:avLst/>
              <a:gdLst/>
              <a:ahLst/>
              <a:cxnLst/>
              <a:rect l="0" t="0" r="0" b="0"/>
              <a:pathLst>
                <a:path w="137083" h="9526">
                  <a:moveTo>
                    <a:pt x="13257" y="0"/>
                  </a:moveTo>
                  <a:lnTo>
                    <a:pt x="13257" y="0"/>
                  </a:lnTo>
                  <a:lnTo>
                    <a:pt x="8200" y="0"/>
                  </a:lnTo>
                  <a:lnTo>
                    <a:pt x="2896" y="2822"/>
                  </a:lnTo>
                  <a:lnTo>
                    <a:pt x="0" y="5056"/>
                  </a:lnTo>
                  <a:lnTo>
                    <a:pt x="186" y="6546"/>
                  </a:lnTo>
                  <a:lnTo>
                    <a:pt x="2427" y="7539"/>
                  </a:lnTo>
                  <a:lnTo>
                    <a:pt x="41495" y="9350"/>
                  </a:lnTo>
                  <a:lnTo>
                    <a:pt x="82452" y="9490"/>
                  </a:lnTo>
                  <a:lnTo>
                    <a:pt x="13708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SMARTInkShape-Group836"/>
          <p:cNvGrpSpPr/>
          <p:nvPr/>
        </p:nvGrpSpPr>
        <p:grpSpPr>
          <a:xfrm>
            <a:off x="10755048" y="2200391"/>
            <a:ext cx="313003" cy="418985"/>
            <a:chOff x="10755048" y="2200391"/>
            <a:chExt cx="313003" cy="418985"/>
          </a:xfrm>
        </p:grpSpPr>
        <p:sp>
          <p:nvSpPr>
            <p:cNvPr id="452" name="SMARTInkShape-3576"/>
            <p:cNvSpPr/>
            <p:nvPr>
              <p:custDataLst>
                <p:tags r:id="rId66"/>
              </p:custDataLst>
            </p:nvPr>
          </p:nvSpPr>
          <p:spPr>
            <a:xfrm>
              <a:off x="10755048" y="2200391"/>
              <a:ext cx="27253" cy="187827"/>
            </a:xfrm>
            <a:custGeom>
              <a:avLst/>
              <a:gdLst/>
              <a:ahLst/>
              <a:cxnLst/>
              <a:rect l="0" t="0" r="0" b="0"/>
              <a:pathLst>
                <a:path w="27253" h="187827">
                  <a:moveTo>
                    <a:pt x="8202" y="9409"/>
                  </a:moveTo>
                  <a:lnTo>
                    <a:pt x="8202" y="9409"/>
                  </a:lnTo>
                  <a:lnTo>
                    <a:pt x="8202" y="1208"/>
                  </a:lnTo>
                  <a:lnTo>
                    <a:pt x="7144" y="767"/>
                  </a:lnTo>
                  <a:lnTo>
                    <a:pt x="0" y="0"/>
                  </a:lnTo>
                  <a:lnTo>
                    <a:pt x="5485" y="8570"/>
                  </a:lnTo>
                  <a:lnTo>
                    <a:pt x="9021" y="55793"/>
                  </a:lnTo>
                  <a:lnTo>
                    <a:pt x="15695" y="100533"/>
                  </a:lnTo>
                  <a:lnTo>
                    <a:pt x="17326" y="144531"/>
                  </a:lnTo>
                  <a:lnTo>
                    <a:pt x="17717" y="187826"/>
                  </a:lnTo>
                  <a:lnTo>
                    <a:pt x="27252" y="17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3577"/>
            <p:cNvSpPr/>
            <p:nvPr>
              <p:custDataLst>
                <p:tags r:id="rId67"/>
              </p:custDataLst>
            </p:nvPr>
          </p:nvSpPr>
          <p:spPr>
            <a:xfrm>
              <a:off x="10805682" y="2233711"/>
              <a:ext cx="81279" cy="318990"/>
            </a:xfrm>
            <a:custGeom>
              <a:avLst/>
              <a:gdLst/>
              <a:ahLst/>
              <a:cxnLst/>
              <a:rect l="0" t="0" r="0" b="0"/>
              <a:pathLst>
                <a:path w="81279" h="318990">
                  <a:moveTo>
                    <a:pt x="71868" y="14189"/>
                  </a:moveTo>
                  <a:lnTo>
                    <a:pt x="71868" y="14189"/>
                  </a:lnTo>
                  <a:lnTo>
                    <a:pt x="80070" y="5988"/>
                  </a:lnTo>
                  <a:lnTo>
                    <a:pt x="81002" y="0"/>
                  </a:lnTo>
                  <a:lnTo>
                    <a:pt x="81219" y="2944"/>
                  </a:lnTo>
                  <a:lnTo>
                    <a:pt x="81278" y="6692"/>
                  </a:lnTo>
                  <a:lnTo>
                    <a:pt x="68126" y="50159"/>
                  </a:lnTo>
                  <a:lnTo>
                    <a:pt x="60282" y="94917"/>
                  </a:lnTo>
                  <a:lnTo>
                    <a:pt x="44180" y="142083"/>
                  </a:lnTo>
                  <a:lnTo>
                    <a:pt x="32318" y="186906"/>
                  </a:lnTo>
                  <a:lnTo>
                    <a:pt x="18761" y="234489"/>
                  </a:lnTo>
                  <a:lnTo>
                    <a:pt x="12694" y="278936"/>
                  </a:lnTo>
                  <a:lnTo>
                    <a:pt x="5122" y="311990"/>
                  </a:lnTo>
                  <a:lnTo>
                    <a:pt x="3031" y="314323"/>
                  </a:lnTo>
                  <a:lnTo>
                    <a:pt x="576" y="315878"/>
                  </a:lnTo>
                  <a:lnTo>
                    <a:pt x="0" y="316915"/>
                  </a:lnTo>
                  <a:lnTo>
                    <a:pt x="5193" y="318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3578"/>
            <p:cNvSpPr/>
            <p:nvPr>
              <p:custDataLst>
                <p:tags r:id="rId68"/>
              </p:custDataLst>
            </p:nvPr>
          </p:nvSpPr>
          <p:spPr>
            <a:xfrm>
              <a:off x="10881848" y="2452333"/>
              <a:ext cx="186203" cy="167043"/>
            </a:xfrm>
            <a:custGeom>
              <a:avLst/>
              <a:gdLst/>
              <a:ahLst/>
              <a:cxnLst/>
              <a:rect l="0" t="0" r="0" b="0"/>
              <a:pathLst>
                <a:path w="186203" h="167043">
                  <a:moveTo>
                    <a:pt x="14752" y="52742"/>
                  </a:moveTo>
                  <a:lnTo>
                    <a:pt x="14752" y="52742"/>
                  </a:lnTo>
                  <a:lnTo>
                    <a:pt x="9695" y="47686"/>
                  </a:lnTo>
                  <a:lnTo>
                    <a:pt x="7214" y="42381"/>
                  </a:lnTo>
                  <a:lnTo>
                    <a:pt x="6550" y="39484"/>
                  </a:lnTo>
                  <a:lnTo>
                    <a:pt x="561" y="30352"/>
                  </a:lnTo>
                  <a:lnTo>
                    <a:pt x="0" y="27232"/>
                  </a:lnTo>
                  <a:lnTo>
                    <a:pt x="685" y="24094"/>
                  </a:lnTo>
                  <a:lnTo>
                    <a:pt x="6703" y="14620"/>
                  </a:lnTo>
                  <a:lnTo>
                    <a:pt x="9386" y="11452"/>
                  </a:lnTo>
                  <a:lnTo>
                    <a:pt x="15189" y="7933"/>
                  </a:lnTo>
                  <a:lnTo>
                    <a:pt x="38289" y="0"/>
                  </a:lnTo>
                  <a:lnTo>
                    <a:pt x="50260" y="2137"/>
                  </a:lnTo>
                  <a:lnTo>
                    <a:pt x="59814" y="9437"/>
                  </a:lnTo>
                  <a:lnTo>
                    <a:pt x="63844" y="14347"/>
                  </a:lnTo>
                  <a:lnTo>
                    <a:pt x="68321" y="28269"/>
                  </a:lnTo>
                  <a:lnTo>
                    <a:pt x="69252" y="45040"/>
                  </a:lnTo>
                  <a:lnTo>
                    <a:pt x="62768" y="72332"/>
                  </a:lnTo>
                  <a:lnTo>
                    <a:pt x="42151" y="107176"/>
                  </a:lnTo>
                  <a:lnTo>
                    <a:pt x="12065" y="149127"/>
                  </a:lnTo>
                  <a:lnTo>
                    <a:pt x="10843" y="152982"/>
                  </a:lnTo>
                  <a:lnTo>
                    <a:pt x="11088" y="156610"/>
                  </a:lnTo>
                  <a:lnTo>
                    <a:pt x="12309" y="160087"/>
                  </a:lnTo>
                  <a:lnTo>
                    <a:pt x="16299" y="162405"/>
                  </a:lnTo>
                  <a:lnTo>
                    <a:pt x="45515" y="166126"/>
                  </a:lnTo>
                  <a:lnTo>
                    <a:pt x="91972" y="166861"/>
                  </a:lnTo>
                  <a:lnTo>
                    <a:pt x="139443" y="159479"/>
                  </a:lnTo>
                  <a:lnTo>
                    <a:pt x="156954" y="159448"/>
                  </a:lnTo>
                  <a:lnTo>
                    <a:pt x="186202" y="167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SMARTInkShape-Group837"/>
          <p:cNvGrpSpPr/>
          <p:nvPr/>
        </p:nvGrpSpPr>
        <p:grpSpPr>
          <a:xfrm>
            <a:off x="8934841" y="3318292"/>
            <a:ext cx="947010" cy="796509"/>
            <a:chOff x="8934841" y="3318292"/>
            <a:chExt cx="947010" cy="796509"/>
          </a:xfrm>
        </p:grpSpPr>
        <p:sp>
          <p:nvSpPr>
            <p:cNvPr id="456" name="SMARTInkShape-3579"/>
            <p:cNvSpPr/>
            <p:nvPr>
              <p:custDataLst>
                <p:tags r:id="rId54"/>
              </p:custDataLst>
            </p:nvPr>
          </p:nvSpPr>
          <p:spPr>
            <a:xfrm>
              <a:off x="8953500" y="3649399"/>
              <a:ext cx="9526" cy="274902"/>
            </a:xfrm>
            <a:custGeom>
              <a:avLst/>
              <a:gdLst/>
              <a:ahLst/>
              <a:cxnLst/>
              <a:rect l="0" t="0" r="0" b="0"/>
              <a:pathLst>
                <a:path w="9526" h="274902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4" y="617"/>
                  </a:lnTo>
                  <a:lnTo>
                    <a:pt x="9491" y="44471"/>
                  </a:lnTo>
                  <a:lnTo>
                    <a:pt x="9518" y="89527"/>
                  </a:lnTo>
                  <a:lnTo>
                    <a:pt x="9524" y="129472"/>
                  </a:lnTo>
                  <a:lnTo>
                    <a:pt x="9525" y="169369"/>
                  </a:lnTo>
                  <a:lnTo>
                    <a:pt x="9525" y="210663"/>
                  </a:lnTo>
                  <a:lnTo>
                    <a:pt x="9525" y="258067"/>
                  </a:lnTo>
                  <a:lnTo>
                    <a:pt x="9525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3580"/>
            <p:cNvSpPr/>
            <p:nvPr>
              <p:custDataLst>
                <p:tags r:id="rId55"/>
              </p:custDataLst>
            </p:nvPr>
          </p:nvSpPr>
          <p:spPr>
            <a:xfrm>
              <a:off x="8934841" y="3590925"/>
              <a:ext cx="171060" cy="66676"/>
            </a:xfrm>
            <a:custGeom>
              <a:avLst/>
              <a:gdLst/>
              <a:ahLst/>
              <a:cxnLst/>
              <a:rect l="0" t="0" r="0" b="0"/>
              <a:pathLst>
                <a:path w="171060" h="66676">
                  <a:moveTo>
                    <a:pt x="9134" y="66675"/>
                  </a:moveTo>
                  <a:lnTo>
                    <a:pt x="9134" y="66675"/>
                  </a:lnTo>
                  <a:lnTo>
                    <a:pt x="4077" y="61618"/>
                  </a:lnTo>
                  <a:lnTo>
                    <a:pt x="1594" y="53492"/>
                  </a:lnTo>
                  <a:lnTo>
                    <a:pt x="0" y="36084"/>
                  </a:lnTo>
                  <a:lnTo>
                    <a:pt x="3044" y="32523"/>
                  </a:lnTo>
                  <a:lnTo>
                    <a:pt x="30744" y="19202"/>
                  </a:lnTo>
                  <a:lnTo>
                    <a:pt x="51872" y="9570"/>
                  </a:lnTo>
                  <a:lnTo>
                    <a:pt x="56676" y="6381"/>
                  </a:lnTo>
                  <a:lnTo>
                    <a:pt x="101349" y="1260"/>
                  </a:lnTo>
                  <a:lnTo>
                    <a:pt x="1710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3581"/>
            <p:cNvSpPr/>
            <p:nvPr>
              <p:custDataLst>
                <p:tags r:id="rId56"/>
              </p:custDataLst>
            </p:nvPr>
          </p:nvSpPr>
          <p:spPr>
            <a:xfrm>
              <a:off x="8943975" y="3705225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24909" y="37042"/>
                  </a:lnTo>
                  <a:lnTo>
                    <a:pt x="72503" y="24843"/>
                  </a:lnTo>
                  <a:lnTo>
                    <a:pt x="116623" y="630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3582"/>
            <p:cNvSpPr/>
            <p:nvPr>
              <p:custDataLst>
                <p:tags r:id="rId57"/>
              </p:custDataLst>
            </p:nvPr>
          </p:nvSpPr>
          <p:spPr>
            <a:xfrm>
              <a:off x="8955091" y="3318292"/>
              <a:ext cx="112710" cy="129759"/>
            </a:xfrm>
            <a:custGeom>
              <a:avLst/>
              <a:gdLst/>
              <a:ahLst/>
              <a:cxnLst/>
              <a:rect l="0" t="0" r="0" b="0"/>
              <a:pathLst>
                <a:path w="112710" h="129759">
                  <a:moveTo>
                    <a:pt x="36509" y="34508"/>
                  </a:moveTo>
                  <a:lnTo>
                    <a:pt x="36509" y="34508"/>
                  </a:lnTo>
                  <a:lnTo>
                    <a:pt x="36509" y="39565"/>
                  </a:lnTo>
                  <a:lnTo>
                    <a:pt x="27846" y="59418"/>
                  </a:lnTo>
                  <a:lnTo>
                    <a:pt x="14775" y="82811"/>
                  </a:lnTo>
                  <a:lnTo>
                    <a:pt x="6464" y="107392"/>
                  </a:lnTo>
                  <a:lnTo>
                    <a:pt x="0" y="117697"/>
                  </a:lnTo>
                  <a:lnTo>
                    <a:pt x="527" y="117484"/>
                  </a:lnTo>
                  <a:lnTo>
                    <a:pt x="3937" y="114425"/>
                  </a:lnTo>
                  <a:lnTo>
                    <a:pt x="20841" y="71262"/>
                  </a:lnTo>
                  <a:lnTo>
                    <a:pt x="39702" y="28598"/>
                  </a:lnTo>
                  <a:lnTo>
                    <a:pt x="54271" y="9238"/>
                  </a:lnTo>
                  <a:lnTo>
                    <a:pt x="63100" y="2110"/>
                  </a:lnTo>
                  <a:lnTo>
                    <a:pt x="66937" y="209"/>
                  </a:lnTo>
                  <a:lnTo>
                    <a:pt x="70553" y="0"/>
                  </a:lnTo>
                  <a:lnTo>
                    <a:pt x="77393" y="2591"/>
                  </a:lnTo>
                  <a:lnTo>
                    <a:pt x="87194" y="15056"/>
                  </a:lnTo>
                  <a:lnTo>
                    <a:pt x="95630" y="59476"/>
                  </a:lnTo>
                  <a:lnTo>
                    <a:pt x="112709" y="129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3583"/>
            <p:cNvSpPr/>
            <p:nvPr>
              <p:custDataLst>
                <p:tags r:id="rId58"/>
              </p:custDataLst>
            </p:nvPr>
          </p:nvSpPr>
          <p:spPr>
            <a:xfrm>
              <a:off x="9115425" y="3835773"/>
              <a:ext cx="121783" cy="221878"/>
            </a:xfrm>
            <a:custGeom>
              <a:avLst/>
              <a:gdLst/>
              <a:ahLst/>
              <a:cxnLst/>
              <a:rect l="0" t="0" r="0" b="0"/>
              <a:pathLst>
                <a:path w="121783" h="221878">
                  <a:moveTo>
                    <a:pt x="0" y="40902"/>
                  </a:moveTo>
                  <a:lnTo>
                    <a:pt x="0" y="40902"/>
                  </a:lnTo>
                  <a:lnTo>
                    <a:pt x="8201" y="32701"/>
                  </a:lnTo>
                  <a:lnTo>
                    <a:pt x="9134" y="41883"/>
                  </a:lnTo>
                  <a:lnTo>
                    <a:pt x="10507" y="79156"/>
                  </a:lnTo>
                  <a:lnTo>
                    <a:pt x="17048" y="121640"/>
                  </a:lnTo>
                  <a:lnTo>
                    <a:pt x="18786" y="165325"/>
                  </a:lnTo>
                  <a:lnTo>
                    <a:pt x="17913" y="191363"/>
                  </a:lnTo>
                  <a:lnTo>
                    <a:pt x="13959" y="202318"/>
                  </a:lnTo>
                  <a:lnTo>
                    <a:pt x="12481" y="204604"/>
                  </a:lnTo>
                  <a:lnTo>
                    <a:pt x="11496" y="205070"/>
                  </a:lnTo>
                  <a:lnTo>
                    <a:pt x="10839" y="204323"/>
                  </a:lnTo>
                  <a:lnTo>
                    <a:pt x="9640" y="163186"/>
                  </a:lnTo>
                  <a:lnTo>
                    <a:pt x="14615" y="125582"/>
                  </a:lnTo>
                  <a:lnTo>
                    <a:pt x="19232" y="86165"/>
                  </a:lnTo>
                  <a:lnTo>
                    <a:pt x="29238" y="45452"/>
                  </a:lnTo>
                  <a:lnTo>
                    <a:pt x="41406" y="16401"/>
                  </a:lnTo>
                  <a:lnTo>
                    <a:pt x="50505" y="6024"/>
                  </a:lnTo>
                  <a:lnTo>
                    <a:pt x="55895" y="1775"/>
                  </a:lnTo>
                  <a:lnTo>
                    <a:pt x="61606" y="0"/>
                  </a:lnTo>
                  <a:lnTo>
                    <a:pt x="73595" y="851"/>
                  </a:lnTo>
                  <a:lnTo>
                    <a:pt x="85977" y="10402"/>
                  </a:lnTo>
                  <a:lnTo>
                    <a:pt x="97479" y="25230"/>
                  </a:lnTo>
                  <a:lnTo>
                    <a:pt x="113485" y="63441"/>
                  </a:lnTo>
                  <a:lnTo>
                    <a:pt x="121782" y="96271"/>
                  </a:lnTo>
                  <a:lnTo>
                    <a:pt x="115819" y="133644"/>
                  </a:lnTo>
                  <a:lnTo>
                    <a:pt x="106400" y="156693"/>
                  </a:lnTo>
                  <a:lnTo>
                    <a:pt x="78753" y="189905"/>
                  </a:lnTo>
                  <a:lnTo>
                    <a:pt x="48364" y="213366"/>
                  </a:lnTo>
                  <a:lnTo>
                    <a:pt x="38075" y="218094"/>
                  </a:lnTo>
                  <a:lnTo>
                    <a:pt x="9525" y="221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3584"/>
            <p:cNvSpPr/>
            <p:nvPr>
              <p:custDataLst>
                <p:tags r:id="rId59"/>
              </p:custDataLst>
            </p:nvPr>
          </p:nvSpPr>
          <p:spPr>
            <a:xfrm>
              <a:off x="9258300" y="4010025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0" y="0"/>
                  </a:moveTo>
                  <a:lnTo>
                    <a:pt x="0" y="0"/>
                  </a:lnTo>
                  <a:lnTo>
                    <a:pt x="1058" y="23851"/>
                  </a:lnTo>
                  <a:lnTo>
                    <a:pt x="8201" y="54189"/>
                  </a:lnTo>
                  <a:lnTo>
                    <a:pt x="952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3585"/>
            <p:cNvSpPr/>
            <p:nvPr>
              <p:custDataLst>
                <p:tags r:id="rId60"/>
              </p:custDataLst>
            </p:nvPr>
          </p:nvSpPr>
          <p:spPr>
            <a:xfrm>
              <a:off x="9201658" y="3486150"/>
              <a:ext cx="142368" cy="19051"/>
            </a:xfrm>
            <a:custGeom>
              <a:avLst/>
              <a:gdLst/>
              <a:ahLst/>
              <a:cxnLst/>
              <a:rect l="0" t="0" r="0" b="0"/>
              <a:pathLst>
                <a:path w="142368" h="19051">
                  <a:moveTo>
                    <a:pt x="18542" y="19050"/>
                  </a:moveTo>
                  <a:lnTo>
                    <a:pt x="18542" y="19050"/>
                  </a:lnTo>
                  <a:lnTo>
                    <a:pt x="0" y="19050"/>
                  </a:lnTo>
                  <a:lnTo>
                    <a:pt x="9756" y="19050"/>
                  </a:lnTo>
                  <a:lnTo>
                    <a:pt x="17459" y="16228"/>
                  </a:lnTo>
                  <a:lnTo>
                    <a:pt x="20995" y="13993"/>
                  </a:lnTo>
                  <a:lnTo>
                    <a:pt x="65758" y="10114"/>
                  </a:lnTo>
                  <a:lnTo>
                    <a:pt x="111622" y="9603"/>
                  </a:lnTo>
                  <a:lnTo>
                    <a:pt x="122705" y="9559"/>
                  </a:lnTo>
                  <a:lnTo>
                    <a:pt x="142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3586"/>
            <p:cNvSpPr/>
            <p:nvPr>
              <p:custDataLst>
                <p:tags r:id="rId61"/>
              </p:custDataLst>
            </p:nvPr>
          </p:nvSpPr>
          <p:spPr>
            <a:xfrm>
              <a:off x="9258691" y="3409950"/>
              <a:ext cx="28185" cy="180976"/>
            </a:xfrm>
            <a:custGeom>
              <a:avLst/>
              <a:gdLst/>
              <a:ahLst/>
              <a:cxnLst/>
              <a:rect l="0" t="0" r="0" b="0"/>
              <a:pathLst>
                <a:path w="28185" h="180976">
                  <a:moveTo>
                    <a:pt x="9134" y="0"/>
                  </a:moveTo>
                  <a:lnTo>
                    <a:pt x="9134" y="0"/>
                  </a:lnTo>
                  <a:lnTo>
                    <a:pt x="933" y="0"/>
                  </a:lnTo>
                  <a:lnTo>
                    <a:pt x="490" y="1058"/>
                  </a:lnTo>
                  <a:lnTo>
                    <a:pt x="0" y="5057"/>
                  </a:lnTo>
                  <a:lnTo>
                    <a:pt x="9332" y="51478"/>
                  </a:lnTo>
                  <a:lnTo>
                    <a:pt x="16503" y="98324"/>
                  </a:lnTo>
                  <a:lnTo>
                    <a:pt x="24920" y="142221"/>
                  </a:lnTo>
                  <a:lnTo>
                    <a:pt x="28184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3587"/>
            <p:cNvSpPr/>
            <p:nvPr>
              <p:custDataLst>
                <p:tags r:id="rId62"/>
              </p:custDataLst>
            </p:nvPr>
          </p:nvSpPr>
          <p:spPr>
            <a:xfrm>
              <a:off x="9468654" y="3575912"/>
              <a:ext cx="84922" cy="291239"/>
            </a:xfrm>
            <a:custGeom>
              <a:avLst/>
              <a:gdLst/>
              <a:ahLst/>
              <a:cxnLst/>
              <a:rect l="0" t="0" r="0" b="0"/>
              <a:pathLst>
                <a:path w="84922" h="291239">
                  <a:moveTo>
                    <a:pt x="84921" y="5488"/>
                  </a:moveTo>
                  <a:lnTo>
                    <a:pt x="84921" y="5488"/>
                  </a:lnTo>
                  <a:lnTo>
                    <a:pt x="79864" y="5488"/>
                  </a:lnTo>
                  <a:lnTo>
                    <a:pt x="74560" y="2666"/>
                  </a:lnTo>
                  <a:lnTo>
                    <a:pt x="71664" y="431"/>
                  </a:lnTo>
                  <a:lnTo>
                    <a:pt x="68675" y="0"/>
                  </a:lnTo>
                  <a:lnTo>
                    <a:pt x="62531" y="2344"/>
                  </a:lnTo>
                  <a:lnTo>
                    <a:pt x="42359" y="21134"/>
                  </a:lnTo>
                  <a:lnTo>
                    <a:pt x="23637" y="48678"/>
                  </a:lnTo>
                  <a:lnTo>
                    <a:pt x="8358" y="89674"/>
                  </a:lnTo>
                  <a:lnTo>
                    <a:pt x="3268" y="106404"/>
                  </a:lnTo>
                  <a:lnTo>
                    <a:pt x="0" y="151795"/>
                  </a:lnTo>
                  <a:lnTo>
                    <a:pt x="4411" y="197253"/>
                  </a:lnTo>
                  <a:lnTo>
                    <a:pt x="15473" y="241981"/>
                  </a:lnTo>
                  <a:lnTo>
                    <a:pt x="27851" y="275746"/>
                  </a:lnTo>
                  <a:lnTo>
                    <a:pt x="30999" y="280910"/>
                  </a:lnTo>
                  <a:lnTo>
                    <a:pt x="35215" y="284353"/>
                  </a:lnTo>
                  <a:lnTo>
                    <a:pt x="65871" y="291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3588"/>
            <p:cNvSpPr/>
            <p:nvPr>
              <p:custDataLst>
                <p:tags r:id="rId63"/>
              </p:custDataLst>
            </p:nvPr>
          </p:nvSpPr>
          <p:spPr>
            <a:xfrm>
              <a:off x="9610725" y="3600586"/>
              <a:ext cx="139978" cy="266565"/>
            </a:xfrm>
            <a:custGeom>
              <a:avLst/>
              <a:gdLst/>
              <a:ahLst/>
              <a:cxnLst/>
              <a:rect l="0" t="0" r="0" b="0"/>
              <a:pathLst>
                <a:path w="139978" h="266565">
                  <a:moveTo>
                    <a:pt x="0" y="28439"/>
                  </a:moveTo>
                  <a:lnTo>
                    <a:pt x="0" y="28439"/>
                  </a:lnTo>
                  <a:lnTo>
                    <a:pt x="0" y="18326"/>
                  </a:lnTo>
                  <a:lnTo>
                    <a:pt x="1058" y="15347"/>
                  </a:lnTo>
                  <a:lnTo>
                    <a:pt x="2822" y="13361"/>
                  </a:lnTo>
                  <a:lnTo>
                    <a:pt x="18314" y="5117"/>
                  </a:lnTo>
                  <a:lnTo>
                    <a:pt x="35647" y="1420"/>
                  </a:lnTo>
                  <a:lnTo>
                    <a:pt x="81847" y="69"/>
                  </a:lnTo>
                  <a:lnTo>
                    <a:pt x="89490" y="0"/>
                  </a:lnTo>
                  <a:lnTo>
                    <a:pt x="115414" y="10017"/>
                  </a:lnTo>
                  <a:lnTo>
                    <a:pt x="128202" y="23427"/>
                  </a:lnTo>
                  <a:lnTo>
                    <a:pt x="136354" y="39969"/>
                  </a:lnTo>
                  <a:lnTo>
                    <a:pt x="139977" y="57905"/>
                  </a:lnTo>
                  <a:lnTo>
                    <a:pt x="134699" y="102895"/>
                  </a:lnTo>
                  <a:lnTo>
                    <a:pt x="126287" y="146902"/>
                  </a:lnTo>
                  <a:lnTo>
                    <a:pt x="122804" y="163639"/>
                  </a:lnTo>
                  <a:lnTo>
                    <a:pt x="111057" y="193029"/>
                  </a:lnTo>
                  <a:lnTo>
                    <a:pt x="106636" y="231135"/>
                  </a:lnTo>
                  <a:lnTo>
                    <a:pt x="95250" y="266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3589"/>
            <p:cNvSpPr/>
            <p:nvPr>
              <p:custDataLst>
                <p:tags r:id="rId64"/>
              </p:custDataLst>
            </p:nvPr>
          </p:nvSpPr>
          <p:spPr>
            <a:xfrm>
              <a:off x="9622899" y="3743325"/>
              <a:ext cx="140227" cy="57151"/>
            </a:xfrm>
            <a:custGeom>
              <a:avLst/>
              <a:gdLst/>
              <a:ahLst/>
              <a:cxnLst/>
              <a:rect l="0" t="0" r="0" b="0"/>
              <a:pathLst>
                <a:path w="140227" h="57151">
                  <a:moveTo>
                    <a:pt x="16401" y="57150"/>
                  </a:moveTo>
                  <a:lnTo>
                    <a:pt x="16401" y="57150"/>
                  </a:lnTo>
                  <a:lnTo>
                    <a:pt x="0" y="48949"/>
                  </a:lnTo>
                  <a:lnTo>
                    <a:pt x="4172" y="42569"/>
                  </a:lnTo>
                  <a:lnTo>
                    <a:pt x="8249" y="37904"/>
                  </a:lnTo>
                  <a:lnTo>
                    <a:pt x="24066" y="32721"/>
                  </a:lnTo>
                  <a:lnTo>
                    <a:pt x="68715" y="24338"/>
                  </a:lnTo>
                  <a:lnTo>
                    <a:pt x="109638" y="12490"/>
                  </a:lnTo>
                  <a:lnTo>
                    <a:pt x="140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3590"/>
            <p:cNvSpPr/>
            <p:nvPr>
              <p:custDataLst>
                <p:tags r:id="rId65"/>
              </p:custDataLst>
            </p:nvPr>
          </p:nvSpPr>
          <p:spPr>
            <a:xfrm>
              <a:off x="9820275" y="3554149"/>
              <a:ext cx="61576" cy="313002"/>
            </a:xfrm>
            <a:custGeom>
              <a:avLst/>
              <a:gdLst/>
              <a:ahLst/>
              <a:cxnLst/>
              <a:rect l="0" t="0" r="0" b="0"/>
              <a:pathLst>
                <a:path w="61576" h="313002">
                  <a:moveTo>
                    <a:pt x="28575" y="8201"/>
                  </a:moveTo>
                  <a:lnTo>
                    <a:pt x="28575" y="8201"/>
                  </a:lnTo>
                  <a:lnTo>
                    <a:pt x="23518" y="3144"/>
                  </a:lnTo>
                  <a:lnTo>
                    <a:pt x="23087" y="1655"/>
                  </a:lnTo>
                  <a:lnTo>
                    <a:pt x="23858" y="662"/>
                  </a:lnTo>
                  <a:lnTo>
                    <a:pt x="25430" y="0"/>
                  </a:lnTo>
                  <a:lnTo>
                    <a:pt x="26479" y="1675"/>
                  </a:lnTo>
                  <a:lnTo>
                    <a:pt x="42540" y="46455"/>
                  </a:lnTo>
                  <a:lnTo>
                    <a:pt x="53950" y="88939"/>
                  </a:lnTo>
                  <a:lnTo>
                    <a:pt x="61575" y="133510"/>
                  </a:lnTo>
                  <a:lnTo>
                    <a:pt x="60107" y="167743"/>
                  </a:lnTo>
                  <a:lnTo>
                    <a:pt x="50128" y="214301"/>
                  </a:lnTo>
                  <a:lnTo>
                    <a:pt x="34836" y="259865"/>
                  </a:lnTo>
                  <a:lnTo>
                    <a:pt x="0" y="313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SMARTInkShape-Group838"/>
          <p:cNvGrpSpPr/>
          <p:nvPr/>
        </p:nvGrpSpPr>
        <p:grpSpPr>
          <a:xfrm>
            <a:off x="10258425" y="3595393"/>
            <a:ext cx="446353" cy="262233"/>
            <a:chOff x="10258425" y="3595393"/>
            <a:chExt cx="446353" cy="262233"/>
          </a:xfrm>
        </p:grpSpPr>
        <p:sp>
          <p:nvSpPr>
            <p:cNvPr id="469" name="SMARTInkShape-3591"/>
            <p:cNvSpPr/>
            <p:nvPr>
              <p:custDataLst>
                <p:tags r:id="rId51"/>
              </p:custDataLst>
            </p:nvPr>
          </p:nvSpPr>
          <p:spPr>
            <a:xfrm>
              <a:off x="10258425" y="3705225"/>
              <a:ext cx="152401" cy="8937"/>
            </a:xfrm>
            <a:custGeom>
              <a:avLst/>
              <a:gdLst/>
              <a:ahLst/>
              <a:cxnLst/>
              <a:rect l="0" t="0" r="0" b="0"/>
              <a:pathLst>
                <a:path w="152401" h="8937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4" y="7539"/>
                  </a:lnTo>
                  <a:lnTo>
                    <a:pt x="13184" y="8936"/>
                  </a:lnTo>
                  <a:lnTo>
                    <a:pt x="24909" y="8205"/>
                  </a:lnTo>
                  <a:lnTo>
                    <a:pt x="63952" y="1934"/>
                  </a:lnTo>
                  <a:lnTo>
                    <a:pt x="103968" y="57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3592"/>
            <p:cNvSpPr/>
            <p:nvPr>
              <p:custDataLst>
                <p:tags r:id="rId52"/>
              </p:custDataLst>
            </p:nvPr>
          </p:nvSpPr>
          <p:spPr>
            <a:xfrm>
              <a:off x="10268238" y="3781425"/>
              <a:ext cx="161638" cy="28398"/>
            </a:xfrm>
            <a:custGeom>
              <a:avLst/>
              <a:gdLst/>
              <a:ahLst/>
              <a:cxnLst/>
              <a:rect l="0" t="0" r="0" b="0"/>
              <a:pathLst>
                <a:path w="161638" h="28398">
                  <a:moveTo>
                    <a:pt x="37812" y="0"/>
                  </a:moveTo>
                  <a:lnTo>
                    <a:pt x="37812" y="0"/>
                  </a:lnTo>
                  <a:lnTo>
                    <a:pt x="1948" y="21734"/>
                  </a:lnTo>
                  <a:lnTo>
                    <a:pt x="144" y="24014"/>
                  </a:lnTo>
                  <a:lnTo>
                    <a:pt x="0" y="25535"/>
                  </a:lnTo>
                  <a:lnTo>
                    <a:pt x="2021" y="26548"/>
                  </a:lnTo>
                  <a:lnTo>
                    <a:pt x="48490" y="28397"/>
                  </a:lnTo>
                  <a:lnTo>
                    <a:pt x="89778" y="27464"/>
                  </a:lnTo>
                  <a:lnTo>
                    <a:pt x="16163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3593"/>
            <p:cNvSpPr/>
            <p:nvPr>
              <p:custDataLst>
                <p:tags r:id="rId53"/>
              </p:custDataLst>
            </p:nvPr>
          </p:nvSpPr>
          <p:spPr>
            <a:xfrm>
              <a:off x="10687050" y="3595393"/>
              <a:ext cx="17728" cy="262233"/>
            </a:xfrm>
            <a:custGeom>
              <a:avLst/>
              <a:gdLst/>
              <a:ahLst/>
              <a:cxnLst/>
              <a:rect l="0" t="0" r="0" b="0"/>
              <a:pathLst>
                <a:path w="17728" h="262233">
                  <a:moveTo>
                    <a:pt x="9525" y="5057"/>
                  </a:moveTo>
                  <a:lnTo>
                    <a:pt x="9525" y="5057"/>
                  </a:lnTo>
                  <a:lnTo>
                    <a:pt x="9525" y="0"/>
                  </a:lnTo>
                  <a:lnTo>
                    <a:pt x="10583" y="627"/>
                  </a:lnTo>
                  <a:lnTo>
                    <a:pt x="14582" y="6969"/>
                  </a:lnTo>
                  <a:lnTo>
                    <a:pt x="17727" y="22439"/>
                  </a:lnTo>
                  <a:lnTo>
                    <a:pt x="11338" y="67959"/>
                  </a:lnTo>
                  <a:lnTo>
                    <a:pt x="9882" y="111556"/>
                  </a:lnTo>
                  <a:lnTo>
                    <a:pt x="9630" y="155734"/>
                  </a:lnTo>
                  <a:lnTo>
                    <a:pt x="4500" y="192224"/>
                  </a:lnTo>
                  <a:lnTo>
                    <a:pt x="0" y="262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SMARTInkShape-Group839"/>
          <p:cNvGrpSpPr/>
          <p:nvPr/>
        </p:nvGrpSpPr>
        <p:grpSpPr>
          <a:xfrm>
            <a:off x="8810625" y="4652440"/>
            <a:ext cx="994840" cy="803124"/>
            <a:chOff x="8810625" y="4652440"/>
            <a:chExt cx="994840" cy="803124"/>
          </a:xfrm>
        </p:grpSpPr>
        <p:sp>
          <p:nvSpPr>
            <p:cNvPr id="473" name="SMARTInkShape-3594"/>
            <p:cNvSpPr/>
            <p:nvPr>
              <p:custDataLst>
                <p:tags r:id="rId40"/>
              </p:custDataLst>
            </p:nvPr>
          </p:nvSpPr>
          <p:spPr>
            <a:xfrm>
              <a:off x="8829675" y="4916617"/>
              <a:ext cx="28417" cy="226884"/>
            </a:xfrm>
            <a:custGeom>
              <a:avLst/>
              <a:gdLst/>
              <a:ahLst/>
              <a:cxnLst/>
              <a:rect l="0" t="0" r="0" b="0"/>
              <a:pathLst>
                <a:path w="28417" h="226884">
                  <a:moveTo>
                    <a:pt x="0" y="17333"/>
                  </a:moveTo>
                  <a:lnTo>
                    <a:pt x="0" y="17333"/>
                  </a:lnTo>
                  <a:lnTo>
                    <a:pt x="0" y="0"/>
                  </a:lnTo>
                  <a:lnTo>
                    <a:pt x="1058" y="486"/>
                  </a:lnTo>
                  <a:lnTo>
                    <a:pt x="5057" y="3849"/>
                  </a:lnTo>
                  <a:lnTo>
                    <a:pt x="16246" y="30897"/>
                  </a:lnTo>
                  <a:lnTo>
                    <a:pt x="25826" y="75908"/>
                  </a:lnTo>
                  <a:lnTo>
                    <a:pt x="28032" y="115451"/>
                  </a:lnTo>
                  <a:lnTo>
                    <a:pt x="28416" y="152121"/>
                  </a:lnTo>
                  <a:lnTo>
                    <a:pt x="23471" y="191444"/>
                  </a:lnTo>
                  <a:lnTo>
                    <a:pt x="19050" y="226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3595"/>
            <p:cNvSpPr/>
            <p:nvPr>
              <p:custDataLst>
                <p:tags r:id="rId41"/>
              </p:custDataLst>
            </p:nvPr>
          </p:nvSpPr>
          <p:spPr>
            <a:xfrm>
              <a:off x="8830999" y="4860091"/>
              <a:ext cx="151077" cy="102435"/>
            </a:xfrm>
            <a:custGeom>
              <a:avLst/>
              <a:gdLst/>
              <a:ahLst/>
              <a:cxnLst/>
              <a:rect l="0" t="0" r="0" b="0"/>
              <a:pathLst>
                <a:path w="151077" h="102435">
                  <a:moveTo>
                    <a:pt x="8201" y="102434"/>
                  </a:moveTo>
                  <a:lnTo>
                    <a:pt x="8201" y="102434"/>
                  </a:lnTo>
                  <a:lnTo>
                    <a:pt x="7143" y="81738"/>
                  </a:lnTo>
                  <a:lnTo>
                    <a:pt x="0" y="66835"/>
                  </a:lnTo>
                  <a:lnTo>
                    <a:pt x="9181" y="54962"/>
                  </a:lnTo>
                  <a:lnTo>
                    <a:pt x="32306" y="33045"/>
                  </a:lnTo>
                  <a:lnTo>
                    <a:pt x="78299" y="10678"/>
                  </a:lnTo>
                  <a:lnTo>
                    <a:pt x="113652" y="544"/>
                  </a:lnTo>
                  <a:lnTo>
                    <a:pt x="130210" y="0"/>
                  </a:lnTo>
                  <a:lnTo>
                    <a:pt x="151076" y="7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3596"/>
            <p:cNvSpPr/>
            <p:nvPr>
              <p:custDataLst>
                <p:tags r:id="rId42"/>
              </p:custDataLst>
            </p:nvPr>
          </p:nvSpPr>
          <p:spPr>
            <a:xfrm>
              <a:off x="8810625" y="4981575"/>
              <a:ext cx="133351" cy="34064"/>
            </a:xfrm>
            <a:custGeom>
              <a:avLst/>
              <a:gdLst/>
              <a:ahLst/>
              <a:cxnLst/>
              <a:rect l="0" t="0" r="0" b="0"/>
              <a:pathLst>
                <a:path w="133351" h="34064">
                  <a:moveTo>
                    <a:pt x="0" y="28575"/>
                  </a:moveTo>
                  <a:lnTo>
                    <a:pt x="0" y="28575"/>
                  </a:lnTo>
                  <a:lnTo>
                    <a:pt x="0" y="33631"/>
                  </a:lnTo>
                  <a:lnTo>
                    <a:pt x="2117" y="34063"/>
                  </a:lnTo>
                  <a:lnTo>
                    <a:pt x="41155" y="28138"/>
                  </a:lnTo>
                  <a:lnTo>
                    <a:pt x="84134" y="1833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3597"/>
            <p:cNvSpPr/>
            <p:nvPr>
              <p:custDataLst>
                <p:tags r:id="rId43"/>
              </p:custDataLst>
            </p:nvPr>
          </p:nvSpPr>
          <p:spPr>
            <a:xfrm>
              <a:off x="8839777" y="4652440"/>
              <a:ext cx="123249" cy="176736"/>
            </a:xfrm>
            <a:custGeom>
              <a:avLst/>
              <a:gdLst/>
              <a:ahLst/>
              <a:cxnLst/>
              <a:rect l="0" t="0" r="0" b="0"/>
              <a:pathLst>
                <a:path w="123249" h="176736">
                  <a:moveTo>
                    <a:pt x="47048" y="33860"/>
                  </a:moveTo>
                  <a:lnTo>
                    <a:pt x="47048" y="33860"/>
                  </a:lnTo>
                  <a:lnTo>
                    <a:pt x="47048" y="28804"/>
                  </a:lnTo>
                  <a:lnTo>
                    <a:pt x="45990" y="27315"/>
                  </a:lnTo>
                  <a:lnTo>
                    <a:pt x="44226" y="26321"/>
                  </a:lnTo>
                  <a:lnTo>
                    <a:pt x="38847" y="24727"/>
                  </a:lnTo>
                  <a:lnTo>
                    <a:pt x="38404" y="25655"/>
                  </a:lnTo>
                  <a:lnTo>
                    <a:pt x="37914" y="29508"/>
                  </a:lnTo>
                  <a:lnTo>
                    <a:pt x="12657" y="73703"/>
                  </a:lnTo>
                  <a:lnTo>
                    <a:pt x="0" y="116656"/>
                  </a:lnTo>
                  <a:lnTo>
                    <a:pt x="867" y="116575"/>
                  </a:lnTo>
                  <a:lnTo>
                    <a:pt x="4651" y="113661"/>
                  </a:lnTo>
                  <a:lnTo>
                    <a:pt x="28079" y="67385"/>
                  </a:lnTo>
                  <a:lnTo>
                    <a:pt x="44943" y="24791"/>
                  </a:lnTo>
                  <a:lnTo>
                    <a:pt x="62894" y="0"/>
                  </a:lnTo>
                  <a:lnTo>
                    <a:pt x="65020" y="704"/>
                  </a:lnTo>
                  <a:lnTo>
                    <a:pt x="70206" y="7130"/>
                  </a:lnTo>
                  <a:lnTo>
                    <a:pt x="85271" y="50527"/>
                  </a:lnTo>
                  <a:lnTo>
                    <a:pt x="94710" y="90303"/>
                  </a:lnTo>
                  <a:lnTo>
                    <a:pt x="104210" y="120433"/>
                  </a:lnTo>
                  <a:lnTo>
                    <a:pt x="123248" y="176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3598"/>
            <p:cNvSpPr/>
            <p:nvPr>
              <p:custDataLst>
                <p:tags r:id="rId44"/>
              </p:custDataLst>
            </p:nvPr>
          </p:nvSpPr>
          <p:spPr>
            <a:xfrm>
              <a:off x="8924925" y="5113082"/>
              <a:ext cx="123221" cy="259019"/>
            </a:xfrm>
            <a:custGeom>
              <a:avLst/>
              <a:gdLst/>
              <a:ahLst/>
              <a:cxnLst/>
              <a:rect l="0" t="0" r="0" b="0"/>
              <a:pathLst>
                <a:path w="123221" h="259019">
                  <a:moveTo>
                    <a:pt x="0" y="68518"/>
                  </a:moveTo>
                  <a:lnTo>
                    <a:pt x="0" y="68518"/>
                  </a:lnTo>
                  <a:lnTo>
                    <a:pt x="0" y="60317"/>
                  </a:lnTo>
                  <a:lnTo>
                    <a:pt x="8201" y="107083"/>
                  </a:lnTo>
                  <a:lnTo>
                    <a:pt x="15810" y="145868"/>
                  </a:lnTo>
                  <a:lnTo>
                    <a:pt x="18411" y="187553"/>
                  </a:lnTo>
                  <a:lnTo>
                    <a:pt x="18992" y="234739"/>
                  </a:lnTo>
                  <a:lnTo>
                    <a:pt x="19038" y="246578"/>
                  </a:lnTo>
                  <a:lnTo>
                    <a:pt x="19049" y="204843"/>
                  </a:lnTo>
                  <a:lnTo>
                    <a:pt x="19050" y="161769"/>
                  </a:lnTo>
                  <a:lnTo>
                    <a:pt x="19050" y="119431"/>
                  </a:lnTo>
                  <a:lnTo>
                    <a:pt x="24107" y="76783"/>
                  </a:lnTo>
                  <a:lnTo>
                    <a:pt x="29810" y="38596"/>
                  </a:lnTo>
                  <a:lnTo>
                    <a:pt x="38296" y="20296"/>
                  </a:lnTo>
                  <a:lnTo>
                    <a:pt x="49123" y="7221"/>
                  </a:lnTo>
                  <a:lnTo>
                    <a:pt x="54973" y="2253"/>
                  </a:lnTo>
                  <a:lnTo>
                    <a:pt x="60989" y="0"/>
                  </a:lnTo>
                  <a:lnTo>
                    <a:pt x="73320" y="319"/>
                  </a:lnTo>
                  <a:lnTo>
                    <a:pt x="85856" y="6810"/>
                  </a:lnTo>
                  <a:lnTo>
                    <a:pt x="92164" y="11504"/>
                  </a:lnTo>
                  <a:lnTo>
                    <a:pt x="101991" y="25187"/>
                  </a:lnTo>
                  <a:lnTo>
                    <a:pt x="119226" y="63596"/>
                  </a:lnTo>
                  <a:lnTo>
                    <a:pt x="123220" y="110229"/>
                  </a:lnTo>
                  <a:lnTo>
                    <a:pt x="115042" y="153036"/>
                  </a:lnTo>
                  <a:lnTo>
                    <a:pt x="93218" y="199658"/>
                  </a:lnTo>
                  <a:lnTo>
                    <a:pt x="46087" y="241083"/>
                  </a:lnTo>
                  <a:lnTo>
                    <a:pt x="9525" y="259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3599"/>
            <p:cNvSpPr/>
            <p:nvPr>
              <p:custDataLst>
                <p:tags r:id="rId45"/>
              </p:custDataLst>
            </p:nvPr>
          </p:nvSpPr>
          <p:spPr>
            <a:xfrm>
              <a:off x="9048750" y="5329656"/>
              <a:ext cx="123826" cy="125908"/>
            </a:xfrm>
            <a:custGeom>
              <a:avLst/>
              <a:gdLst/>
              <a:ahLst/>
              <a:cxnLst/>
              <a:rect l="0" t="0" r="0" b="0"/>
              <a:pathLst>
                <a:path w="123826" h="125908">
                  <a:moveTo>
                    <a:pt x="0" y="23394"/>
                  </a:moveTo>
                  <a:lnTo>
                    <a:pt x="0" y="23394"/>
                  </a:lnTo>
                  <a:lnTo>
                    <a:pt x="0" y="18338"/>
                  </a:lnTo>
                  <a:lnTo>
                    <a:pt x="2822" y="13033"/>
                  </a:lnTo>
                  <a:lnTo>
                    <a:pt x="8663" y="7147"/>
                  </a:lnTo>
                  <a:lnTo>
                    <a:pt x="18314" y="1004"/>
                  </a:lnTo>
                  <a:lnTo>
                    <a:pt x="23850" y="0"/>
                  </a:lnTo>
                  <a:lnTo>
                    <a:pt x="35647" y="1707"/>
                  </a:lnTo>
                  <a:lnTo>
                    <a:pt x="49133" y="8619"/>
                  </a:lnTo>
                  <a:lnTo>
                    <a:pt x="51805" y="13544"/>
                  </a:lnTo>
                  <a:lnTo>
                    <a:pt x="54774" y="27483"/>
                  </a:lnTo>
                  <a:lnTo>
                    <a:pt x="53272" y="41439"/>
                  </a:lnTo>
                  <a:lnTo>
                    <a:pt x="39706" y="81665"/>
                  </a:lnTo>
                  <a:lnTo>
                    <a:pt x="22190" y="113147"/>
                  </a:lnTo>
                  <a:lnTo>
                    <a:pt x="22201" y="116038"/>
                  </a:lnTo>
                  <a:lnTo>
                    <a:pt x="25037" y="122072"/>
                  </a:lnTo>
                  <a:lnTo>
                    <a:pt x="35468" y="125460"/>
                  </a:lnTo>
                  <a:lnTo>
                    <a:pt x="50688" y="125907"/>
                  </a:lnTo>
                  <a:lnTo>
                    <a:pt x="95653" y="114752"/>
                  </a:lnTo>
                  <a:lnTo>
                    <a:pt x="123825" y="109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3600"/>
            <p:cNvSpPr/>
            <p:nvPr>
              <p:custDataLst>
                <p:tags r:id="rId46"/>
              </p:custDataLst>
            </p:nvPr>
          </p:nvSpPr>
          <p:spPr>
            <a:xfrm>
              <a:off x="9071837" y="4781550"/>
              <a:ext cx="110264" cy="27252"/>
            </a:xfrm>
            <a:custGeom>
              <a:avLst/>
              <a:gdLst/>
              <a:ahLst/>
              <a:cxnLst/>
              <a:rect l="0" t="0" r="0" b="0"/>
              <a:pathLst>
                <a:path w="110264" h="27252">
                  <a:moveTo>
                    <a:pt x="5488" y="19050"/>
                  </a:moveTo>
                  <a:lnTo>
                    <a:pt x="5488" y="19050"/>
                  </a:lnTo>
                  <a:lnTo>
                    <a:pt x="5488" y="24106"/>
                  </a:lnTo>
                  <a:lnTo>
                    <a:pt x="4430" y="25595"/>
                  </a:lnTo>
                  <a:lnTo>
                    <a:pt x="2666" y="26589"/>
                  </a:lnTo>
                  <a:lnTo>
                    <a:pt x="431" y="27251"/>
                  </a:lnTo>
                  <a:lnTo>
                    <a:pt x="0" y="26634"/>
                  </a:lnTo>
                  <a:lnTo>
                    <a:pt x="2343" y="23126"/>
                  </a:lnTo>
                  <a:lnTo>
                    <a:pt x="6912" y="20862"/>
                  </a:lnTo>
                  <a:lnTo>
                    <a:pt x="53398" y="10161"/>
                  </a:lnTo>
                  <a:lnTo>
                    <a:pt x="90388" y="8550"/>
                  </a:lnTo>
                  <a:lnTo>
                    <a:pt x="1102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3601"/>
            <p:cNvSpPr/>
            <p:nvPr>
              <p:custDataLst>
                <p:tags r:id="rId47"/>
              </p:custDataLst>
            </p:nvPr>
          </p:nvSpPr>
          <p:spPr>
            <a:xfrm>
              <a:off x="9315609" y="4801924"/>
              <a:ext cx="114142" cy="354054"/>
            </a:xfrm>
            <a:custGeom>
              <a:avLst/>
              <a:gdLst/>
              <a:ahLst/>
              <a:cxnLst/>
              <a:rect l="0" t="0" r="0" b="0"/>
              <a:pathLst>
                <a:path w="114142" h="354054">
                  <a:moveTo>
                    <a:pt x="85566" y="8201"/>
                  </a:moveTo>
                  <a:lnTo>
                    <a:pt x="85566" y="8201"/>
                  </a:lnTo>
                  <a:lnTo>
                    <a:pt x="85566" y="0"/>
                  </a:lnTo>
                  <a:lnTo>
                    <a:pt x="80509" y="4125"/>
                  </a:lnTo>
                  <a:lnTo>
                    <a:pt x="63832" y="21546"/>
                  </a:lnTo>
                  <a:lnTo>
                    <a:pt x="42383" y="65717"/>
                  </a:lnTo>
                  <a:lnTo>
                    <a:pt x="24158" y="108031"/>
                  </a:lnTo>
                  <a:lnTo>
                    <a:pt x="11981" y="150621"/>
                  </a:lnTo>
                  <a:lnTo>
                    <a:pt x="3909" y="175400"/>
                  </a:lnTo>
                  <a:lnTo>
                    <a:pt x="644" y="221105"/>
                  </a:lnTo>
                  <a:lnTo>
                    <a:pt x="0" y="261570"/>
                  </a:lnTo>
                  <a:lnTo>
                    <a:pt x="5555" y="282735"/>
                  </a:lnTo>
                  <a:lnTo>
                    <a:pt x="14940" y="309678"/>
                  </a:lnTo>
                  <a:lnTo>
                    <a:pt x="16256" y="317136"/>
                  </a:lnTo>
                  <a:lnTo>
                    <a:pt x="23364" y="328245"/>
                  </a:lnTo>
                  <a:lnTo>
                    <a:pt x="34638" y="336709"/>
                  </a:lnTo>
                  <a:lnTo>
                    <a:pt x="66746" y="354053"/>
                  </a:lnTo>
                  <a:lnTo>
                    <a:pt x="114141" y="341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3602"/>
            <p:cNvSpPr/>
            <p:nvPr>
              <p:custDataLst>
                <p:tags r:id="rId48"/>
              </p:custDataLst>
            </p:nvPr>
          </p:nvSpPr>
          <p:spPr>
            <a:xfrm>
              <a:off x="9479090" y="4890369"/>
              <a:ext cx="130821" cy="243607"/>
            </a:xfrm>
            <a:custGeom>
              <a:avLst/>
              <a:gdLst/>
              <a:ahLst/>
              <a:cxnLst/>
              <a:rect l="0" t="0" r="0" b="0"/>
              <a:pathLst>
                <a:path w="130821" h="243607">
                  <a:moveTo>
                    <a:pt x="17335" y="15006"/>
                  </a:moveTo>
                  <a:lnTo>
                    <a:pt x="17335" y="15006"/>
                  </a:lnTo>
                  <a:lnTo>
                    <a:pt x="12278" y="15006"/>
                  </a:lnTo>
                  <a:lnTo>
                    <a:pt x="6974" y="12184"/>
                  </a:lnTo>
                  <a:lnTo>
                    <a:pt x="0" y="6805"/>
                  </a:lnTo>
                  <a:lnTo>
                    <a:pt x="487" y="6364"/>
                  </a:lnTo>
                  <a:lnTo>
                    <a:pt x="42178" y="5515"/>
                  </a:lnTo>
                  <a:lnTo>
                    <a:pt x="73514" y="0"/>
                  </a:lnTo>
                  <a:lnTo>
                    <a:pt x="105859" y="9606"/>
                  </a:lnTo>
                  <a:lnTo>
                    <a:pt x="117709" y="18251"/>
                  </a:lnTo>
                  <a:lnTo>
                    <a:pt x="122351" y="23519"/>
                  </a:lnTo>
                  <a:lnTo>
                    <a:pt x="127509" y="37840"/>
                  </a:lnTo>
                  <a:lnTo>
                    <a:pt x="130820" y="72902"/>
                  </a:lnTo>
                  <a:lnTo>
                    <a:pt x="124928" y="114833"/>
                  </a:lnTo>
                  <a:lnTo>
                    <a:pt x="117425" y="155687"/>
                  </a:lnTo>
                  <a:lnTo>
                    <a:pt x="105684" y="199573"/>
                  </a:lnTo>
                  <a:lnTo>
                    <a:pt x="93535" y="243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3603"/>
            <p:cNvSpPr/>
            <p:nvPr>
              <p:custDataLst>
                <p:tags r:id="rId49"/>
              </p:custDataLst>
            </p:nvPr>
          </p:nvSpPr>
          <p:spPr>
            <a:xfrm>
              <a:off x="9509987" y="5000625"/>
              <a:ext cx="119789" cy="38101"/>
            </a:xfrm>
            <a:custGeom>
              <a:avLst/>
              <a:gdLst/>
              <a:ahLst/>
              <a:cxnLst/>
              <a:rect l="0" t="0" r="0" b="0"/>
              <a:pathLst>
                <a:path w="119789" h="38101">
                  <a:moveTo>
                    <a:pt x="5488" y="38100"/>
                  </a:moveTo>
                  <a:lnTo>
                    <a:pt x="5488" y="38100"/>
                  </a:lnTo>
                  <a:lnTo>
                    <a:pt x="431" y="38100"/>
                  </a:lnTo>
                  <a:lnTo>
                    <a:pt x="0" y="37042"/>
                  </a:lnTo>
                  <a:lnTo>
                    <a:pt x="2343" y="33044"/>
                  </a:lnTo>
                  <a:lnTo>
                    <a:pt x="4449" y="31555"/>
                  </a:lnTo>
                  <a:lnTo>
                    <a:pt x="44363" y="21232"/>
                  </a:lnTo>
                  <a:lnTo>
                    <a:pt x="89170" y="9329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3604"/>
            <p:cNvSpPr/>
            <p:nvPr>
              <p:custDataLst>
                <p:tags r:id="rId50"/>
              </p:custDataLst>
            </p:nvPr>
          </p:nvSpPr>
          <p:spPr>
            <a:xfrm>
              <a:off x="9725025" y="4830499"/>
              <a:ext cx="80440" cy="303477"/>
            </a:xfrm>
            <a:custGeom>
              <a:avLst/>
              <a:gdLst/>
              <a:ahLst/>
              <a:cxnLst/>
              <a:rect l="0" t="0" r="0" b="0"/>
              <a:pathLst>
                <a:path w="80440" h="3034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7" y="4125"/>
                  </a:lnTo>
                  <a:lnTo>
                    <a:pt x="35210" y="45727"/>
                  </a:lnTo>
                  <a:lnTo>
                    <a:pt x="51826" y="82585"/>
                  </a:lnTo>
                  <a:lnTo>
                    <a:pt x="68036" y="123844"/>
                  </a:lnTo>
                  <a:lnTo>
                    <a:pt x="80181" y="170512"/>
                  </a:lnTo>
                  <a:lnTo>
                    <a:pt x="80439" y="189348"/>
                  </a:lnTo>
                  <a:lnTo>
                    <a:pt x="71810" y="223446"/>
                  </a:lnTo>
                  <a:lnTo>
                    <a:pt x="55850" y="261418"/>
                  </a:lnTo>
                  <a:lnTo>
                    <a:pt x="43871" y="280551"/>
                  </a:lnTo>
                  <a:lnTo>
                    <a:pt x="19050" y="303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SMARTInkShape-Group840"/>
          <p:cNvGrpSpPr/>
          <p:nvPr/>
        </p:nvGrpSpPr>
        <p:grpSpPr>
          <a:xfrm>
            <a:off x="10153650" y="4963149"/>
            <a:ext cx="180976" cy="132150"/>
            <a:chOff x="10153650" y="4963149"/>
            <a:chExt cx="180976" cy="132150"/>
          </a:xfrm>
        </p:grpSpPr>
        <p:sp>
          <p:nvSpPr>
            <p:cNvPr id="485" name="SMARTInkShape-3605"/>
            <p:cNvSpPr/>
            <p:nvPr>
              <p:custDataLst>
                <p:tags r:id="rId38"/>
              </p:custDataLst>
            </p:nvPr>
          </p:nvSpPr>
          <p:spPr>
            <a:xfrm>
              <a:off x="10153650" y="4963149"/>
              <a:ext cx="152401" cy="27952"/>
            </a:xfrm>
            <a:custGeom>
              <a:avLst/>
              <a:gdLst/>
              <a:ahLst/>
              <a:cxnLst/>
              <a:rect l="0" t="0" r="0" b="0"/>
              <a:pathLst>
                <a:path w="152401" h="27952">
                  <a:moveTo>
                    <a:pt x="0" y="27951"/>
                  </a:moveTo>
                  <a:lnTo>
                    <a:pt x="0" y="27951"/>
                  </a:lnTo>
                  <a:lnTo>
                    <a:pt x="20226" y="27951"/>
                  </a:lnTo>
                  <a:lnTo>
                    <a:pt x="66830" y="10051"/>
                  </a:lnTo>
                  <a:lnTo>
                    <a:pt x="98118" y="2539"/>
                  </a:lnTo>
                  <a:lnTo>
                    <a:pt x="131449" y="0"/>
                  </a:lnTo>
                  <a:lnTo>
                    <a:pt x="152400" y="8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3606"/>
            <p:cNvSpPr/>
            <p:nvPr>
              <p:custDataLst>
                <p:tags r:id="rId39"/>
              </p:custDataLst>
            </p:nvPr>
          </p:nvSpPr>
          <p:spPr>
            <a:xfrm>
              <a:off x="10202059" y="5057775"/>
              <a:ext cx="132567" cy="37524"/>
            </a:xfrm>
            <a:custGeom>
              <a:avLst/>
              <a:gdLst/>
              <a:ahLst/>
              <a:cxnLst/>
              <a:rect l="0" t="0" r="0" b="0"/>
              <a:pathLst>
                <a:path w="132567" h="37524">
                  <a:moveTo>
                    <a:pt x="18266" y="0"/>
                  </a:moveTo>
                  <a:lnTo>
                    <a:pt x="18266" y="0"/>
                  </a:lnTo>
                  <a:lnTo>
                    <a:pt x="5175" y="14151"/>
                  </a:lnTo>
                  <a:lnTo>
                    <a:pt x="1865" y="21459"/>
                  </a:lnTo>
                  <a:lnTo>
                    <a:pt x="0" y="31522"/>
                  </a:lnTo>
                  <a:lnTo>
                    <a:pt x="1857" y="33715"/>
                  </a:lnTo>
                  <a:lnTo>
                    <a:pt x="9562" y="36151"/>
                  </a:lnTo>
                  <a:lnTo>
                    <a:pt x="46026" y="37523"/>
                  </a:lnTo>
                  <a:lnTo>
                    <a:pt x="92423" y="36928"/>
                  </a:lnTo>
                  <a:lnTo>
                    <a:pt x="132566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SMARTInkShape-Group841"/>
          <p:cNvGrpSpPr/>
          <p:nvPr/>
        </p:nvGrpSpPr>
        <p:grpSpPr>
          <a:xfrm>
            <a:off x="10655744" y="4772025"/>
            <a:ext cx="400310" cy="419101"/>
            <a:chOff x="10655744" y="4772025"/>
            <a:chExt cx="400310" cy="419101"/>
          </a:xfrm>
        </p:grpSpPr>
        <p:sp>
          <p:nvSpPr>
            <p:cNvPr id="488" name="SMARTInkShape-3607"/>
            <p:cNvSpPr/>
            <p:nvPr>
              <p:custDataLst>
                <p:tags r:id="rId35"/>
              </p:custDataLst>
            </p:nvPr>
          </p:nvSpPr>
          <p:spPr>
            <a:xfrm>
              <a:off x="10655744" y="4782093"/>
              <a:ext cx="193232" cy="176253"/>
            </a:xfrm>
            <a:custGeom>
              <a:avLst/>
              <a:gdLst/>
              <a:ahLst/>
              <a:cxnLst/>
              <a:rect l="0" t="0" r="0" b="0"/>
              <a:pathLst>
                <a:path w="193232" h="176253">
                  <a:moveTo>
                    <a:pt x="12256" y="28032"/>
                  </a:moveTo>
                  <a:lnTo>
                    <a:pt x="12256" y="28032"/>
                  </a:lnTo>
                  <a:lnTo>
                    <a:pt x="2144" y="22976"/>
                  </a:lnTo>
                  <a:lnTo>
                    <a:pt x="223" y="20428"/>
                  </a:lnTo>
                  <a:lnTo>
                    <a:pt x="0" y="17671"/>
                  </a:lnTo>
                  <a:lnTo>
                    <a:pt x="2575" y="11785"/>
                  </a:lnTo>
                  <a:lnTo>
                    <a:pt x="7249" y="5642"/>
                  </a:lnTo>
                  <a:lnTo>
                    <a:pt x="15675" y="2206"/>
                  </a:lnTo>
                  <a:lnTo>
                    <a:pt x="38331" y="0"/>
                  </a:lnTo>
                  <a:lnTo>
                    <a:pt x="50656" y="5343"/>
                  </a:lnTo>
                  <a:lnTo>
                    <a:pt x="62131" y="14773"/>
                  </a:lnTo>
                  <a:lnTo>
                    <a:pt x="70758" y="26020"/>
                  </a:lnTo>
                  <a:lnTo>
                    <a:pt x="72476" y="43718"/>
                  </a:lnTo>
                  <a:lnTo>
                    <a:pt x="64957" y="89574"/>
                  </a:lnTo>
                  <a:lnTo>
                    <a:pt x="47069" y="129948"/>
                  </a:lnTo>
                  <a:lnTo>
                    <a:pt x="24978" y="162703"/>
                  </a:lnTo>
                  <a:lnTo>
                    <a:pt x="24971" y="165438"/>
                  </a:lnTo>
                  <a:lnTo>
                    <a:pt x="26023" y="167261"/>
                  </a:lnTo>
                  <a:lnTo>
                    <a:pt x="27784" y="168476"/>
                  </a:lnTo>
                  <a:lnTo>
                    <a:pt x="72287" y="173409"/>
                  </a:lnTo>
                  <a:lnTo>
                    <a:pt x="97145" y="176252"/>
                  </a:lnTo>
                  <a:lnTo>
                    <a:pt x="137715" y="172961"/>
                  </a:lnTo>
                  <a:lnTo>
                    <a:pt x="193231" y="161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3608"/>
            <p:cNvSpPr/>
            <p:nvPr>
              <p:custDataLst>
                <p:tags r:id="rId36"/>
              </p:custDataLst>
            </p:nvPr>
          </p:nvSpPr>
          <p:spPr>
            <a:xfrm>
              <a:off x="10839450" y="4772025"/>
              <a:ext cx="133351" cy="371476"/>
            </a:xfrm>
            <a:custGeom>
              <a:avLst/>
              <a:gdLst/>
              <a:ahLst/>
              <a:cxnLst/>
              <a:rect l="0" t="0" r="0" b="0"/>
              <a:pathLst>
                <a:path w="133351" h="371476">
                  <a:moveTo>
                    <a:pt x="133350" y="0"/>
                  </a:moveTo>
                  <a:lnTo>
                    <a:pt x="133350" y="0"/>
                  </a:lnTo>
                  <a:lnTo>
                    <a:pt x="128293" y="0"/>
                  </a:lnTo>
                  <a:lnTo>
                    <a:pt x="115036" y="20226"/>
                  </a:lnTo>
                  <a:lnTo>
                    <a:pt x="104685" y="59499"/>
                  </a:lnTo>
                  <a:lnTo>
                    <a:pt x="91225" y="97828"/>
                  </a:lnTo>
                  <a:lnTo>
                    <a:pt x="76659" y="142641"/>
                  </a:lnTo>
                  <a:lnTo>
                    <a:pt x="68997" y="174520"/>
                  </a:lnTo>
                  <a:lnTo>
                    <a:pt x="52780" y="220102"/>
                  </a:lnTo>
                  <a:lnTo>
                    <a:pt x="35629" y="255715"/>
                  </a:lnTo>
                  <a:lnTo>
                    <a:pt x="19817" y="299495"/>
                  </a:lnTo>
                  <a:lnTo>
                    <a:pt x="4335" y="342398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3609"/>
            <p:cNvSpPr/>
            <p:nvPr>
              <p:custDataLst>
                <p:tags r:id="rId37"/>
              </p:custDataLst>
            </p:nvPr>
          </p:nvSpPr>
          <p:spPr>
            <a:xfrm>
              <a:off x="10934700" y="5010448"/>
              <a:ext cx="121354" cy="180678"/>
            </a:xfrm>
            <a:custGeom>
              <a:avLst/>
              <a:gdLst/>
              <a:ahLst/>
              <a:cxnLst/>
              <a:rect l="0" t="0" r="0" b="0"/>
              <a:pathLst>
                <a:path w="121354" h="180678">
                  <a:moveTo>
                    <a:pt x="0" y="47327"/>
                  </a:moveTo>
                  <a:lnTo>
                    <a:pt x="0" y="47327"/>
                  </a:lnTo>
                  <a:lnTo>
                    <a:pt x="0" y="34070"/>
                  </a:lnTo>
                  <a:lnTo>
                    <a:pt x="10112" y="19881"/>
                  </a:lnTo>
                  <a:lnTo>
                    <a:pt x="21458" y="7328"/>
                  </a:lnTo>
                  <a:lnTo>
                    <a:pt x="31056" y="3091"/>
                  </a:lnTo>
                  <a:lnTo>
                    <a:pt x="74432" y="0"/>
                  </a:lnTo>
                  <a:lnTo>
                    <a:pt x="87055" y="893"/>
                  </a:lnTo>
                  <a:lnTo>
                    <a:pt x="96195" y="4818"/>
                  </a:lnTo>
                  <a:lnTo>
                    <a:pt x="97996" y="8404"/>
                  </a:lnTo>
                  <a:lnTo>
                    <a:pt x="97175" y="18034"/>
                  </a:lnTo>
                  <a:lnTo>
                    <a:pt x="90462" y="26546"/>
                  </a:lnTo>
                  <a:lnTo>
                    <a:pt x="51867" y="52551"/>
                  </a:lnTo>
                  <a:lnTo>
                    <a:pt x="44925" y="54940"/>
                  </a:lnTo>
                  <a:lnTo>
                    <a:pt x="43708" y="56637"/>
                  </a:lnTo>
                  <a:lnTo>
                    <a:pt x="43956" y="58824"/>
                  </a:lnTo>
                  <a:lnTo>
                    <a:pt x="45179" y="61343"/>
                  </a:lnTo>
                  <a:lnTo>
                    <a:pt x="48109" y="63020"/>
                  </a:lnTo>
                  <a:lnTo>
                    <a:pt x="65202" y="68536"/>
                  </a:lnTo>
                  <a:lnTo>
                    <a:pt x="81408" y="76542"/>
                  </a:lnTo>
                  <a:lnTo>
                    <a:pt x="100674" y="85616"/>
                  </a:lnTo>
                  <a:lnTo>
                    <a:pt x="116665" y="98165"/>
                  </a:lnTo>
                  <a:lnTo>
                    <a:pt x="120643" y="110138"/>
                  </a:lnTo>
                  <a:lnTo>
                    <a:pt x="121353" y="124985"/>
                  </a:lnTo>
                  <a:lnTo>
                    <a:pt x="118141" y="138639"/>
                  </a:lnTo>
                  <a:lnTo>
                    <a:pt x="107540" y="151762"/>
                  </a:lnTo>
                  <a:lnTo>
                    <a:pt x="91186" y="163593"/>
                  </a:lnTo>
                  <a:lnTo>
                    <a:pt x="19050" y="180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SMARTInkShape-Group842"/>
          <p:cNvGrpSpPr/>
          <p:nvPr/>
        </p:nvGrpSpPr>
        <p:grpSpPr>
          <a:xfrm>
            <a:off x="8829675" y="5892093"/>
            <a:ext cx="883913" cy="718068"/>
            <a:chOff x="8829675" y="5892093"/>
            <a:chExt cx="883913" cy="718068"/>
          </a:xfrm>
        </p:grpSpPr>
        <p:sp>
          <p:nvSpPr>
            <p:cNvPr id="492" name="SMARTInkShape-3610"/>
            <p:cNvSpPr/>
            <p:nvPr>
              <p:custDataLst>
                <p:tags r:id="rId23"/>
              </p:custDataLst>
            </p:nvPr>
          </p:nvSpPr>
          <p:spPr>
            <a:xfrm>
              <a:off x="8839200" y="6134885"/>
              <a:ext cx="19051" cy="246866"/>
            </a:xfrm>
            <a:custGeom>
              <a:avLst/>
              <a:gdLst/>
              <a:ahLst/>
              <a:cxnLst/>
              <a:rect l="0" t="0" r="0" b="0"/>
              <a:pathLst>
                <a:path w="19051" h="246866">
                  <a:moveTo>
                    <a:pt x="19050" y="18265"/>
                  </a:moveTo>
                  <a:lnTo>
                    <a:pt x="19050" y="18265"/>
                  </a:lnTo>
                  <a:lnTo>
                    <a:pt x="19050" y="0"/>
                  </a:lnTo>
                  <a:lnTo>
                    <a:pt x="19050" y="42534"/>
                  </a:lnTo>
                  <a:lnTo>
                    <a:pt x="17992" y="88250"/>
                  </a:lnTo>
                  <a:lnTo>
                    <a:pt x="12504" y="132604"/>
                  </a:lnTo>
                  <a:lnTo>
                    <a:pt x="7290" y="173809"/>
                  </a:lnTo>
                  <a:lnTo>
                    <a:pt x="2160" y="209697"/>
                  </a:lnTo>
                  <a:lnTo>
                    <a:pt x="0" y="246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3611"/>
            <p:cNvSpPr/>
            <p:nvPr>
              <p:custDataLst>
                <p:tags r:id="rId24"/>
              </p:custDataLst>
            </p:nvPr>
          </p:nvSpPr>
          <p:spPr>
            <a:xfrm>
              <a:off x="9090887" y="6143625"/>
              <a:ext cx="119789" cy="9526"/>
            </a:xfrm>
            <a:custGeom>
              <a:avLst/>
              <a:gdLst/>
              <a:ahLst/>
              <a:cxnLst/>
              <a:rect l="0" t="0" r="0" b="0"/>
              <a:pathLst>
                <a:path w="119789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45386" y="9525"/>
                  </a:lnTo>
                  <a:lnTo>
                    <a:pt x="72696" y="6703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3612"/>
            <p:cNvSpPr/>
            <p:nvPr>
              <p:custDataLst>
                <p:tags r:id="rId25"/>
              </p:custDataLst>
            </p:nvPr>
          </p:nvSpPr>
          <p:spPr>
            <a:xfrm>
              <a:off x="9058275" y="6516574"/>
              <a:ext cx="114301" cy="93587"/>
            </a:xfrm>
            <a:custGeom>
              <a:avLst/>
              <a:gdLst/>
              <a:ahLst/>
              <a:cxnLst/>
              <a:rect l="0" t="0" r="0" b="0"/>
              <a:pathLst>
                <a:path w="114301" h="93587">
                  <a:moveTo>
                    <a:pt x="0" y="27101"/>
                  </a:moveTo>
                  <a:lnTo>
                    <a:pt x="0" y="27101"/>
                  </a:lnTo>
                  <a:lnTo>
                    <a:pt x="0" y="13844"/>
                  </a:lnTo>
                  <a:lnTo>
                    <a:pt x="1058" y="11913"/>
                  </a:lnTo>
                  <a:lnTo>
                    <a:pt x="2822" y="10626"/>
                  </a:lnTo>
                  <a:lnTo>
                    <a:pt x="7605" y="8138"/>
                  </a:lnTo>
                  <a:lnTo>
                    <a:pt x="16246" y="1844"/>
                  </a:lnTo>
                  <a:lnTo>
                    <a:pt x="22390" y="0"/>
                  </a:lnTo>
                  <a:lnTo>
                    <a:pt x="36856" y="4019"/>
                  </a:lnTo>
                  <a:lnTo>
                    <a:pt x="40445" y="7480"/>
                  </a:lnTo>
                  <a:lnTo>
                    <a:pt x="44434" y="16970"/>
                  </a:lnTo>
                  <a:lnTo>
                    <a:pt x="46679" y="34211"/>
                  </a:lnTo>
                  <a:lnTo>
                    <a:pt x="41560" y="49311"/>
                  </a:lnTo>
                  <a:lnTo>
                    <a:pt x="21134" y="86496"/>
                  </a:lnTo>
                  <a:lnTo>
                    <a:pt x="21497" y="88923"/>
                  </a:lnTo>
                  <a:lnTo>
                    <a:pt x="22799" y="90541"/>
                  </a:lnTo>
                  <a:lnTo>
                    <a:pt x="24724" y="91619"/>
                  </a:lnTo>
                  <a:lnTo>
                    <a:pt x="64865" y="93586"/>
                  </a:lnTo>
                  <a:lnTo>
                    <a:pt x="114300" y="84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3613"/>
            <p:cNvSpPr/>
            <p:nvPr>
              <p:custDataLst>
                <p:tags r:id="rId26"/>
              </p:custDataLst>
            </p:nvPr>
          </p:nvSpPr>
          <p:spPr>
            <a:xfrm>
              <a:off x="8953500" y="6337217"/>
              <a:ext cx="94779" cy="206459"/>
            </a:xfrm>
            <a:custGeom>
              <a:avLst/>
              <a:gdLst/>
              <a:ahLst/>
              <a:cxnLst/>
              <a:rect l="0" t="0" r="0" b="0"/>
              <a:pathLst>
                <a:path w="94779" h="206459">
                  <a:moveTo>
                    <a:pt x="19050" y="92158"/>
                  </a:moveTo>
                  <a:lnTo>
                    <a:pt x="19050" y="92158"/>
                  </a:lnTo>
                  <a:lnTo>
                    <a:pt x="13993" y="102271"/>
                  </a:lnTo>
                  <a:lnTo>
                    <a:pt x="10113" y="143937"/>
                  </a:lnTo>
                  <a:lnTo>
                    <a:pt x="8543" y="187563"/>
                  </a:lnTo>
                  <a:lnTo>
                    <a:pt x="4503" y="197355"/>
                  </a:lnTo>
                  <a:lnTo>
                    <a:pt x="3002" y="199331"/>
                  </a:lnTo>
                  <a:lnTo>
                    <a:pt x="2002" y="199589"/>
                  </a:lnTo>
                  <a:lnTo>
                    <a:pt x="1336" y="198704"/>
                  </a:lnTo>
                  <a:lnTo>
                    <a:pt x="8318" y="155405"/>
                  </a:lnTo>
                  <a:lnTo>
                    <a:pt x="14225" y="117482"/>
                  </a:lnTo>
                  <a:lnTo>
                    <a:pt x="25702" y="79835"/>
                  </a:lnTo>
                  <a:lnTo>
                    <a:pt x="38159" y="36651"/>
                  </a:lnTo>
                  <a:lnTo>
                    <a:pt x="45533" y="18806"/>
                  </a:lnTo>
                  <a:lnTo>
                    <a:pt x="55867" y="7345"/>
                  </a:lnTo>
                  <a:lnTo>
                    <a:pt x="67516" y="1548"/>
                  </a:lnTo>
                  <a:lnTo>
                    <a:pt x="73585" y="0"/>
                  </a:lnTo>
                  <a:lnTo>
                    <a:pt x="78691" y="2145"/>
                  </a:lnTo>
                  <a:lnTo>
                    <a:pt x="87185" y="12994"/>
                  </a:lnTo>
                  <a:lnTo>
                    <a:pt x="92860" y="31895"/>
                  </a:lnTo>
                  <a:lnTo>
                    <a:pt x="94778" y="72455"/>
                  </a:lnTo>
                  <a:lnTo>
                    <a:pt x="94051" y="105605"/>
                  </a:lnTo>
                  <a:lnTo>
                    <a:pt x="81974" y="141972"/>
                  </a:lnTo>
                  <a:lnTo>
                    <a:pt x="59060" y="174513"/>
                  </a:lnTo>
                  <a:lnTo>
                    <a:pt x="39771" y="194973"/>
                  </a:lnTo>
                  <a:lnTo>
                    <a:pt x="27906" y="201354"/>
                  </a:lnTo>
                  <a:lnTo>
                    <a:pt x="0" y="206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3614"/>
            <p:cNvSpPr/>
            <p:nvPr>
              <p:custDataLst>
                <p:tags r:id="rId27"/>
              </p:custDataLst>
            </p:nvPr>
          </p:nvSpPr>
          <p:spPr>
            <a:xfrm>
              <a:off x="8848853" y="5892093"/>
              <a:ext cx="95123" cy="99133"/>
            </a:xfrm>
            <a:custGeom>
              <a:avLst/>
              <a:gdLst/>
              <a:ahLst/>
              <a:cxnLst/>
              <a:rect l="0" t="0" r="0" b="0"/>
              <a:pathLst>
                <a:path w="95123" h="99133">
                  <a:moveTo>
                    <a:pt x="28447" y="3882"/>
                  </a:moveTo>
                  <a:lnTo>
                    <a:pt x="28447" y="3882"/>
                  </a:lnTo>
                  <a:lnTo>
                    <a:pt x="13260" y="20129"/>
                  </a:lnTo>
                  <a:lnTo>
                    <a:pt x="2083" y="57082"/>
                  </a:lnTo>
                  <a:lnTo>
                    <a:pt x="0" y="69768"/>
                  </a:lnTo>
                  <a:lnTo>
                    <a:pt x="6443" y="55192"/>
                  </a:lnTo>
                  <a:lnTo>
                    <a:pt x="8085" y="43973"/>
                  </a:lnTo>
                  <a:lnTo>
                    <a:pt x="14458" y="31931"/>
                  </a:lnTo>
                  <a:lnTo>
                    <a:pt x="30739" y="12010"/>
                  </a:lnTo>
                  <a:lnTo>
                    <a:pt x="45941" y="1233"/>
                  </a:lnTo>
                  <a:lnTo>
                    <a:pt x="50694" y="0"/>
                  </a:lnTo>
                  <a:lnTo>
                    <a:pt x="54920" y="235"/>
                  </a:lnTo>
                  <a:lnTo>
                    <a:pt x="58796" y="1451"/>
                  </a:lnTo>
                  <a:lnTo>
                    <a:pt x="65924" y="8446"/>
                  </a:lnTo>
                  <a:lnTo>
                    <a:pt x="87827" y="42779"/>
                  </a:lnTo>
                  <a:lnTo>
                    <a:pt x="92961" y="64561"/>
                  </a:lnTo>
                  <a:lnTo>
                    <a:pt x="95122" y="99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3615"/>
            <p:cNvSpPr/>
            <p:nvPr>
              <p:custDataLst>
                <p:tags r:id="rId28"/>
              </p:custDataLst>
            </p:nvPr>
          </p:nvSpPr>
          <p:spPr>
            <a:xfrm>
              <a:off x="8830999" y="6200775"/>
              <a:ext cx="112977" cy="46302"/>
            </a:xfrm>
            <a:custGeom>
              <a:avLst/>
              <a:gdLst/>
              <a:ahLst/>
              <a:cxnLst/>
              <a:rect l="0" t="0" r="0" b="0"/>
              <a:pathLst>
                <a:path w="112977" h="46302">
                  <a:moveTo>
                    <a:pt x="8201" y="38100"/>
                  </a:moveTo>
                  <a:lnTo>
                    <a:pt x="8201" y="38100"/>
                  </a:lnTo>
                  <a:lnTo>
                    <a:pt x="3144" y="38100"/>
                  </a:lnTo>
                  <a:lnTo>
                    <a:pt x="1655" y="39158"/>
                  </a:lnTo>
                  <a:lnTo>
                    <a:pt x="661" y="40922"/>
                  </a:lnTo>
                  <a:lnTo>
                    <a:pt x="0" y="43156"/>
                  </a:lnTo>
                  <a:lnTo>
                    <a:pt x="616" y="44645"/>
                  </a:lnTo>
                  <a:lnTo>
                    <a:pt x="2087" y="45639"/>
                  </a:lnTo>
                  <a:lnTo>
                    <a:pt x="4125" y="46301"/>
                  </a:lnTo>
                  <a:lnTo>
                    <a:pt x="29151" y="39759"/>
                  </a:lnTo>
                  <a:lnTo>
                    <a:pt x="72120" y="25200"/>
                  </a:lnTo>
                  <a:lnTo>
                    <a:pt x="112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3616"/>
            <p:cNvSpPr/>
            <p:nvPr>
              <p:custDataLst>
                <p:tags r:id="rId29"/>
              </p:custDataLst>
            </p:nvPr>
          </p:nvSpPr>
          <p:spPr>
            <a:xfrm>
              <a:off x="8829675" y="6067425"/>
              <a:ext cx="180976" cy="123826"/>
            </a:xfrm>
            <a:custGeom>
              <a:avLst/>
              <a:gdLst/>
              <a:ahLst/>
              <a:cxnLst/>
              <a:rect l="0" t="0" r="0" b="0"/>
              <a:pathLst>
                <a:path w="180976" h="123826">
                  <a:moveTo>
                    <a:pt x="0" y="123825"/>
                  </a:moveTo>
                  <a:lnTo>
                    <a:pt x="0" y="123825"/>
                  </a:lnTo>
                  <a:lnTo>
                    <a:pt x="1058" y="81447"/>
                  </a:lnTo>
                  <a:lnTo>
                    <a:pt x="5057" y="69360"/>
                  </a:lnTo>
                  <a:lnTo>
                    <a:pt x="23370" y="50654"/>
                  </a:lnTo>
                  <a:lnTo>
                    <a:pt x="69138" y="21852"/>
                  </a:lnTo>
                  <a:lnTo>
                    <a:pt x="82587" y="13945"/>
                  </a:lnTo>
                  <a:lnTo>
                    <a:pt x="113958" y="460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3617"/>
            <p:cNvSpPr/>
            <p:nvPr>
              <p:custDataLst>
                <p:tags r:id="rId30"/>
              </p:custDataLst>
            </p:nvPr>
          </p:nvSpPr>
          <p:spPr>
            <a:xfrm>
              <a:off x="9144000" y="6086475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0" y="0"/>
                  </a:moveTo>
                  <a:lnTo>
                    <a:pt x="0" y="0"/>
                  </a:lnTo>
                  <a:lnTo>
                    <a:pt x="1058" y="34173"/>
                  </a:lnTo>
                  <a:lnTo>
                    <a:pt x="13257" y="76937"/>
                  </a:lnTo>
                  <a:lnTo>
                    <a:pt x="2857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3618"/>
            <p:cNvSpPr/>
            <p:nvPr>
              <p:custDataLst>
                <p:tags r:id="rId31"/>
              </p:custDataLst>
            </p:nvPr>
          </p:nvSpPr>
          <p:spPr>
            <a:xfrm>
              <a:off x="9345054" y="6124575"/>
              <a:ext cx="75172" cy="276226"/>
            </a:xfrm>
            <a:custGeom>
              <a:avLst/>
              <a:gdLst/>
              <a:ahLst/>
              <a:cxnLst/>
              <a:rect l="0" t="0" r="0" b="0"/>
              <a:pathLst>
                <a:path w="75172" h="276226">
                  <a:moveTo>
                    <a:pt x="75171" y="0"/>
                  </a:moveTo>
                  <a:lnTo>
                    <a:pt x="75171" y="0"/>
                  </a:lnTo>
                  <a:lnTo>
                    <a:pt x="59963" y="1058"/>
                  </a:lnTo>
                  <a:lnTo>
                    <a:pt x="48657" y="5056"/>
                  </a:lnTo>
                  <a:lnTo>
                    <a:pt x="39397" y="16005"/>
                  </a:lnTo>
                  <a:lnTo>
                    <a:pt x="14955" y="58004"/>
                  </a:lnTo>
                  <a:lnTo>
                    <a:pt x="4178" y="85978"/>
                  </a:lnTo>
                  <a:lnTo>
                    <a:pt x="0" y="126698"/>
                  </a:lnTo>
                  <a:lnTo>
                    <a:pt x="2099" y="162776"/>
                  </a:lnTo>
                  <a:lnTo>
                    <a:pt x="7232" y="202780"/>
                  </a:lnTo>
                  <a:lnTo>
                    <a:pt x="22397" y="243098"/>
                  </a:lnTo>
                  <a:lnTo>
                    <a:pt x="29844" y="255505"/>
                  </a:lnTo>
                  <a:lnTo>
                    <a:pt x="65646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3619"/>
            <p:cNvSpPr/>
            <p:nvPr>
              <p:custDataLst>
                <p:tags r:id="rId32"/>
              </p:custDataLst>
            </p:nvPr>
          </p:nvSpPr>
          <p:spPr>
            <a:xfrm>
              <a:off x="9458325" y="6164160"/>
              <a:ext cx="140390" cy="208066"/>
            </a:xfrm>
            <a:custGeom>
              <a:avLst/>
              <a:gdLst/>
              <a:ahLst/>
              <a:cxnLst/>
              <a:rect l="0" t="0" r="0" b="0"/>
              <a:pathLst>
                <a:path w="140390" h="208066">
                  <a:moveTo>
                    <a:pt x="0" y="36615"/>
                  </a:moveTo>
                  <a:lnTo>
                    <a:pt x="0" y="36615"/>
                  </a:lnTo>
                  <a:lnTo>
                    <a:pt x="0" y="31559"/>
                  </a:lnTo>
                  <a:lnTo>
                    <a:pt x="2822" y="26254"/>
                  </a:lnTo>
                  <a:lnTo>
                    <a:pt x="8663" y="20368"/>
                  </a:lnTo>
                  <a:lnTo>
                    <a:pt x="18314" y="14225"/>
                  </a:lnTo>
                  <a:lnTo>
                    <a:pt x="58307" y="6032"/>
                  </a:lnTo>
                  <a:lnTo>
                    <a:pt x="85366" y="0"/>
                  </a:lnTo>
                  <a:lnTo>
                    <a:pt x="107491" y="4012"/>
                  </a:lnTo>
                  <a:lnTo>
                    <a:pt x="124042" y="11902"/>
                  </a:lnTo>
                  <a:lnTo>
                    <a:pt x="135648" y="20943"/>
                  </a:lnTo>
                  <a:lnTo>
                    <a:pt x="139663" y="35646"/>
                  </a:lnTo>
                  <a:lnTo>
                    <a:pt x="140389" y="55235"/>
                  </a:lnTo>
                  <a:lnTo>
                    <a:pt x="132231" y="93680"/>
                  </a:lnTo>
                  <a:lnTo>
                    <a:pt x="123874" y="134833"/>
                  </a:lnTo>
                  <a:lnTo>
                    <a:pt x="104775" y="208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3620"/>
            <p:cNvSpPr/>
            <p:nvPr>
              <p:custDataLst>
                <p:tags r:id="rId33"/>
              </p:custDataLst>
            </p:nvPr>
          </p:nvSpPr>
          <p:spPr>
            <a:xfrm>
              <a:off x="9488224" y="6257925"/>
              <a:ext cx="132027" cy="47626"/>
            </a:xfrm>
            <a:custGeom>
              <a:avLst/>
              <a:gdLst/>
              <a:ahLst/>
              <a:cxnLst/>
              <a:rect l="0" t="0" r="0" b="0"/>
              <a:pathLst>
                <a:path w="132027" h="47626">
                  <a:moveTo>
                    <a:pt x="8201" y="47625"/>
                  </a:moveTo>
                  <a:lnTo>
                    <a:pt x="8201" y="47625"/>
                  </a:lnTo>
                  <a:lnTo>
                    <a:pt x="3144" y="47625"/>
                  </a:lnTo>
                  <a:lnTo>
                    <a:pt x="1655" y="46567"/>
                  </a:lnTo>
                  <a:lnTo>
                    <a:pt x="661" y="44803"/>
                  </a:lnTo>
                  <a:lnTo>
                    <a:pt x="0" y="42569"/>
                  </a:lnTo>
                  <a:lnTo>
                    <a:pt x="1674" y="41080"/>
                  </a:lnTo>
                  <a:lnTo>
                    <a:pt x="47684" y="27913"/>
                  </a:lnTo>
                  <a:lnTo>
                    <a:pt x="88496" y="17006"/>
                  </a:lnTo>
                  <a:lnTo>
                    <a:pt x="1320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3621"/>
            <p:cNvSpPr/>
            <p:nvPr>
              <p:custDataLst>
                <p:tags r:id="rId34"/>
              </p:custDataLst>
            </p:nvPr>
          </p:nvSpPr>
          <p:spPr>
            <a:xfrm>
              <a:off x="9652862" y="6144949"/>
              <a:ext cx="60726" cy="227277"/>
            </a:xfrm>
            <a:custGeom>
              <a:avLst/>
              <a:gdLst/>
              <a:ahLst/>
              <a:cxnLst/>
              <a:rect l="0" t="0" r="0" b="0"/>
              <a:pathLst>
                <a:path w="60726" h="227277">
                  <a:moveTo>
                    <a:pt x="5488" y="8201"/>
                  </a:moveTo>
                  <a:lnTo>
                    <a:pt x="5488" y="8201"/>
                  </a:lnTo>
                  <a:lnTo>
                    <a:pt x="431" y="3145"/>
                  </a:lnTo>
                  <a:lnTo>
                    <a:pt x="0" y="1656"/>
                  </a:lnTo>
                  <a:lnTo>
                    <a:pt x="771" y="662"/>
                  </a:lnTo>
                  <a:lnTo>
                    <a:pt x="2343" y="0"/>
                  </a:lnTo>
                  <a:lnTo>
                    <a:pt x="6912" y="7731"/>
                  </a:lnTo>
                  <a:lnTo>
                    <a:pt x="32203" y="53799"/>
                  </a:lnTo>
                  <a:lnTo>
                    <a:pt x="49693" y="94914"/>
                  </a:lnTo>
                  <a:lnTo>
                    <a:pt x="59768" y="132221"/>
                  </a:lnTo>
                  <a:lnTo>
                    <a:pt x="60725" y="141681"/>
                  </a:lnTo>
                  <a:lnTo>
                    <a:pt x="56143" y="160658"/>
                  </a:lnTo>
                  <a:lnTo>
                    <a:pt x="37637" y="206116"/>
                  </a:lnTo>
                  <a:lnTo>
                    <a:pt x="31065" y="217167"/>
                  </a:lnTo>
                  <a:lnTo>
                    <a:pt x="15013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SMARTInkShape-Group843"/>
          <p:cNvGrpSpPr/>
          <p:nvPr/>
        </p:nvGrpSpPr>
        <p:grpSpPr>
          <a:xfrm>
            <a:off x="10014812" y="6105525"/>
            <a:ext cx="291239" cy="219076"/>
            <a:chOff x="10014812" y="6105525"/>
            <a:chExt cx="291239" cy="219076"/>
          </a:xfrm>
        </p:grpSpPr>
        <p:sp>
          <p:nvSpPr>
            <p:cNvPr id="505" name="SMARTInkShape-3622"/>
            <p:cNvSpPr/>
            <p:nvPr>
              <p:custDataLst>
                <p:tags r:id="rId20"/>
              </p:custDataLst>
            </p:nvPr>
          </p:nvSpPr>
          <p:spPr>
            <a:xfrm>
              <a:off x="10014812" y="6191250"/>
              <a:ext cx="129314" cy="9526"/>
            </a:xfrm>
            <a:custGeom>
              <a:avLst/>
              <a:gdLst/>
              <a:ahLst/>
              <a:cxnLst/>
              <a:rect l="0" t="0" r="0" b="0"/>
              <a:pathLst>
                <a:path w="129314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38978" y="9525"/>
                  </a:lnTo>
                  <a:lnTo>
                    <a:pt x="80777" y="4469"/>
                  </a:lnTo>
                  <a:lnTo>
                    <a:pt x="129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3623"/>
            <p:cNvSpPr/>
            <p:nvPr>
              <p:custDataLst>
                <p:tags r:id="rId21"/>
              </p:custDataLst>
            </p:nvPr>
          </p:nvSpPr>
          <p:spPr>
            <a:xfrm>
              <a:off x="10043387" y="6248400"/>
              <a:ext cx="148364" cy="56527"/>
            </a:xfrm>
            <a:custGeom>
              <a:avLst/>
              <a:gdLst/>
              <a:ahLst/>
              <a:cxnLst/>
              <a:rect l="0" t="0" r="0" b="0"/>
              <a:pathLst>
                <a:path w="148364" h="56527">
                  <a:moveTo>
                    <a:pt x="5488" y="28575"/>
                  </a:moveTo>
                  <a:lnTo>
                    <a:pt x="5488" y="28575"/>
                  </a:lnTo>
                  <a:lnTo>
                    <a:pt x="5488" y="38688"/>
                  </a:lnTo>
                  <a:lnTo>
                    <a:pt x="2664" y="46475"/>
                  </a:lnTo>
                  <a:lnTo>
                    <a:pt x="431" y="50034"/>
                  </a:lnTo>
                  <a:lnTo>
                    <a:pt x="0" y="52406"/>
                  </a:lnTo>
                  <a:lnTo>
                    <a:pt x="771" y="53987"/>
                  </a:lnTo>
                  <a:lnTo>
                    <a:pt x="2343" y="55042"/>
                  </a:lnTo>
                  <a:lnTo>
                    <a:pt x="19726" y="56526"/>
                  </a:lnTo>
                  <a:lnTo>
                    <a:pt x="52986" y="49422"/>
                  </a:lnTo>
                  <a:lnTo>
                    <a:pt x="97716" y="34744"/>
                  </a:lnTo>
                  <a:lnTo>
                    <a:pt x="1483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3624"/>
            <p:cNvSpPr/>
            <p:nvPr>
              <p:custDataLst>
                <p:tags r:id="rId22"/>
              </p:custDataLst>
            </p:nvPr>
          </p:nvSpPr>
          <p:spPr>
            <a:xfrm>
              <a:off x="10296525" y="6105525"/>
              <a:ext cx="9526" cy="219076"/>
            </a:xfrm>
            <a:custGeom>
              <a:avLst/>
              <a:gdLst/>
              <a:ahLst/>
              <a:cxnLst/>
              <a:rect l="0" t="0" r="0" b="0"/>
              <a:pathLst>
                <a:path w="9526" h="219076">
                  <a:moveTo>
                    <a:pt x="9525" y="0"/>
                  </a:moveTo>
                  <a:lnTo>
                    <a:pt x="9525" y="0"/>
                  </a:lnTo>
                  <a:lnTo>
                    <a:pt x="4468" y="44829"/>
                  </a:lnTo>
                  <a:lnTo>
                    <a:pt x="588" y="90165"/>
                  </a:lnTo>
                  <a:lnTo>
                    <a:pt x="1137" y="135660"/>
                  </a:lnTo>
                  <a:lnTo>
                    <a:pt x="8211" y="171166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9" name="SMARTInkShape-3625"/>
          <p:cNvSpPr/>
          <p:nvPr>
            <p:custDataLst>
              <p:tags r:id="rId2"/>
            </p:custDataLst>
          </p:nvPr>
        </p:nvSpPr>
        <p:spPr>
          <a:xfrm>
            <a:off x="8529310" y="2243526"/>
            <a:ext cx="232069" cy="1690300"/>
          </a:xfrm>
          <a:custGeom>
            <a:avLst/>
            <a:gdLst/>
            <a:ahLst/>
            <a:cxnLst/>
            <a:rect l="0" t="0" r="0" b="0"/>
            <a:pathLst>
              <a:path w="232069" h="1690300">
                <a:moveTo>
                  <a:pt x="195590" y="71049"/>
                </a:moveTo>
                <a:lnTo>
                  <a:pt x="195590" y="71049"/>
                </a:lnTo>
                <a:lnTo>
                  <a:pt x="200647" y="65993"/>
                </a:lnTo>
                <a:lnTo>
                  <a:pt x="203130" y="57866"/>
                </a:lnTo>
                <a:lnTo>
                  <a:pt x="204724" y="40458"/>
                </a:lnTo>
                <a:lnTo>
                  <a:pt x="196879" y="12150"/>
                </a:lnTo>
                <a:lnTo>
                  <a:pt x="195392" y="9558"/>
                </a:lnTo>
                <a:lnTo>
                  <a:pt x="193341" y="7830"/>
                </a:lnTo>
                <a:lnTo>
                  <a:pt x="188241" y="4851"/>
                </a:lnTo>
                <a:lnTo>
                  <a:pt x="182446" y="0"/>
                </a:lnTo>
                <a:lnTo>
                  <a:pt x="177303" y="400"/>
                </a:lnTo>
                <a:lnTo>
                  <a:pt x="155952" y="11075"/>
                </a:lnTo>
                <a:lnTo>
                  <a:pt x="109960" y="52205"/>
                </a:lnTo>
                <a:lnTo>
                  <a:pt x="71774" y="92940"/>
                </a:lnTo>
                <a:lnTo>
                  <a:pt x="46562" y="138098"/>
                </a:lnTo>
                <a:lnTo>
                  <a:pt x="22455" y="185398"/>
                </a:lnTo>
                <a:lnTo>
                  <a:pt x="9617" y="224517"/>
                </a:lnTo>
                <a:lnTo>
                  <a:pt x="3162" y="269090"/>
                </a:lnTo>
                <a:lnTo>
                  <a:pt x="0" y="289242"/>
                </a:lnTo>
                <a:lnTo>
                  <a:pt x="6593" y="336517"/>
                </a:lnTo>
                <a:lnTo>
                  <a:pt x="13166" y="371068"/>
                </a:lnTo>
                <a:lnTo>
                  <a:pt x="23144" y="411119"/>
                </a:lnTo>
                <a:lnTo>
                  <a:pt x="35604" y="455091"/>
                </a:lnTo>
                <a:lnTo>
                  <a:pt x="55842" y="499452"/>
                </a:lnTo>
                <a:lnTo>
                  <a:pt x="73950" y="545060"/>
                </a:lnTo>
                <a:lnTo>
                  <a:pt x="92540" y="584957"/>
                </a:lnTo>
                <a:lnTo>
                  <a:pt x="112949" y="629958"/>
                </a:lnTo>
                <a:lnTo>
                  <a:pt x="128270" y="670518"/>
                </a:lnTo>
                <a:lnTo>
                  <a:pt x="141488" y="709104"/>
                </a:lnTo>
                <a:lnTo>
                  <a:pt x="146046" y="742820"/>
                </a:lnTo>
                <a:lnTo>
                  <a:pt x="142340" y="784678"/>
                </a:lnTo>
                <a:lnTo>
                  <a:pt x="134539" y="825537"/>
                </a:lnTo>
                <a:lnTo>
                  <a:pt x="120468" y="869511"/>
                </a:lnTo>
                <a:lnTo>
                  <a:pt x="107950" y="905942"/>
                </a:lnTo>
                <a:lnTo>
                  <a:pt x="92482" y="946957"/>
                </a:lnTo>
                <a:lnTo>
                  <a:pt x="79550" y="987567"/>
                </a:lnTo>
                <a:lnTo>
                  <a:pt x="78047" y="1007910"/>
                </a:lnTo>
                <a:lnTo>
                  <a:pt x="85706" y="1048329"/>
                </a:lnTo>
                <a:lnTo>
                  <a:pt x="99414" y="1079575"/>
                </a:lnTo>
                <a:lnTo>
                  <a:pt x="138607" y="1124493"/>
                </a:lnTo>
                <a:lnTo>
                  <a:pt x="181860" y="1163191"/>
                </a:lnTo>
                <a:lnTo>
                  <a:pt x="213574" y="1208275"/>
                </a:lnTo>
                <a:lnTo>
                  <a:pt x="224045" y="1225947"/>
                </a:lnTo>
                <a:lnTo>
                  <a:pt x="230832" y="1262965"/>
                </a:lnTo>
                <a:lnTo>
                  <a:pt x="232068" y="1307672"/>
                </a:lnTo>
                <a:lnTo>
                  <a:pt x="224860" y="1337392"/>
                </a:lnTo>
                <a:lnTo>
                  <a:pt x="203998" y="1375879"/>
                </a:lnTo>
                <a:lnTo>
                  <a:pt x="174438" y="1419112"/>
                </a:lnTo>
                <a:lnTo>
                  <a:pt x="144571" y="1460813"/>
                </a:lnTo>
                <a:lnTo>
                  <a:pt x="109194" y="1499624"/>
                </a:lnTo>
                <a:lnTo>
                  <a:pt x="69756" y="1540855"/>
                </a:lnTo>
                <a:lnTo>
                  <a:pt x="43420" y="1579405"/>
                </a:lnTo>
                <a:lnTo>
                  <a:pt x="29853" y="1609464"/>
                </a:lnTo>
                <a:lnTo>
                  <a:pt x="27737" y="1625797"/>
                </a:lnTo>
                <a:lnTo>
                  <a:pt x="30325" y="1643640"/>
                </a:lnTo>
                <a:lnTo>
                  <a:pt x="36730" y="1651785"/>
                </a:lnTo>
                <a:lnTo>
                  <a:pt x="100340" y="16902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SMARTInkShape-3626"/>
          <p:cNvSpPr/>
          <p:nvPr>
            <p:custDataLst>
              <p:tags r:id="rId3"/>
            </p:custDataLst>
          </p:nvPr>
        </p:nvSpPr>
        <p:spPr>
          <a:xfrm>
            <a:off x="8354706" y="4974698"/>
            <a:ext cx="208270" cy="1438139"/>
          </a:xfrm>
          <a:custGeom>
            <a:avLst/>
            <a:gdLst/>
            <a:ahLst/>
            <a:cxnLst/>
            <a:rect l="0" t="0" r="0" b="0"/>
            <a:pathLst>
              <a:path w="208270" h="1438139">
                <a:moveTo>
                  <a:pt x="170169" y="16402"/>
                </a:moveTo>
                <a:lnTo>
                  <a:pt x="170169" y="16402"/>
                </a:lnTo>
                <a:lnTo>
                  <a:pt x="178369" y="0"/>
                </a:lnTo>
                <a:lnTo>
                  <a:pt x="176694" y="175"/>
                </a:lnTo>
                <a:lnTo>
                  <a:pt x="169188" y="3193"/>
                </a:lnTo>
                <a:lnTo>
                  <a:pt x="148006" y="20955"/>
                </a:lnTo>
                <a:lnTo>
                  <a:pt x="112404" y="67436"/>
                </a:lnTo>
                <a:lnTo>
                  <a:pt x="77620" y="105936"/>
                </a:lnTo>
                <a:lnTo>
                  <a:pt x="55109" y="148623"/>
                </a:lnTo>
                <a:lnTo>
                  <a:pt x="33925" y="194176"/>
                </a:lnTo>
                <a:lnTo>
                  <a:pt x="18452" y="237667"/>
                </a:lnTo>
                <a:lnTo>
                  <a:pt x="5204" y="281653"/>
                </a:lnTo>
                <a:lnTo>
                  <a:pt x="0" y="328521"/>
                </a:lnTo>
                <a:lnTo>
                  <a:pt x="1794" y="375721"/>
                </a:lnTo>
                <a:lnTo>
                  <a:pt x="12027" y="415932"/>
                </a:lnTo>
                <a:lnTo>
                  <a:pt x="24239" y="460996"/>
                </a:lnTo>
                <a:lnTo>
                  <a:pt x="39665" y="504390"/>
                </a:lnTo>
                <a:lnTo>
                  <a:pt x="62781" y="548358"/>
                </a:lnTo>
                <a:lnTo>
                  <a:pt x="80126" y="588675"/>
                </a:lnTo>
                <a:lnTo>
                  <a:pt x="91514" y="623997"/>
                </a:lnTo>
                <a:lnTo>
                  <a:pt x="106764" y="664448"/>
                </a:lnTo>
                <a:lnTo>
                  <a:pt x="114826" y="701651"/>
                </a:lnTo>
                <a:lnTo>
                  <a:pt x="120257" y="749075"/>
                </a:lnTo>
                <a:lnTo>
                  <a:pt x="121866" y="789938"/>
                </a:lnTo>
                <a:lnTo>
                  <a:pt x="119421" y="824452"/>
                </a:lnTo>
                <a:lnTo>
                  <a:pt x="114806" y="860252"/>
                </a:lnTo>
                <a:lnTo>
                  <a:pt x="105199" y="898256"/>
                </a:lnTo>
                <a:lnTo>
                  <a:pt x="86349" y="942365"/>
                </a:lnTo>
                <a:lnTo>
                  <a:pt x="67064" y="986473"/>
                </a:lnTo>
                <a:lnTo>
                  <a:pt x="39443" y="1027844"/>
                </a:lnTo>
                <a:lnTo>
                  <a:pt x="24638" y="1064506"/>
                </a:lnTo>
                <a:lnTo>
                  <a:pt x="9691" y="1102945"/>
                </a:lnTo>
                <a:lnTo>
                  <a:pt x="1970" y="1132679"/>
                </a:lnTo>
                <a:lnTo>
                  <a:pt x="4738" y="1170064"/>
                </a:lnTo>
                <a:lnTo>
                  <a:pt x="12262" y="1209599"/>
                </a:lnTo>
                <a:lnTo>
                  <a:pt x="24286" y="1247792"/>
                </a:lnTo>
                <a:lnTo>
                  <a:pt x="36852" y="1288261"/>
                </a:lnTo>
                <a:lnTo>
                  <a:pt x="49526" y="1327378"/>
                </a:lnTo>
                <a:lnTo>
                  <a:pt x="69826" y="1374812"/>
                </a:lnTo>
                <a:lnTo>
                  <a:pt x="95429" y="1420563"/>
                </a:lnTo>
                <a:lnTo>
                  <a:pt x="114020" y="1431754"/>
                </a:lnTo>
                <a:lnTo>
                  <a:pt x="140980" y="1438138"/>
                </a:lnTo>
                <a:lnTo>
                  <a:pt x="185509" y="1436841"/>
                </a:lnTo>
                <a:lnTo>
                  <a:pt x="208269" y="14356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7" name="SMARTInkShape-Group846"/>
          <p:cNvGrpSpPr/>
          <p:nvPr/>
        </p:nvGrpSpPr>
        <p:grpSpPr>
          <a:xfrm>
            <a:off x="5527255" y="2963889"/>
            <a:ext cx="358624" cy="506100"/>
            <a:chOff x="5527255" y="2963889"/>
            <a:chExt cx="358624" cy="506100"/>
          </a:xfrm>
        </p:grpSpPr>
        <p:sp>
          <p:nvSpPr>
            <p:cNvPr id="511" name="SMARTInkShape-3627"/>
            <p:cNvSpPr/>
            <p:nvPr>
              <p:custDataLst>
                <p:tags r:id="rId14"/>
              </p:custDataLst>
            </p:nvPr>
          </p:nvSpPr>
          <p:spPr>
            <a:xfrm>
              <a:off x="5724525" y="3314700"/>
              <a:ext cx="76201" cy="85726"/>
            </a:xfrm>
            <a:custGeom>
              <a:avLst/>
              <a:gdLst/>
              <a:ahLst/>
              <a:cxnLst/>
              <a:rect l="0" t="0" r="0" b="0"/>
              <a:pathLst>
                <a:path w="76201" h="85726">
                  <a:moveTo>
                    <a:pt x="76200" y="0"/>
                  </a:moveTo>
                  <a:lnTo>
                    <a:pt x="76200" y="0"/>
                  </a:lnTo>
                  <a:lnTo>
                    <a:pt x="71144" y="0"/>
                  </a:lnTo>
                  <a:lnTo>
                    <a:pt x="65839" y="2822"/>
                  </a:lnTo>
                  <a:lnTo>
                    <a:pt x="53810" y="13257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3628"/>
            <p:cNvSpPr/>
            <p:nvPr>
              <p:custDataLst>
                <p:tags r:id="rId15"/>
              </p:custDataLst>
            </p:nvPr>
          </p:nvSpPr>
          <p:spPr>
            <a:xfrm>
              <a:off x="5672556" y="3299687"/>
              <a:ext cx="90070" cy="34064"/>
            </a:xfrm>
            <a:custGeom>
              <a:avLst/>
              <a:gdLst/>
              <a:ahLst/>
              <a:cxnLst/>
              <a:rect l="0" t="0" r="0" b="0"/>
              <a:pathLst>
                <a:path w="90070" h="34064">
                  <a:moveTo>
                    <a:pt x="23394" y="5488"/>
                  </a:moveTo>
                  <a:lnTo>
                    <a:pt x="23394" y="5488"/>
                  </a:lnTo>
                  <a:lnTo>
                    <a:pt x="18338" y="5488"/>
                  </a:lnTo>
                  <a:lnTo>
                    <a:pt x="13033" y="2666"/>
                  </a:lnTo>
                  <a:lnTo>
                    <a:pt x="10137" y="431"/>
                  </a:lnTo>
                  <a:lnTo>
                    <a:pt x="7147" y="0"/>
                  </a:lnTo>
                  <a:lnTo>
                    <a:pt x="1004" y="2344"/>
                  </a:lnTo>
                  <a:lnTo>
                    <a:pt x="0" y="3392"/>
                  </a:lnTo>
                  <a:lnTo>
                    <a:pt x="390" y="4090"/>
                  </a:lnTo>
                  <a:lnTo>
                    <a:pt x="1707" y="4556"/>
                  </a:lnTo>
                  <a:lnTo>
                    <a:pt x="39923" y="27854"/>
                  </a:lnTo>
                  <a:lnTo>
                    <a:pt x="58513" y="32223"/>
                  </a:lnTo>
                  <a:lnTo>
                    <a:pt x="90069" y="34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3629"/>
            <p:cNvSpPr/>
            <p:nvPr>
              <p:custDataLst>
                <p:tags r:id="rId16"/>
              </p:custDataLst>
            </p:nvPr>
          </p:nvSpPr>
          <p:spPr>
            <a:xfrm>
              <a:off x="5725849" y="3124200"/>
              <a:ext cx="27252" cy="257176"/>
            </a:xfrm>
            <a:custGeom>
              <a:avLst/>
              <a:gdLst/>
              <a:ahLst/>
              <a:cxnLst/>
              <a:rect l="0" t="0" r="0" b="0"/>
              <a:pathLst>
                <a:path w="27252" h="25717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21101" y="40704"/>
                  </a:lnTo>
                  <a:lnTo>
                    <a:pt x="26037" y="78831"/>
                  </a:lnTo>
                  <a:lnTo>
                    <a:pt x="26890" y="118019"/>
                  </a:lnTo>
                  <a:lnTo>
                    <a:pt x="27180" y="163600"/>
                  </a:lnTo>
                  <a:lnTo>
                    <a:pt x="27245" y="210011"/>
                  </a:lnTo>
                  <a:lnTo>
                    <a:pt x="27251" y="248970"/>
                  </a:lnTo>
                  <a:lnTo>
                    <a:pt x="26193" y="251705"/>
                  </a:lnTo>
                  <a:lnTo>
                    <a:pt x="17726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3630"/>
            <p:cNvSpPr/>
            <p:nvPr>
              <p:custDataLst>
                <p:tags r:id="rId17"/>
              </p:custDataLst>
            </p:nvPr>
          </p:nvSpPr>
          <p:spPr>
            <a:xfrm>
              <a:off x="5696377" y="3092426"/>
              <a:ext cx="90562" cy="88925"/>
            </a:xfrm>
            <a:custGeom>
              <a:avLst/>
              <a:gdLst/>
              <a:ahLst/>
              <a:cxnLst/>
              <a:rect l="0" t="0" r="0" b="0"/>
              <a:pathLst>
                <a:path w="90562" h="88925">
                  <a:moveTo>
                    <a:pt x="18623" y="22249"/>
                  </a:moveTo>
                  <a:lnTo>
                    <a:pt x="18623" y="22249"/>
                  </a:lnTo>
                  <a:lnTo>
                    <a:pt x="18623" y="44639"/>
                  </a:lnTo>
                  <a:lnTo>
                    <a:pt x="10422" y="71740"/>
                  </a:lnTo>
                  <a:lnTo>
                    <a:pt x="8922" y="74293"/>
                  </a:lnTo>
                  <a:lnTo>
                    <a:pt x="6864" y="75995"/>
                  </a:lnTo>
                  <a:lnTo>
                    <a:pt x="4434" y="77129"/>
                  </a:lnTo>
                  <a:lnTo>
                    <a:pt x="2813" y="76828"/>
                  </a:lnTo>
                  <a:lnTo>
                    <a:pt x="1733" y="75568"/>
                  </a:lnTo>
                  <a:lnTo>
                    <a:pt x="533" y="71346"/>
                  </a:lnTo>
                  <a:lnTo>
                    <a:pt x="0" y="65942"/>
                  </a:lnTo>
                  <a:lnTo>
                    <a:pt x="7261" y="40757"/>
                  </a:lnTo>
                  <a:lnTo>
                    <a:pt x="16903" y="26087"/>
                  </a:lnTo>
                  <a:lnTo>
                    <a:pt x="38587" y="5525"/>
                  </a:lnTo>
                  <a:lnTo>
                    <a:pt x="44632" y="1575"/>
                  </a:lnTo>
                  <a:lnTo>
                    <a:pt x="49720" y="0"/>
                  </a:lnTo>
                  <a:lnTo>
                    <a:pt x="54172" y="8"/>
                  </a:lnTo>
                  <a:lnTo>
                    <a:pt x="61940" y="2839"/>
                  </a:lnTo>
                  <a:lnTo>
                    <a:pt x="68919" y="7625"/>
                  </a:lnTo>
                  <a:lnTo>
                    <a:pt x="85232" y="32775"/>
                  </a:lnTo>
                  <a:lnTo>
                    <a:pt x="90561" y="44919"/>
                  </a:lnTo>
                  <a:lnTo>
                    <a:pt x="85298" y="88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3631"/>
            <p:cNvSpPr/>
            <p:nvPr>
              <p:custDataLst>
                <p:tags r:id="rId18"/>
              </p:custDataLst>
            </p:nvPr>
          </p:nvSpPr>
          <p:spPr>
            <a:xfrm>
              <a:off x="5527255" y="3314735"/>
              <a:ext cx="295601" cy="155254"/>
            </a:xfrm>
            <a:custGeom>
              <a:avLst/>
              <a:gdLst/>
              <a:ahLst/>
              <a:cxnLst/>
              <a:rect l="0" t="0" r="0" b="0"/>
              <a:pathLst>
                <a:path w="295601" h="155254">
                  <a:moveTo>
                    <a:pt x="216320" y="28540"/>
                  </a:moveTo>
                  <a:lnTo>
                    <a:pt x="216320" y="28540"/>
                  </a:lnTo>
                  <a:lnTo>
                    <a:pt x="216320" y="15283"/>
                  </a:lnTo>
                  <a:lnTo>
                    <a:pt x="215262" y="13352"/>
                  </a:lnTo>
                  <a:lnTo>
                    <a:pt x="213498" y="12065"/>
                  </a:lnTo>
                  <a:lnTo>
                    <a:pt x="208119" y="9998"/>
                  </a:lnTo>
                  <a:lnTo>
                    <a:pt x="199452" y="3044"/>
                  </a:lnTo>
                  <a:lnTo>
                    <a:pt x="190627" y="877"/>
                  </a:lnTo>
                  <a:lnTo>
                    <a:pt x="147194" y="0"/>
                  </a:lnTo>
                  <a:lnTo>
                    <a:pt x="105573" y="14123"/>
                  </a:lnTo>
                  <a:lnTo>
                    <a:pt x="62925" y="31489"/>
                  </a:lnTo>
                  <a:lnTo>
                    <a:pt x="23085" y="50745"/>
                  </a:lnTo>
                  <a:lnTo>
                    <a:pt x="11199" y="62751"/>
                  </a:lnTo>
                  <a:lnTo>
                    <a:pt x="3446" y="77611"/>
                  </a:lnTo>
                  <a:lnTo>
                    <a:pt x="0" y="91271"/>
                  </a:lnTo>
                  <a:lnTo>
                    <a:pt x="2257" y="98936"/>
                  </a:lnTo>
                  <a:lnTo>
                    <a:pt x="13230" y="115919"/>
                  </a:lnTo>
                  <a:lnTo>
                    <a:pt x="28691" y="128406"/>
                  </a:lnTo>
                  <a:lnTo>
                    <a:pt x="69543" y="145045"/>
                  </a:lnTo>
                  <a:lnTo>
                    <a:pt x="105921" y="155253"/>
                  </a:lnTo>
                  <a:lnTo>
                    <a:pt x="143510" y="154867"/>
                  </a:lnTo>
                  <a:lnTo>
                    <a:pt x="181046" y="151801"/>
                  </a:lnTo>
                  <a:lnTo>
                    <a:pt x="227031" y="142101"/>
                  </a:lnTo>
                  <a:lnTo>
                    <a:pt x="255830" y="133096"/>
                  </a:lnTo>
                  <a:lnTo>
                    <a:pt x="273887" y="120903"/>
                  </a:lnTo>
                  <a:lnTo>
                    <a:pt x="285297" y="108749"/>
                  </a:lnTo>
                  <a:lnTo>
                    <a:pt x="293895" y="92763"/>
                  </a:lnTo>
                  <a:lnTo>
                    <a:pt x="295600" y="75076"/>
                  </a:lnTo>
                  <a:lnTo>
                    <a:pt x="294574" y="65914"/>
                  </a:lnTo>
                  <a:lnTo>
                    <a:pt x="291772" y="58747"/>
                  </a:lnTo>
                  <a:lnTo>
                    <a:pt x="283016" y="47962"/>
                  </a:lnTo>
                  <a:lnTo>
                    <a:pt x="236104" y="29007"/>
                  </a:lnTo>
                  <a:lnTo>
                    <a:pt x="168695" y="19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3632"/>
            <p:cNvSpPr/>
            <p:nvPr>
              <p:custDataLst>
                <p:tags r:id="rId19"/>
              </p:custDataLst>
            </p:nvPr>
          </p:nvSpPr>
          <p:spPr>
            <a:xfrm>
              <a:off x="5596798" y="2963889"/>
              <a:ext cx="289081" cy="168837"/>
            </a:xfrm>
            <a:custGeom>
              <a:avLst/>
              <a:gdLst/>
              <a:ahLst/>
              <a:cxnLst/>
              <a:rect l="0" t="0" r="0" b="0"/>
              <a:pathLst>
                <a:path w="289081" h="168837">
                  <a:moveTo>
                    <a:pt x="213452" y="26961"/>
                  </a:moveTo>
                  <a:lnTo>
                    <a:pt x="213452" y="26961"/>
                  </a:lnTo>
                  <a:lnTo>
                    <a:pt x="221653" y="26961"/>
                  </a:lnTo>
                  <a:lnTo>
                    <a:pt x="222094" y="25903"/>
                  </a:lnTo>
                  <a:lnTo>
                    <a:pt x="222584" y="21905"/>
                  </a:lnTo>
                  <a:lnTo>
                    <a:pt x="223773" y="20415"/>
                  </a:lnTo>
                  <a:lnTo>
                    <a:pt x="227917" y="18760"/>
                  </a:lnTo>
                  <a:lnTo>
                    <a:pt x="229446" y="17260"/>
                  </a:lnTo>
                  <a:lnTo>
                    <a:pt x="232491" y="7948"/>
                  </a:lnTo>
                  <a:lnTo>
                    <a:pt x="215168" y="7912"/>
                  </a:lnTo>
                  <a:lnTo>
                    <a:pt x="192956" y="15450"/>
                  </a:lnTo>
                  <a:lnTo>
                    <a:pt x="153352" y="20083"/>
                  </a:lnTo>
                  <a:lnTo>
                    <a:pt x="113776" y="28172"/>
                  </a:lnTo>
                  <a:lnTo>
                    <a:pt x="71897" y="44682"/>
                  </a:lnTo>
                  <a:lnTo>
                    <a:pt x="42850" y="58448"/>
                  </a:lnTo>
                  <a:lnTo>
                    <a:pt x="11929" y="85939"/>
                  </a:lnTo>
                  <a:lnTo>
                    <a:pt x="1223" y="101468"/>
                  </a:lnTo>
                  <a:lnTo>
                    <a:pt x="0" y="106266"/>
                  </a:lnTo>
                  <a:lnTo>
                    <a:pt x="242" y="110523"/>
                  </a:lnTo>
                  <a:lnTo>
                    <a:pt x="2817" y="124392"/>
                  </a:lnTo>
                  <a:lnTo>
                    <a:pt x="4478" y="134822"/>
                  </a:lnTo>
                  <a:lnTo>
                    <a:pt x="8744" y="142986"/>
                  </a:lnTo>
                  <a:lnTo>
                    <a:pt x="22152" y="153531"/>
                  </a:lnTo>
                  <a:lnTo>
                    <a:pt x="62201" y="162240"/>
                  </a:lnTo>
                  <a:lnTo>
                    <a:pt x="108829" y="168836"/>
                  </a:lnTo>
                  <a:lnTo>
                    <a:pt x="136238" y="168482"/>
                  </a:lnTo>
                  <a:lnTo>
                    <a:pt x="181738" y="161596"/>
                  </a:lnTo>
                  <a:lnTo>
                    <a:pt x="214753" y="152960"/>
                  </a:lnTo>
                  <a:lnTo>
                    <a:pt x="241657" y="143886"/>
                  </a:lnTo>
                  <a:lnTo>
                    <a:pt x="253504" y="141369"/>
                  </a:lnTo>
                  <a:lnTo>
                    <a:pt x="266124" y="134003"/>
                  </a:lnTo>
                  <a:lnTo>
                    <a:pt x="283130" y="118916"/>
                  </a:lnTo>
                  <a:lnTo>
                    <a:pt x="286754" y="109811"/>
                  </a:lnTo>
                  <a:lnTo>
                    <a:pt x="289080" y="86718"/>
                  </a:lnTo>
                  <a:lnTo>
                    <a:pt x="284426" y="68068"/>
                  </a:lnTo>
                  <a:lnTo>
                    <a:pt x="281935" y="63891"/>
                  </a:lnTo>
                  <a:lnTo>
                    <a:pt x="238249" y="19053"/>
                  </a:lnTo>
                  <a:lnTo>
                    <a:pt x="206003" y="3833"/>
                  </a:lnTo>
                  <a:lnTo>
                    <a:pt x="177613" y="0"/>
                  </a:lnTo>
                  <a:lnTo>
                    <a:pt x="137252" y="7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SMARTInkShape-Group847"/>
          <p:cNvGrpSpPr/>
          <p:nvPr/>
        </p:nvGrpSpPr>
        <p:grpSpPr>
          <a:xfrm>
            <a:off x="6021411" y="2611174"/>
            <a:ext cx="539201" cy="331562"/>
            <a:chOff x="6021411" y="2611174"/>
            <a:chExt cx="539201" cy="331562"/>
          </a:xfrm>
        </p:grpSpPr>
        <p:sp>
          <p:nvSpPr>
            <p:cNvPr id="518" name="SMARTInkShape-3633"/>
            <p:cNvSpPr/>
            <p:nvPr>
              <p:custDataLst>
                <p:tags r:id="rId11"/>
              </p:custDataLst>
            </p:nvPr>
          </p:nvSpPr>
          <p:spPr>
            <a:xfrm>
              <a:off x="6438900" y="2611174"/>
              <a:ext cx="121712" cy="174895"/>
            </a:xfrm>
            <a:custGeom>
              <a:avLst/>
              <a:gdLst/>
              <a:ahLst/>
              <a:cxnLst/>
              <a:rect l="0" t="0" r="0" b="0"/>
              <a:pathLst>
                <a:path w="121712" h="174895">
                  <a:moveTo>
                    <a:pt x="76200" y="8201"/>
                  </a:moveTo>
                  <a:lnTo>
                    <a:pt x="76200" y="8201"/>
                  </a:lnTo>
                  <a:lnTo>
                    <a:pt x="68000" y="0"/>
                  </a:lnTo>
                  <a:lnTo>
                    <a:pt x="66499" y="617"/>
                  </a:lnTo>
                  <a:lnTo>
                    <a:pt x="53534" y="12050"/>
                  </a:lnTo>
                  <a:lnTo>
                    <a:pt x="34642" y="39418"/>
                  </a:lnTo>
                  <a:lnTo>
                    <a:pt x="12954" y="82124"/>
                  </a:lnTo>
                  <a:lnTo>
                    <a:pt x="6463" y="101734"/>
                  </a:lnTo>
                  <a:lnTo>
                    <a:pt x="6972" y="136574"/>
                  </a:lnTo>
                  <a:lnTo>
                    <a:pt x="14035" y="155567"/>
                  </a:lnTo>
                  <a:lnTo>
                    <a:pt x="18882" y="163595"/>
                  </a:lnTo>
                  <a:lnTo>
                    <a:pt x="24230" y="168947"/>
                  </a:lnTo>
                  <a:lnTo>
                    <a:pt x="35816" y="174894"/>
                  </a:lnTo>
                  <a:lnTo>
                    <a:pt x="64352" y="173185"/>
                  </a:lnTo>
                  <a:lnTo>
                    <a:pt x="81870" y="165842"/>
                  </a:lnTo>
                  <a:lnTo>
                    <a:pt x="89505" y="160919"/>
                  </a:lnTo>
                  <a:lnTo>
                    <a:pt x="100810" y="146984"/>
                  </a:lnTo>
                  <a:lnTo>
                    <a:pt x="119070" y="109458"/>
                  </a:lnTo>
                  <a:lnTo>
                    <a:pt x="121711" y="92363"/>
                  </a:lnTo>
                  <a:lnTo>
                    <a:pt x="118142" y="64888"/>
                  </a:lnTo>
                  <a:lnTo>
                    <a:pt x="107541" y="48917"/>
                  </a:lnTo>
                  <a:lnTo>
                    <a:pt x="84978" y="26474"/>
                  </a:lnTo>
                  <a:lnTo>
                    <a:pt x="77819" y="24616"/>
                  </a:lnTo>
                  <a:lnTo>
                    <a:pt x="32424" y="27939"/>
                  </a:lnTo>
                  <a:lnTo>
                    <a:pt x="0" y="3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3634"/>
            <p:cNvSpPr/>
            <p:nvPr>
              <p:custDataLst>
                <p:tags r:id="rId12"/>
              </p:custDataLst>
            </p:nvPr>
          </p:nvSpPr>
          <p:spPr>
            <a:xfrm>
              <a:off x="6192008" y="2843311"/>
              <a:ext cx="157289" cy="99425"/>
            </a:xfrm>
            <a:custGeom>
              <a:avLst/>
              <a:gdLst/>
              <a:ahLst/>
              <a:cxnLst/>
              <a:rect l="0" t="0" r="0" b="0"/>
              <a:pathLst>
                <a:path w="157289" h="99425">
                  <a:moveTo>
                    <a:pt x="132592" y="14189"/>
                  </a:moveTo>
                  <a:lnTo>
                    <a:pt x="132592" y="14189"/>
                  </a:lnTo>
                  <a:lnTo>
                    <a:pt x="127536" y="14189"/>
                  </a:lnTo>
                  <a:lnTo>
                    <a:pt x="126047" y="13131"/>
                  </a:lnTo>
                  <a:lnTo>
                    <a:pt x="125053" y="11367"/>
                  </a:lnTo>
                  <a:lnTo>
                    <a:pt x="123460" y="5988"/>
                  </a:lnTo>
                  <a:lnTo>
                    <a:pt x="113071" y="0"/>
                  </a:lnTo>
                  <a:lnTo>
                    <a:pt x="99574" y="122"/>
                  </a:lnTo>
                  <a:lnTo>
                    <a:pt x="54015" y="7088"/>
                  </a:lnTo>
                  <a:lnTo>
                    <a:pt x="37344" y="13150"/>
                  </a:lnTo>
                  <a:lnTo>
                    <a:pt x="7891" y="35232"/>
                  </a:lnTo>
                  <a:lnTo>
                    <a:pt x="3086" y="45061"/>
                  </a:lnTo>
                  <a:lnTo>
                    <a:pt x="0" y="68617"/>
                  </a:lnTo>
                  <a:lnTo>
                    <a:pt x="5224" y="81066"/>
                  </a:lnTo>
                  <a:lnTo>
                    <a:pt x="13542" y="91537"/>
                  </a:lnTo>
                  <a:lnTo>
                    <a:pt x="20767" y="96191"/>
                  </a:lnTo>
                  <a:lnTo>
                    <a:pt x="60794" y="99424"/>
                  </a:lnTo>
                  <a:lnTo>
                    <a:pt x="90152" y="96947"/>
                  </a:lnTo>
                  <a:lnTo>
                    <a:pt x="124091" y="86627"/>
                  </a:lnTo>
                  <a:lnTo>
                    <a:pt x="139750" y="74959"/>
                  </a:lnTo>
                  <a:lnTo>
                    <a:pt x="146889" y="67402"/>
                  </a:lnTo>
                  <a:lnTo>
                    <a:pt x="154821" y="50539"/>
                  </a:lnTo>
                  <a:lnTo>
                    <a:pt x="157288" y="34578"/>
                  </a:lnTo>
                  <a:lnTo>
                    <a:pt x="154857" y="23956"/>
                  </a:lnTo>
                  <a:lnTo>
                    <a:pt x="141782" y="15708"/>
                  </a:lnTo>
                  <a:lnTo>
                    <a:pt x="120802" y="9573"/>
                  </a:lnTo>
                  <a:lnTo>
                    <a:pt x="81356" y="6118"/>
                  </a:lnTo>
                  <a:lnTo>
                    <a:pt x="37342" y="4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3635"/>
            <p:cNvSpPr/>
            <p:nvPr>
              <p:custDataLst>
                <p:tags r:id="rId13"/>
              </p:custDataLst>
            </p:nvPr>
          </p:nvSpPr>
          <p:spPr>
            <a:xfrm>
              <a:off x="6021411" y="2829957"/>
              <a:ext cx="149033" cy="111112"/>
            </a:xfrm>
            <a:custGeom>
              <a:avLst/>
              <a:gdLst/>
              <a:ahLst/>
              <a:cxnLst/>
              <a:rect l="0" t="0" r="0" b="0"/>
              <a:pathLst>
                <a:path w="149033" h="111112">
                  <a:moveTo>
                    <a:pt x="141264" y="27543"/>
                  </a:moveTo>
                  <a:lnTo>
                    <a:pt x="141264" y="27543"/>
                  </a:lnTo>
                  <a:lnTo>
                    <a:pt x="146320" y="22487"/>
                  </a:lnTo>
                  <a:lnTo>
                    <a:pt x="146752" y="20997"/>
                  </a:lnTo>
                  <a:lnTo>
                    <a:pt x="145980" y="20004"/>
                  </a:lnTo>
                  <a:lnTo>
                    <a:pt x="119888" y="9851"/>
                  </a:lnTo>
                  <a:lnTo>
                    <a:pt x="83662" y="8612"/>
                  </a:lnTo>
                  <a:lnTo>
                    <a:pt x="41588" y="18201"/>
                  </a:lnTo>
                  <a:lnTo>
                    <a:pt x="29651" y="26421"/>
                  </a:lnTo>
                  <a:lnTo>
                    <a:pt x="11196" y="43519"/>
                  </a:lnTo>
                  <a:lnTo>
                    <a:pt x="3829" y="55795"/>
                  </a:lnTo>
                  <a:lnTo>
                    <a:pt x="0" y="72838"/>
                  </a:lnTo>
                  <a:lnTo>
                    <a:pt x="1928" y="85069"/>
                  </a:lnTo>
                  <a:lnTo>
                    <a:pt x="6312" y="95443"/>
                  </a:lnTo>
                  <a:lnTo>
                    <a:pt x="8963" y="98209"/>
                  </a:lnTo>
                  <a:lnTo>
                    <a:pt x="23394" y="104925"/>
                  </a:lnTo>
                  <a:lnTo>
                    <a:pt x="40193" y="109560"/>
                  </a:lnTo>
                  <a:lnTo>
                    <a:pt x="72394" y="111111"/>
                  </a:lnTo>
                  <a:lnTo>
                    <a:pt x="109433" y="102690"/>
                  </a:lnTo>
                  <a:lnTo>
                    <a:pt x="123942" y="95867"/>
                  </a:lnTo>
                  <a:lnTo>
                    <a:pt x="137446" y="85779"/>
                  </a:lnTo>
                  <a:lnTo>
                    <a:pt x="144859" y="74240"/>
                  </a:lnTo>
                  <a:lnTo>
                    <a:pt x="149032" y="53021"/>
                  </a:lnTo>
                  <a:lnTo>
                    <a:pt x="148949" y="37808"/>
                  </a:lnTo>
                  <a:lnTo>
                    <a:pt x="145386" y="27519"/>
                  </a:lnTo>
                  <a:lnTo>
                    <a:pt x="132372" y="10720"/>
                  </a:lnTo>
                  <a:lnTo>
                    <a:pt x="115440" y="4191"/>
                  </a:lnTo>
                  <a:lnTo>
                    <a:pt x="80189" y="0"/>
                  </a:lnTo>
                  <a:lnTo>
                    <a:pt x="59432" y="4330"/>
                  </a:lnTo>
                  <a:lnTo>
                    <a:pt x="54960" y="6776"/>
                  </a:lnTo>
                  <a:lnTo>
                    <a:pt x="46014" y="18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2" name="SMARTInkShape-3636"/>
          <p:cNvSpPr/>
          <p:nvPr>
            <p:custDataLst>
              <p:tags r:id="rId4"/>
            </p:custDataLst>
          </p:nvPr>
        </p:nvSpPr>
        <p:spPr>
          <a:xfrm>
            <a:off x="8355360" y="1506402"/>
            <a:ext cx="3255496" cy="1741623"/>
          </a:xfrm>
          <a:custGeom>
            <a:avLst/>
            <a:gdLst/>
            <a:ahLst/>
            <a:cxnLst/>
            <a:rect l="0" t="0" r="0" b="0"/>
            <a:pathLst>
              <a:path w="3255496" h="1741623">
                <a:moveTo>
                  <a:pt x="264765" y="179523"/>
                </a:moveTo>
                <a:lnTo>
                  <a:pt x="264765" y="179523"/>
                </a:lnTo>
                <a:lnTo>
                  <a:pt x="282665" y="171984"/>
                </a:lnTo>
                <a:lnTo>
                  <a:pt x="295821" y="167764"/>
                </a:lnTo>
                <a:lnTo>
                  <a:pt x="341080" y="147642"/>
                </a:lnTo>
                <a:lnTo>
                  <a:pt x="381235" y="128712"/>
                </a:lnTo>
                <a:lnTo>
                  <a:pt x="422259" y="112846"/>
                </a:lnTo>
                <a:lnTo>
                  <a:pt x="463915" y="100148"/>
                </a:lnTo>
                <a:lnTo>
                  <a:pt x="503776" y="87448"/>
                </a:lnTo>
                <a:lnTo>
                  <a:pt x="540076" y="77923"/>
                </a:lnTo>
                <a:lnTo>
                  <a:pt x="582818" y="68398"/>
                </a:lnTo>
                <a:lnTo>
                  <a:pt x="624879" y="59931"/>
                </a:lnTo>
                <a:lnTo>
                  <a:pt x="658708" y="57579"/>
                </a:lnTo>
                <a:lnTo>
                  <a:pt x="692087" y="53712"/>
                </a:lnTo>
                <a:lnTo>
                  <a:pt x="725620" y="48465"/>
                </a:lnTo>
                <a:lnTo>
                  <a:pt x="761689" y="42606"/>
                </a:lnTo>
                <a:lnTo>
                  <a:pt x="798887" y="36474"/>
                </a:lnTo>
                <a:lnTo>
                  <a:pt x="836585" y="31279"/>
                </a:lnTo>
                <a:lnTo>
                  <a:pt x="874508" y="28970"/>
                </a:lnTo>
                <a:lnTo>
                  <a:pt x="915351" y="25122"/>
                </a:lnTo>
                <a:lnTo>
                  <a:pt x="959256" y="20942"/>
                </a:lnTo>
                <a:lnTo>
                  <a:pt x="982817" y="19827"/>
                </a:lnTo>
                <a:lnTo>
                  <a:pt x="1006992" y="19084"/>
                </a:lnTo>
                <a:lnTo>
                  <a:pt x="1053608" y="15436"/>
                </a:lnTo>
                <a:lnTo>
                  <a:pt x="1100078" y="11346"/>
                </a:lnTo>
                <a:lnTo>
                  <a:pt x="1124324" y="10255"/>
                </a:lnTo>
                <a:lnTo>
                  <a:pt x="1148954" y="9528"/>
                </a:lnTo>
                <a:lnTo>
                  <a:pt x="1173841" y="7984"/>
                </a:lnTo>
                <a:lnTo>
                  <a:pt x="1198899" y="5897"/>
                </a:lnTo>
                <a:lnTo>
                  <a:pt x="1224071" y="3448"/>
                </a:lnTo>
                <a:lnTo>
                  <a:pt x="1249319" y="1814"/>
                </a:lnTo>
                <a:lnTo>
                  <a:pt x="1274617" y="726"/>
                </a:lnTo>
                <a:lnTo>
                  <a:pt x="1299951" y="0"/>
                </a:lnTo>
                <a:lnTo>
                  <a:pt x="1327422" y="574"/>
                </a:lnTo>
                <a:lnTo>
                  <a:pt x="1356319" y="2016"/>
                </a:lnTo>
                <a:lnTo>
                  <a:pt x="1386167" y="4035"/>
                </a:lnTo>
                <a:lnTo>
                  <a:pt x="1414534" y="5381"/>
                </a:lnTo>
                <a:lnTo>
                  <a:pt x="1441911" y="6278"/>
                </a:lnTo>
                <a:lnTo>
                  <a:pt x="1468629" y="6877"/>
                </a:lnTo>
                <a:lnTo>
                  <a:pt x="1494907" y="7275"/>
                </a:lnTo>
                <a:lnTo>
                  <a:pt x="1520893" y="7541"/>
                </a:lnTo>
                <a:lnTo>
                  <a:pt x="1546684" y="7718"/>
                </a:lnTo>
                <a:lnTo>
                  <a:pt x="1572344" y="7837"/>
                </a:lnTo>
                <a:lnTo>
                  <a:pt x="1597918" y="7915"/>
                </a:lnTo>
                <a:lnTo>
                  <a:pt x="1623433" y="7968"/>
                </a:lnTo>
                <a:lnTo>
                  <a:pt x="1647853" y="9061"/>
                </a:lnTo>
                <a:lnTo>
                  <a:pt x="1694741" y="13098"/>
                </a:lnTo>
                <a:lnTo>
                  <a:pt x="1719731" y="14598"/>
                </a:lnTo>
                <a:lnTo>
                  <a:pt x="1745918" y="15598"/>
                </a:lnTo>
                <a:lnTo>
                  <a:pt x="1772900" y="16265"/>
                </a:lnTo>
                <a:lnTo>
                  <a:pt x="1798297" y="17767"/>
                </a:lnTo>
                <a:lnTo>
                  <a:pt x="1822638" y="19828"/>
                </a:lnTo>
                <a:lnTo>
                  <a:pt x="1846271" y="22259"/>
                </a:lnTo>
                <a:lnTo>
                  <a:pt x="1870493" y="24939"/>
                </a:lnTo>
                <a:lnTo>
                  <a:pt x="1895109" y="27784"/>
                </a:lnTo>
                <a:lnTo>
                  <a:pt x="1919986" y="30739"/>
                </a:lnTo>
                <a:lnTo>
                  <a:pt x="1964561" y="36844"/>
                </a:lnTo>
                <a:lnTo>
                  <a:pt x="2005537" y="43085"/>
                </a:lnTo>
                <a:lnTo>
                  <a:pt x="2044917" y="49387"/>
                </a:lnTo>
                <a:lnTo>
                  <a:pt x="2089230" y="55715"/>
                </a:lnTo>
                <a:lnTo>
                  <a:pt x="2135030" y="62056"/>
                </a:lnTo>
                <a:lnTo>
                  <a:pt x="2176553" y="68401"/>
                </a:lnTo>
                <a:lnTo>
                  <a:pt x="2218996" y="77572"/>
                </a:lnTo>
                <a:lnTo>
                  <a:pt x="2261496" y="87645"/>
                </a:lnTo>
                <a:lnTo>
                  <a:pt x="2301550" y="95649"/>
                </a:lnTo>
                <a:lnTo>
                  <a:pt x="2340520" y="105557"/>
                </a:lnTo>
                <a:lnTo>
                  <a:pt x="2379007" y="115958"/>
                </a:lnTo>
                <a:lnTo>
                  <a:pt x="2417278" y="124108"/>
                </a:lnTo>
                <a:lnTo>
                  <a:pt x="2455455" y="134080"/>
                </a:lnTo>
                <a:lnTo>
                  <a:pt x="2493587" y="145568"/>
                </a:lnTo>
                <a:lnTo>
                  <a:pt x="2531703" y="157729"/>
                </a:lnTo>
                <a:lnTo>
                  <a:pt x="2566988" y="170190"/>
                </a:lnTo>
                <a:lnTo>
                  <a:pt x="2601367" y="182783"/>
                </a:lnTo>
                <a:lnTo>
                  <a:pt x="2637813" y="195436"/>
                </a:lnTo>
                <a:lnTo>
                  <a:pt x="2672355" y="210937"/>
                </a:lnTo>
                <a:lnTo>
                  <a:pt x="2705348" y="227351"/>
                </a:lnTo>
                <a:lnTo>
                  <a:pt x="2737649" y="241702"/>
                </a:lnTo>
                <a:lnTo>
                  <a:pt x="2769644" y="255136"/>
                </a:lnTo>
                <a:lnTo>
                  <a:pt x="2814584" y="277421"/>
                </a:lnTo>
                <a:lnTo>
                  <a:pt x="2854712" y="304133"/>
                </a:lnTo>
                <a:lnTo>
                  <a:pt x="2893413" y="332156"/>
                </a:lnTo>
                <a:lnTo>
                  <a:pt x="2931691" y="360567"/>
                </a:lnTo>
                <a:lnTo>
                  <a:pt x="2969843" y="389093"/>
                </a:lnTo>
                <a:lnTo>
                  <a:pt x="3015604" y="427177"/>
                </a:lnTo>
                <a:lnTo>
                  <a:pt x="3062045" y="474799"/>
                </a:lnTo>
                <a:lnTo>
                  <a:pt x="3094964" y="517954"/>
                </a:lnTo>
                <a:lnTo>
                  <a:pt x="3124438" y="559640"/>
                </a:lnTo>
                <a:lnTo>
                  <a:pt x="3150642" y="598449"/>
                </a:lnTo>
                <a:lnTo>
                  <a:pt x="3171145" y="636688"/>
                </a:lnTo>
                <a:lnTo>
                  <a:pt x="3191932" y="681362"/>
                </a:lnTo>
                <a:lnTo>
                  <a:pt x="3207324" y="721858"/>
                </a:lnTo>
                <a:lnTo>
                  <a:pt x="3220559" y="765488"/>
                </a:lnTo>
                <a:lnTo>
                  <a:pt x="3226819" y="808326"/>
                </a:lnTo>
                <a:lnTo>
                  <a:pt x="3234265" y="847259"/>
                </a:lnTo>
                <a:lnTo>
                  <a:pt x="3240128" y="884106"/>
                </a:lnTo>
                <a:lnTo>
                  <a:pt x="3244323" y="931331"/>
                </a:lnTo>
                <a:lnTo>
                  <a:pt x="3245567" y="972135"/>
                </a:lnTo>
                <a:lnTo>
                  <a:pt x="3252531" y="1017302"/>
                </a:lnTo>
                <a:lnTo>
                  <a:pt x="3254703" y="1053464"/>
                </a:lnTo>
                <a:lnTo>
                  <a:pt x="3255345" y="1094165"/>
                </a:lnTo>
                <a:lnTo>
                  <a:pt x="3255495" y="1131425"/>
                </a:lnTo>
                <a:lnTo>
                  <a:pt x="3250522" y="1173827"/>
                </a:lnTo>
                <a:lnTo>
                  <a:pt x="3247402" y="1211555"/>
                </a:lnTo>
                <a:lnTo>
                  <a:pt x="3241421" y="1244488"/>
                </a:lnTo>
                <a:lnTo>
                  <a:pt x="3224433" y="1284060"/>
                </a:lnTo>
                <a:lnTo>
                  <a:pt x="3213237" y="1322451"/>
                </a:lnTo>
                <a:lnTo>
                  <a:pt x="3185201" y="1363593"/>
                </a:lnTo>
                <a:lnTo>
                  <a:pt x="3148884" y="1408639"/>
                </a:lnTo>
                <a:lnTo>
                  <a:pt x="3101718" y="1452175"/>
                </a:lnTo>
                <a:lnTo>
                  <a:pt x="3055392" y="1487201"/>
                </a:lnTo>
                <a:lnTo>
                  <a:pt x="3017450" y="1518036"/>
                </a:lnTo>
                <a:lnTo>
                  <a:pt x="2971778" y="1537963"/>
                </a:lnTo>
                <a:lnTo>
                  <a:pt x="2934566" y="1555102"/>
                </a:lnTo>
                <a:lnTo>
                  <a:pt x="2895671" y="1573587"/>
                </a:lnTo>
                <a:lnTo>
                  <a:pt x="2851102" y="1591410"/>
                </a:lnTo>
                <a:lnTo>
                  <a:pt x="2804384" y="1604923"/>
                </a:lnTo>
                <a:lnTo>
                  <a:pt x="2757025" y="1620803"/>
                </a:lnTo>
                <a:lnTo>
                  <a:pt x="2725340" y="1629012"/>
                </a:lnTo>
                <a:lnTo>
                  <a:pt x="2690796" y="1636188"/>
                </a:lnTo>
                <a:lnTo>
                  <a:pt x="2654276" y="1643963"/>
                </a:lnTo>
                <a:lnTo>
                  <a:pt x="2616879" y="1654474"/>
                </a:lnTo>
                <a:lnTo>
                  <a:pt x="2579090" y="1663379"/>
                </a:lnTo>
                <a:lnTo>
                  <a:pt x="2541128" y="1670865"/>
                </a:lnTo>
                <a:lnTo>
                  <a:pt x="2503091" y="1677719"/>
                </a:lnTo>
                <a:lnTo>
                  <a:pt x="2465018" y="1684293"/>
                </a:lnTo>
                <a:lnTo>
                  <a:pt x="2426931" y="1690743"/>
                </a:lnTo>
                <a:lnTo>
                  <a:pt x="2388836" y="1697138"/>
                </a:lnTo>
                <a:lnTo>
                  <a:pt x="2345093" y="1703507"/>
                </a:lnTo>
                <a:lnTo>
                  <a:pt x="2299546" y="1708807"/>
                </a:lnTo>
                <a:lnTo>
                  <a:pt x="2258138" y="1711163"/>
                </a:lnTo>
                <a:lnTo>
                  <a:pt x="2215744" y="1715032"/>
                </a:lnTo>
                <a:lnTo>
                  <a:pt x="2172209" y="1720280"/>
                </a:lnTo>
                <a:lnTo>
                  <a:pt x="2128165" y="1726140"/>
                </a:lnTo>
                <a:lnTo>
                  <a:pt x="2083895" y="1729450"/>
                </a:lnTo>
                <a:lnTo>
                  <a:pt x="2038468" y="1731979"/>
                </a:lnTo>
                <a:lnTo>
                  <a:pt x="2014500" y="1734136"/>
                </a:lnTo>
                <a:lnTo>
                  <a:pt x="1990055" y="1736632"/>
                </a:lnTo>
                <a:lnTo>
                  <a:pt x="1943138" y="1739405"/>
                </a:lnTo>
                <a:lnTo>
                  <a:pt x="1896533" y="1740637"/>
                </a:lnTo>
                <a:lnTo>
                  <a:pt x="1872254" y="1740966"/>
                </a:lnTo>
                <a:lnTo>
                  <a:pt x="1847599" y="1741185"/>
                </a:lnTo>
                <a:lnTo>
                  <a:pt x="1800449" y="1741428"/>
                </a:lnTo>
                <a:lnTo>
                  <a:pt x="1753741" y="1741536"/>
                </a:lnTo>
                <a:lnTo>
                  <a:pt x="1729432" y="1741565"/>
                </a:lnTo>
                <a:lnTo>
                  <a:pt x="1704760" y="1741584"/>
                </a:lnTo>
                <a:lnTo>
                  <a:pt x="1679845" y="1741597"/>
                </a:lnTo>
                <a:lnTo>
                  <a:pt x="1654768" y="1741606"/>
                </a:lnTo>
                <a:lnTo>
                  <a:pt x="1629584" y="1741612"/>
                </a:lnTo>
                <a:lnTo>
                  <a:pt x="1605386" y="1741615"/>
                </a:lnTo>
                <a:lnTo>
                  <a:pt x="1558743" y="1741619"/>
                </a:lnTo>
                <a:lnTo>
                  <a:pt x="1534874" y="1741621"/>
                </a:lnTo>
                <a:lnTo>
                  <a:pt x="1510497" y="1741621"/>
                </a:lnTo>
                <a:lnTo>
                  <a:pt x="1485778" y="1741622"/>
                </a:lnTo>
                <a:lnTo>
                  <a:pt x="1460832" y="1740564"/>
                </a:lnTo>
                <a:lnTo>
                  <a:pt x="1435735" y="1738800"/>
                </a:lnTo>
                <a:lnTo>
                  <a:pt x="1410537" y="1736567"/>
                </a:lnTo>
                <a:lnTo>
                  <a:pt x="1386331" y="1735077"/>
                </a:lnTo>
                <a:lnTo>
                  <a:pt x="1339677" y="1733422"/>
                </a:lnTo>
                <a:lnTo>
                  <a:pt x="1294249" y="1729865"/>
                </a:lnTo>
                <a:lnTo>
                  <a:pt x="1248305" y="1724755"/>
                </a:lnTo>
                <a:lnTo>
                  <a:pt x="1224200" y="1721912"/>
                </a:lnTo>
                <a:lnTo>
                  <a:pt x="1199663" y="1718957"/>
                </a:lnTo>
                <a:lnTo>
                  <a:pt x="1152645" y="1712852"/>
                </a:lnTo>
                <a:lnTo>
                  <a:pt x="1107054" y="1706611"/>
                </a:lnTo>
                <a:lnTo>
                  <a:pt x="1062096" y="1700309"/>
                </a:lnTo>
                <a:lnTo>
                  <a:pt x="1014598" y="1691159"/>
                </a:lnTo>
                <a:lnTo>
                  <a:pt x="990079" y="1685755"/>
                </a:lnTo>
                <a:lnTo>
                  <a:pt x="943078" y="1676929"/>
                </a:lnTo>
                <a:lnTo>
                  <a:pt x="897495" y="1668420"/>
                </a:lnTo>
                <a:lnTo>
                  <a:pt x="852542" y="1657583"/>
                </a:lnTo>
                <a:lnTo>
                  <a:pt x="807869" y="1645710"/>
                </a:lnTo>
                <a:lnTo>
                  <a:pt x="764378" y="1633378"/>
                </a:lnTo>
                <a:lnTo>
                  <a:pt x="723882" y="1620842"/>
                </a:lnTo>
                <a:lnTo>
                  <a:pt x="681895" y="1608215"/>
                </a:lnTo>
                <a:lnTo>
                  <a:pt x="639598" y="1595547"/>
                </a:lnTo>
                <a:lnTo>
                  <a:pt x="599632" y="1582862"/>
                </a:lnTo>
                <a:lnTo>
                  <a:pt x="560704" y="1570168"/>
                </a:lnTo>
                <a:lnTo>
                  <a:pt x="522235" y="1556413"/>
                </a:lnTo>
                <a:lnTo>
                  <a:pt x="483971" y="1539715"/>
                </a:lnTo>
                <a:lnTo>
                  <a:pt x="448620" y="1521711"/>
                </a:lnTo>
                <a:lnTo>
                  <a:pt x="415271" y="1503126"/>
                </a:lnTo>
                <a:lnTo>
                  <a:pt x="382808" y="1484283"/>
                </a:lnTo>
                <a:lnTo>
                  <a:pt x="350742" y="1465325"/>
                </a:lnTo>
                <a:lnTo>
                  <a:pt x="305762" y="1436801"/>
                </a:lnTo>
                <a:lnTo>
                  <a:pt x="262802" y="1405419"/>
                </a:lnTo>
                <a:lnTo>
                  <a:pt x="219380" y="1372132"/>
                </a:lnTo>
                <a:lnTo>
                  <a:pt x="182526" y="1336517"/>
                </a:lnTo>
                <a:lnTo>
                  <a:pt x="151497" y="1295273"/>
                </a:lnTo>
                <a:lnTo>
                  <a:pt x="122196" y="1256240"/>
                </a:lnTo>
                <a:lnTo>
                  <a:pt x="93406" y="1217864"/>
                </a:lnTo>
                <a:lnTo>
                  <a:pt x="67589" y="1176860"/>
                </a:lnTo>
                <a:lnTo>
                  <a:pt x="46534" y="1131197"/>
                </a:lnTo>
                <a:lnTo>
                  <a:pt x="29712" y="1086975"/>
                </a:lnTo>
                <a:lnTo>
                  <a:pt x="18025" y="1044239"/>
                </a:lnTo>
                <a:lnTo>
                  <a:pt x="7859" y="998063"/>
                </a:lnTo>
                <a:lnTo>
                  <a:pt x="2417" y="965594"/>
                </a:lnTo>
                <a:lnTo>
                  <a:pt x="0" y="929996"/>
                </a:lnTo>
                <a:lnTo>
                  <a:pt x="1747" y="895830"/>
                </a:lnTo>
                <a:lnTo>
                  <a:pt x="6051" y="863007"/>
                </a:lnTo>
                <a:lnTo>
                  <a:pt x="11493" y="830780"/>
                </a:lnTo>
                <a:lnTo>
                  <a:pt x="17438" y="795995"/>
                </a:lnTo>
                <a:lnTo>
                  <a:pt x="24667" y="760427"/>
                </a:lnTo>
                <a:lnTo>
                  <a:pt x="34935" y="726980"/>
                </a:lnTo>
                <a:lnTo>
                  <a:pt x="49377" y="691654"/>
                </a:lnTo>
                <a:lnTo>
                  <a:pt x="65321" y="654787"/>
                </a:lnTo>
                <a:lnTo>
                  <a:pt x="79462" y="617235"/>
                </a:lnTo>
                <a:lnTo>
                  <a:pt x="95624" y="582201"/>
                </a:lnTo>
                <a:lnTo>
                  <a:pt x="113391" y="547932"/>
                </a:lnTo>
                <a:lnTo>
                  <a:pt x="131872" y="511535"/>
                </a:lnTo>
                <a:lnTo>
                  <a:pt x="150667" y="474192"/>
                </a:lnTo>
                <a:lnTo>
                  <a:pt x="170663" y="437487"/>
                </a:lnTo>
                <a:lnTo>
                  <a:pt x="193662" y="403535"/>
                </a:lnTo>
                <a:lnTo>
                  <a:pt x="217993" y="370806"/>
                </a:lnTo>
                <a:lnTo>
                  <a:pt x="255493" y="325452"/>
                </a:lnTo>
                <a:lnTo>
                  <a:pt x="293415" y="282381"/>
                </a:lnTo>
                <a:lnTo>
                  <a:pt x="334284" y="241749"/>
                </a:lnTo>
                <a:lnTo>
                  <a:pt x="379908" y="206780"/>
                </a:lnTo>
                <a:lnTo>
                  <a:pt x="412248" y="184229"/>
                </a:lnTo>
                <a:lnTo>
                  <a:pt x="447787" y="167151"/>
                </a:lnTo>
                <a:lnTo>
                  <a:pt x="481928" y="149682"/>
                </a:lnTo>
                <a:lnTo>
                  <a:pt x="515799" y="132394"/>
                </a:lnTo>
                <a:lnTo>
                  <a:pt x="552019" y="117655"/>
                </a:lnTo>
                <a:lnTo>
                  <a:pt x="592106" y="106870"/>
                </a:lnTo>
                <a:lnTo>
                  <a:pt x="633558" y="97491"/>
                </a:lnTo>
                <a:lnTo>
                  <a:pt x="673149" y="86267"/>
                </a:lnTo>
                <a:lnTo>
                  <a:pt x="714732" y="74223"/>
                </a:lnTo>
                <a:lnTo>
                  <a:pt x="779115" y="5569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SMARTInkShape-3637"/>
          <p:cNvSpPr/>
          <p:nvPr>
            <p:custDataLst>
              <p:tags r:id="rId5"/>
            </p:custDataLst>
          </p:nvPr>
        </p:nvSpPr>
        <p:spPr>
          <a:xfrm>
            <a:off x="7811591" y="4334306"/>
            <a:ext cx="3739813" cy="1390205"/>
          </a:xfrm>
          <a:custGeom>
            <a:avLst/>
            <a:gdLst/>
            <a:ahLst/>
            <a:cxnLst/>
            <a:rect l="0" t="0" r="0" b="0"/>
            <a:pathLst>
              <a:path w="3739813" h="1390205">
                <a:moveTo>
                  <a:pt x="446584" y="323419"/>
                </a:moveTo>
                <a:lnTo>
                  <a:pt x="446584" y="323419"/>
                </a:lnTo>
                <a:lnTo>
                  <a:pt x="470455" y="313698"/>
                </a:lnTo>
                <a:lnTo>
                  <a:pt x="514839" y="286221"/>
                </a:lnTo>
                <a:lnTo>
                  <a:pt x="554258" y="265154"/>
                </a:lnTo>
                <a:lnTo>
                  <a:pt x="596578" y="250801"/>
                </a:lnTo>
                <a:lnTo>
                  <a:pt x="639431" y="237773"/>
                </a:lnTo>
                <a:lnTo>
                  <a:pt x="675879" y="228193"/>
                </a:lnTo>
                <a:lnTo>
                  <a:pt x="713489" y="218651"/>
                </a:lnTo>
                <a:lnTo>
                  <a:pt x="754268" y="209121"/>
                </a:lnTo>
                <a:lnTo>
                  <a:pt x="799863" y="199594"/>
                </a:lnTo>
                <a:lnTo>
                  <a:pt x="832197" y="192186"/>
                </a:lnTo>
                <a:lnTo>
                  <a:pt x="867734" y="181837"/>
                </a:lnTo>
                <a:lnTo>
                  <a:pt x="901873" y="173005"/>
                </a:lnTo>
                <a:lnTo>
                  <a:pt x="935744" y="165552"/>
                </a:lnTo>
                <a:lnTo>
                  <a:pt x="971963" y="158711"/>
                </a:lnTo>
                <a:lnTo>
                  <a:pt x="1009228" y="152144"/>
                </a:lnTo>
                <a:lnTo>
                  <a:pt x="1046957" y="145697"/>
                </a:lnTo>
                <a:lnTo>
                  <a:pt x="1084892" y="139303"/>
                </a:lnTo>
                <a:lnTo>
                  <a:pt x="1125740" y="132935"/>
                </a:lnTo>
                <a:lnTo>
                  <a:pt x="1167530" y="126576"/>
                </a:lnTo>
                <a:lnTo>
                  <a:pt x="1207272" y="120222"/>
                </a:lnTo>
                <a:lnTo>
                  <a:pt x="1248923" y="113870"/>
                </a:lnTo>
                <a:lnTo>
                  <a:pt x="1292130" y="107519"/>
                </a:lnTo>
                <a:lnTo>
                  <a:pt x="1336027" y="101169"/>
                </a:lnTo>
                <a:lnTo>
                  <a:pt x="1380230" y="94819"/>
                </a:lnTo>
                <a:lnTo>
                  <a:pt x="1425629" y="88469"/>
                </a:lnTo>
                <a:lnTo>
                  <a:pt x="1449589" y="85294"/>
                </a:lnTo>
                <a:lnTo>
                  <a:pt x="1474029" y="82119"/>
                </a:lnTo>
                <a:lnTo>
                  <a:pt x="1498790" y="78944"/>
                </a:lnTo>
                <a:lnTo>
                  <a:pt x="1523762" y="75769"/>
                </a:lnTo>
                <a:lnTo>
                  <a:pt x="1548879" y="72594"/>
                </a:lnTo>
                <a:lnTo>
                  <a:pt x="1573030" y="69419"/>
                </a:lnTo>
                <a:lnTo>
                  <a:pt x="1619622" y="63069"/>
                </a:lnTo>
                <a:lnTo>
                  <a:pt x="1644533" y="59894"/>
                </a:lnTo>
                <a:lnTo>
                  <a:pt x="1670667" y="56719"/>
                </a:lnTo>
                <a:lnTo>
                  <a:pt x="1697615" y="53544"/>
                </a:lnTo>
                <a:lnTo>
                  <a:pt x="1724046" y="50369"/>
                </a:lnTo>
                <a:lnTo>
                  <a:pt x="1750133" y="47194"/>
                </a:lnTo>
                <a:lnTo>
                  <a:pt x="1775992" y="44019"/>
                </a:lnTo>
                <a:lnTo>
                  <a:pt x="1801697" y="40844"/>
                </a:lnTo>
                <a:lnTo>
                  <a:pt x="1827300" y="37669"/>
                </a:lnTo>
                <a:lnTo>
                  <a:pt x="1852837" y="34494"/>
                </a:lnTo>
                <a:lnTo>
                  <a:pt x="1878327" y="31319"/>
                </a:lnTo>
                <a:lnTo>
                  <a:pt x="1903788" y="28144"/>
                </a:lnTo>
                <a:lnTo>
                  <a:pt x="1929228" y="24969"/>
                </a:lnTo>
                <a:lnTo>
                  <a:pt x="1954656" y="22852"/>
                </a:lnTo>
                <a:lnTo>
                  <a:pt x="1980074" y="21441"/>
                </a:lnTo>
                <a:lnTo>
                  <a:pt x="2005485" y="20500"/>
                </a:lnTo>
                <a:lnTo>
                  <a:pt x="2031951" y="18815"/>
                </a:lnTo>
                <a:lnTo>
                  <a:pt x="2059121" y="16633"/>
                </a:lnTo>
                <a:lnTo>
                  <a:pt x="2086759" y="14120"/>
                </a:lnTo>
                <a:lnTo>
                  <a:pt x="2114709" y="12444"/>
                </a:lnTo>
                <a:lnTo>
                  <a:pt x="2142867" y="11328"/>
                </a:lnTo>
                <a:lnTo>
                  <a:pt x="2171165" y="10583"/>
                </a:lnTo>
                <a:lnTo>
                  <a:pt x="2197438" y="9029"/>
                </a:lnTo>
                <a:lnTo>
                  <a:pt x="2222361" y="6933"/>
                </a:lnTo>
                <a:lnTo>
                  <a:pt x="2246385" y="4479"/>
                </a:lnTo>
                <a:lnTo>
                  <a:pt x="2271926" y="2842"/>
                </a:lnTo>
                <a:lnTo>
                  <a:pt x="2298478" y="1751"/>
                </a:lnTo>
                <a:lnTo>
                  <a:pt x="2325706" y="1024"/>
                </a:lnTo>
                <a:lnTo>
                  <a:pt x="2352322" y="539"/>
                </a:lnTo>
                <a:lnTo>
                  <a:pt x="2378534" y="216"/>
                </a:lnTo>
                <a:lnTo>
                  <a:pt x="2404476" y="0"/>
                </a:lnTo>
                <a:lnTo>
                  <a:pt x="2429177" y="915"/>
                </a:lnTo>
                <a:lnTo>
                  <a:pt x="2476383" y="4753"/>
                </a:lnTo>
                <a:lnTo>
                  <a:pt x="2500400" y="6200"/>
                </a:lnTo>
                <a:lnTo>
                  <a:pt x="2524878" y="7165"/>
                </a:lnTo>
                <a:lnTo>
                  <a:pt x="2549664" y="7808"/>
                </a:lnTo>
                <a:lnTo>
                  <a:pt x="2574655" y="8237"/>
                </a:lnTo>
                <a:lnTo>
                  <a:pt x="2599780" y="8522"/>
                </a:lnTo>
                <a:lnTo>
                  <a:pt x="2624999" y="8713"/>
                </a:lnTo>
                <a:lnTo>
                  <a:pt x="2649219" y="9898"/>
                </a:lnTo>
                <a:lnTo>
                  <a:pt x="2695883" y="14037"/>
                </a:lnTo>
                <a:lnTo>
                  <a:pt x="2741321" y="16583"/>
                </a:lnTo>
                <a:lnTo>
                  <a:pt x="2786209" y="18772"/>
                </a:lnTo>
                <a:lnTo>
                  <a:pt x="2830854" y="23273"/>
                </a:lnTo>
                <a:lnTo>
                  <a:pt x="2875391" y="28801"/>
                </a:lnTo>
                <a:lnTo>
                  <a:pt x="2919878" y="34786"/>
                </a:lnTo>
                <a:lnTo>
                  <a:pt x="2964346" y="40974"/>
                </a:lnTo>
                <a:lnTo>
                  <a:pt x="3005979" y="44429"/>
                </a:lnTo>
                <a:lnTo>
                  <a:pt x="3045652" y="47023"/>
                </a:lnTo>
                <a:lnTo>
                  <a:pt x="3084450" y="51704"/>
                </a:lnTo>
                <a:lnTo>
                  <a:pt x="3122860" y="57312"/>
                </a:lnTo>
                <a:lnTo>
                  <a:pt x="3161098" y="63333"/>
                </a:lnTo>
                <a:lnTo>
                  <a:pt x="3199260" y="69536"/>
                </a:lnTo>
                <a:lnTo>
                  <a:pt x="3234565" y="75821"/>
                </a:lnTo>
                <a:lnTo>
                  <a:pt x="3267894" y="83200"/>
                </a:lnTo>
                <a:lnTo>
                  <a:pt x="3300347" y="93537"/>
                </a:lnTo>
                <a:lnTo>
                  <a:pt x="3332409" y="102363"/>
                </a:lnTo>
                <a:lnTo>
                  <a:pt x="3364297" y="110872"/>
                </a:lnTo>
                <a:lnTo>
                  <a:pt x="3410943" y="126504"/>
                </a:lnTo>
                <a:lnTo>
                  <a:pt x="3452045" y="139367"/>
                </a:lnTo>
                <a:lnTo>
                  <a:pt x="3489977" y="156114"/>
                </a:lnTo>
                <a:lnTo>
                  <a:pt x="3534596" y="180736"/>
                </a:lnTo>
                <a:lnTo>
                  <a:pt x="3578804" y="205982"/>
                </a:lnTo>
                <a:lnTo>
                  <a:pt x="3624913" y="237699"/>
                </a:lnTo>
                <a:lnTo>
                  <a:pt x="3665770" y="283333"/>
                </a:lnTo>
                <a:lnTo>
                  <a:pt x="3697750" y="326529"/>
                </a:lnTo>
                <a:lnTo>
                  <a:pt x="3715764" y="367497"/>
                </a:lnTo>
                <a:lnTo>
                  <a:pt x="3728277" y="409975"/>
                </a:lnTo>
                <a:lnTo>
                  <a:pt x="3737627" y="441611"/>
                </a:lnTo>
                <a:lnTo>
                  <a:pt x="3739812" y="488260"/>
                </a:lnTo>
                <a:lnTo>
                  <a:pt x="3733166" y="533951"/>
                </a:lnTo>
                <a:lnTo>
                  <a:pt x="3718263" y="571713"/>
                </a:lnTo>
                <a:lnTo>
                  <a:pt x="3700441" y="618532"/>
                </a:lnTo>
                <a:lnTo>
                  <a:pt x="3675456" y="664405"/>
                </a:lnTo>
                <a:lnTo>
                  <a:pt x="3650138" y="704041"/>
                </a:lnTo>
                <a:lnTo>
                  <a:pt x="3623696" y="742445"/>
                </a:lnTo>
                <a:lnTo>
                  <a:pt x="3588998" y="780605"/>
                </a:lnTo>
                <a:lnTo>
                  <a:pt x="3546513" y="818716"/>
                </a:lnTo>
                <a:lnTo>
                  <a:pt x="3509854" y="847294"/>
                </a:lnTo>
                <a:lnTo>
                  <a:pt x="3472179" y="875869"/>
                </a:lnTo>
                <a:lnTo>
                  <a:pt x="3434206" y="899388"/>
                </a:lnTo>
                <a:lnTo>
                  <a:pt x="3391086" y="924818"/>
                </a:lnTo>
                <a:lnTo>
                  <a:pt x="3344798" y="952461"/>
                </a:lnTo>
                <a:lnTo>
                  <a:pt x="3297569" y="980760"/>
                </a:lnTo>
                <a:lnTo>
                  <a:pt x="3250060" y="1004196"/>
                </a:lnTo>
                <a:lnTo>
                  <a:pt x="3215515" y="1017924"/>
                </a:lnTo>
                <a:lnTo>
                  <a:pt x="3178995" y="1031079"/>
                </a:lnTo>
                <a:lnTo>
                  <a:pt x="3141598" y="1043982"/>
                </a:lnTo>
                <a:lnTo>
                  <a:pt x="3103809" y="1056772"/>
                </a:lnTo>
                <a:lnTo>
                  <a:pt x="3065847" y="1070570"/>
                </a:lnTo>
                <a:lnTo>
                  <a:pt x="3027810" y="1087287"/>
                </a:lnTo>
                <a:lnTo>
                  <a:pt x="2986915" y="1102477"/>
                </a:lnTo>
                <a:lnTo>
                  <a:pt x="2944044" y="1116283"/>
                </a:lnTo>
                <a:lnTo>
                  <a:pt x="2900297" y="1129474"/>
                </a:lnTo>
                <a:lnTo>
                  <a:pt x="2853337" y="1139572"/>
                </a:lnTo>
                <a:lnTo>
                  <a:pt x="2828960" y="1143746"/>
                </a:lnTo>
                <a:lnTo>
                  <a:pt x="2804244" y="1148645"/>
                </a:lnTo>
                <a:lnTo>
                  <a:pt x="2779298" y="1154028"/>
                </a:lnTo>
                <a:lnTo>
                  <a:pt x="2754202" y="1159734"/>
                </a:lnTo>
                <a:lnTo>
                  <a:pt x="2729005" y="1165654"/>
                </a:lnTo>
                <a:lnTo>
                  <a:pt x="2703739" y="1171716"/>
                </a:lnTo>
                <a:lnTo>
                  <a:pt x="2678429" y="1177875"/>
                </a:lnTo>
                <a:lnTo>
                  <a:pt x="2652031" y="1184098"/>
                </a:lnTo>
                <a:lnTo>
                  <a:pt x="2624907" y="1190363"/>
                </a:lnTo>
                <a:lnTo>
                  <a:pt x="2597299" y="1196657"/>
                </a:lnTo>
                <a:lnTo>
                  <a:pt x="2570427" y="1202970"/>
                </a:lnTo>
                <a:lnTo>
                  <a:pt x="2544047" y="1209294"/>
                </a:lnTo>
                <a:lnTo>
                  <a:pt x="2517992" y="1215627"/>
                </a:lnTo>
                <a:lnTo>
                  <a:pt x="2491099" y="1221967"/>
                </a:lnTo>
                <a:lnTo>
                  <a:pt x="2463643" y="1228308"/>
                </a:lnTo>
                <a:lnTo>
                  <a:pt x="2435817" y="1234653"/>
                </a:lnTo>
                <a:lnTo>
                  <a:pt x="2406679" y="1239942"/>
                </a:lnTo>
                <a:lnTo>
                  <a:pt x="2376673" y="1244526"/>
                </a:lnTo>
                <a:lnTo>
                  <a:pt x="2346086" y="1248641"/>
                </a:lnTo>
                <a:lnTo>
                  <a:pt x="2316169" y="1253500"/>
                </a:lnTo>
                <a:lnTo>
                  <a:pt x="2286699" y="1258856"/>
                </a:lnTo>
                <a:lnTo>
                  <a:pt x="2257527" y="1264544"/>
                </a:lnTo>
                <a:lnTo>
                  <a:pt x="2228555" y="1270453"/>
                </a:lnTo>
                <a:lnTo>
                  <a:pt x="2199714" y="1276508"/>
                </a:lnTo>
                <a:lnTo>
                  <a:pt x="2170962" y="1282662"/>
                </a:lnTo>
                <a:lnTo>
                  <a:pt x="2141212" y="1287822"/>
                </a:lnTo>
                <a:lnTo>
                  <a:pt x="2110795" y="1292321"/>
                </a:lnTo>
                <a:lnTo>
                  <a:pt x="2079932" y="1296379"/>
                </a:lnTo>
                <a:lnTo>
                  <a:pt x="2049833" y="1300142"/>
                </a:lnTo>
                <a:lnTo>
                  <a:pt x="2020241" y="1303711"/>
                </a:lnTo>
                <a:lnTo>
                  <a:pt x="1990989" y="1307146"/>
                </a:lnTo>
                <a:lnTo>
                  <a:pt x="1960903" y="1311554"/>
                </a:lnTo>
                <a:lnTo>
                  <a:pt x="1930264" y="1316608"/>
                </a:lnTo>
                <a:lnTo>
                  <a:pt x="1899254" y="1322096"/>
                </a:lnTo>
                <a:lnTo>
                  <a:pt x="1867997" y="1326812"/>
                </a:lnTo>
                <a:lnTo>
                  <a:pt x="1836577" y="1331014"/>
                </a:lnTo>
                <a:lnTo>
                  <a:pt x="1805046" y="1334874"/>
                </a:lnTo>
                <a:lnTo>
                  <a:pt x="1774500" y="1338506"/>
                </a:lnTo>
                <a:lnTo>
                  <a:pt x="1744611" y="1341985"/>
                </a:lnTo>
                <a:lnTo>
                  <a:pt x="1715161" y="1345363"/>
                </a:lnTo>
                <a:lnTo>
                  <a:pt x="1684943" y="1348673"/>
                </a:lnTo>
                <a:lnTo>
                  <a:pt x="1654216" y="1351939"/>
                </a:lnTo>
                <a:lnTo>
                  <a:pt x="1623147" y="1355174"/>
                </a:lnTo>
                <a:lnTo>
                  <a:pt x="1592910" y="1358390"/>
                </a:lnTo>
                <a:lnTo>
                  <a:pt x="1563226" y="1361590"/>
                </a:lnTo>
                <a:lnTo>
                  <a:pt x="1533912" y="1364783"/>
                </a:lnTo>
                <a:lnTo>
                  <a:pt x="1503785" y="1367970"/>
                </a:lnTo>
                <a:lnTo>
                  <a:pt x="1473119" y="1371152"/>
                </a:lnTo>
                <a:lnTo>
                  <a:pt x="1442091" y="1374333"/>
                </a:lnTo>
                <a:lnTo>
                  <a:pt x="1411880" y="1377512"/>
                </a:lnTo>
                <a:lnTo>
                  <a:pt x="1382214" y="1380689"/>
                </a:lnTo>
                <a:lnTo>
                  <a:pt x="1352913" y="1383866"/>
                </a:lnTo>
                <a:lnTo>
                  <a:pt x="1323854" y="1385985"/>
                </a:lnTo>
                <a:lnTo>
                  <a:pt x="1294955" y="1387396"/>
                </a:lnTo>
                <a:lnTo>
                  <a:pt x="1266165" y="1388337"/>
                </a:lnTo>
                <a:lnTo>
                  <a:pt x="1237445" y="1388964"/>
                </a:lnTo>
                <a:lnTo>
                  <a:pt x="1208774" y="1389382"/>
                </a:lnTo>
                <a:lnTo>
                  <a:pt x="1180136" y="1389661"/>
                </a:lnTo>
                <a:lnTo>
                  <a:pt x="1151518" y="1389847"/>
                </a:lnTo>
                <a:lnTo>
                  <a:pt x="1122917" y="1389971"/>
                </a:lnTo>
                <a:lnTo>
                  <a:pt x="1094322" y="1390054"/>
                </a:lnTo>
                <a:lnTo>
                  <a:pt x="1065736" y="1390109"/>
                </a:lnTo>
                <a:lnTo>
                  <a:pt x="1037152" y="1390146"/>
                </a:lnTo>
                <a:lnTo>
                  <a:pt x="1008571" y="1390171"/>
                </a:lnTo>
                <a:lnTo>
                  <a:pt x="979991" y="1390186"/>
                </a:lnTo>
                <a:lnTo>
                  <a:pt x="951413" y="1390197"/>
                </a:lnTo>
                <a:lnTo>
                  <a:pt x="922837" y="1390204"/>
                </a:lnTo>
                <a:lnTo>
                  <a:pt x="894261" y="1389150"/>
                </a:lnTo>
                <a:lnTo>
                  <a:pt x="865685" y="1387390"/>
                </a:lnTo>
                <a:lnTo>
                  <a:pt x="837110" y="1385158"/>
                </a:lnTo>
                <a:lnTo>
                  <a:pt x="809592" y="1383670"/>
                </a:lnTo>
                <a:lnTo>
                  <a:pt x="782781" y="1382677"/>
                </a:lnTo>
                <a:lnTo>
                  <a:pt x="756440" y="1382017"/>
                </a:lnTo>
                <a:lnTo>
                  <a:pt x="730413" y="1380518"/>
                </a:lnTo>
                <a:lnTo>
                  <a:pt x="704595" y="1378460"/>
                </a:lnTo>
                <a:lnTo>
                  <a:pt x="678916" y="1376029"/>
                </a:lnTo>
                <a:lnTo>
                  <a:pt x="653330" y="1373351"/>
                </a:lnTo>
                <a:lnTo>
                  <a:pt x="627806" y="1370507"/>
                </a:lnTo>
                <a:lnTo>
                  <a:pt x="602324" y="1367553"/>
                </a:lnTo>
                <a:lnTo>
                  <a:pt x="577928" y="1363467"/>
                </a:lnTo>
                <a:lnTo>
                  <a:pt x="531065" y="1353282"/>
                </a:lnTo>
                <a:lnTo>
                  <a:pt x="485542" y="1341700"/>
                </a:lnTo>
                <a:lnTo>
                  <a:pt x="440615" y="1329497"/>
                </a:lnTo>
                <a:lnTo>
                  <a:pt x="395954" y="1317018"/>
                </a:lnTo>
                <a:lnTo>
                  <a:pt x="354231" y="1304415"/>
                </a:lnTo>
                <a:lnTo>
                  <a:pt x="315580" y="1290701"/>
                </a:lnTo>
                <a:lnTo>
                  <a:pt x="280763" y="1274022"/>
                </a:lnTo>
                <a:lnTo>
                  <a:pt x="247650" y="1258849"/>
                </a:lnTo>
                <a:lnTo>
                  <a:pt x="202080" y="1235583"/>
                </a:lnTo>
                <a:lnTo>
                  <a:pt x="161767" y="1205759"/>
                </a:lnTo>
                <a:lnTo>
                  <a:pt x="115275" y="1167869"/>
                </a:lnTo>
                <a:lnTo>
                  <a:pt x="76575" y="1124792"/>
                </a:lnTo>
                <a:lnTo>
                  <a:pt x="47451" y="1078342"/>
                </a:lnTo>
                <a:lnTo>
                  <a:pt x="27756" y="1042400"/>
                </a:lnTo>
                <a:lnTo>
                  <a:pt x="11337" y="1001059"/>
                </a:lnTo>
                <a:lnTo>
                  <a:pt x="2591" y="961998"/>
                </a:lnTo>
                <a:lnTo>
                  <a:pt x="0" y="920792"/>
                </a:lnTo>
                <a:lnTo>
                  <a:pt x="2055" y="877891"/>
                </a:lnTo>
                <a:lnTo>
                  <a:pt x="12188" y="835546"/>
                </a:lnTo>
                <a:lnTo>
                  <a:pt x="28596" y="789485"/>
                </a:lnTo>
                <a:lnTo>
                  <a:pt x="49686" y="742324"/>
                </a:lnTo>
                <a:lnTo>
                  <a:pt x="78865" y="694837"/>
                </a:lnTo>
                <a:lnTo>
                  <a:pt x="117144" y="647252"/>
                </a:lnTo>
                <a:lnTo>
                  <a:pt x="147767" y="616570"/>
                </a:lnTo>
                <a:lnTo>
                  <a:pt x="182544" y="588822"/>
                </a:lnTo>
                <a:lnTo>
                  <a:pt x="219166" y="559557"/>
                </a:lnTo>
                <a:lnTo>
                  <a:pt x="257668" y="528910"/>
                </a:lnTo>
                <a:lnTo>
                  <a:pt x="299474" y="497651"/>
                </a:lnTo>
                <a:lnTo>
                  <a:pt x="345572" y="468942"/>
                </a:lnTo>
                <a:lnTo>
                  <a:pt x="369717" y="455359"/>
                </a:lnTo>
                <a:lnTo>
                  <a:pt x="416301" y="428978"/>
                </a:lnTo>
                <a:lnTo>
                  <a:pt x="461700" y="403143"/>
                </a:lnTo>
                <a:lnTo>
                  <a:pt x="506572" y="377549"/>
                </a:lnTo>
                <a:lnTo>
                  <a:pt x="554031" y="354885"/>
                </a:lnTo>
                <a:lnTo>
                  <a:pt x="578541" y="344396"/>
                </a:lnTo>
                <a:lnTo>
                  <a:pt x="625529" y="324276"/>
                </a:lnTo>
                <a:lnTo>
                  <a:pt x="672165" y="303692"/>
                </a:lnTo>
                <a:lnTo>
                  <a:pt x="696455" y="292276"/>
                </a:lnTo>
                <a:lnTo>
                  <a:pt x="743905" y="269361"/>
                </a:lnTo>
                <a:lnTo>
                  <a:pt x="827584" y="2281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SMARTInkShape-3638"/>
          <p:cNvSpPr/>
          <p:nvPr>
            <p:custDataLst>
              <p:tags r:id="rId6"/>
            </p:custDataLst>
          </p:nvPr>
        </p:nvSpPr>
        <p:spPr>
          <a:xfrm>
            <a:off x="4876800" y="3009900"/>
            <a:ext cx="647701" cy="56268"/>
          </a:xfrm>
          <a:custGeom>
            <a:avLst/>
            <a:gdLst/>
            <a:ahLst/>
            <a:cxnLst/>
            <a:rect l="0" t="0" r="0" b="0"/>
            <a:pathLst>
              <a:path w="647701" h="56268">
                <a:moveTo>
                  <a:pt x="0" y="0"/>
                </a:moveTo>
                <a:lnTo>
                  <a:pt x="0" y="0"/>
                </a:lnTo>
                <a:lnTo>
                  <a:pt x="5056" y="0"/>
                </a:lnTo>
                <a:lnTo>
                  <a:pt x="6545" y="1058"/>
                </a:lnTo>
                <a:lnTo>
                  <a:pt x="7539" y="2822"/>
                </a:lnTo>
                <a:lnTo>
                  <a:pt x="8201" y="5056"/>
                </a:lnTo>
                <a:lnTo>
                  <a:pt x="9701" y="6546"/>
                </a:lnTo>
                <a:lnTo>
                  <a:pt x="14189" y="8201"/>
                </a:lnTo>
                <a:lnTo>
                  <a:pt x="54054" y="10581"/>
                </a:lnTo>
                <a:lnTo>
                  <a:pt x="66692" y="17064"/>
                </a:lnTo>
                <a:lnTo>
                  <a:pt x="111125" y="20101"/>
                </a:lnTo>
                <a:lnTo>
                  <a:pt x="123825" y="26588"/>
                </a:lnTo>
                <a:lnTo>
                  <a:pt x="164237" y="29610"/>
                </a:lnTo>
                <a:lnTo>
                  <a:pt x="166641" y="31382"/>
                </a:lnTo>
                <a:lnTo>
                  <a:pt x="168244" y="33621"/>
                </a:lnTo>
                <a:lnTo>
                  <a:pt x="170371" y="35114"/>
                </a:lnTo>
                <a:lnTo>
                  <a:pt x="175557" y="36773"/>
                </a:lnTo>
                <a:lnTo>
                  <a:pt x="222141" y="38090"/>
                </a:lnTo>
                <a:lnTo>
                  <a:pt x="269482" y="38100"/>
                </a:lnTo>
                <a:lnTo>
                  <a:pt x="298622" y="39158"/>
                </a:lnTo>
                <a:lnTo>
                  <a:pt x="317105" y="46301"/>
                </a:lnTo>
                <a:lnTo>
                  <a:pt x="361771" y="47610"/>
                </a:lnTo>
                <a:lnTo>
                  <a:pt x="406135" y="47625"/>
                </a:lnTo>
                <a:lnTo>
                  <a:pt x="412633" y="47625"/>
                </a:lnTo>
                <a:lnTo>
                  <a:pt x="457760" y="56267"/>
                </a:lnTo>
                <a:lnTo>
                  <a:pt x="503732" y="56014"/>
                </a:lnTo>
                <a:lnTo>
                  <a:pt x="536117" y="48501"/>
                </a:lnTo>
                <a:lnTo>
                  <a:pt x="583194" y="47640"/>
                </a:lnTo>
                <a:lnTo>
                  <a:pt x="627870" y="47625"/>
                </a:lnTo>
                <a:lnTo>
                  <a:pt x="641196" y="47625"/>
                </a:lnTo>
                <a:lnTo>
                  <a:pt x="643364" y="46567"/>
                </a:lnTo>
                <a:lnTo>
                  <a:pt x="64770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SMARTInkShape-3639"/>
          <p:cNvSpPr/>
          <p:nvPr>
            <p:custDataLst>
              <p:tags r:id="rId7"/>
            </p:custDataLst>
          </p:nvPr>
        </p:nvSpPr>
        <p:spPr>
          <a:xfrm>
            <a:off x="4791075" y="3324618"/>
            <a:ext cx="733426" cy="104372"/>
          </a:xfrm>
          <a:custGeom>
            <a:avLst/>
            <a:gdLst/>
            <a:ahLst/>
            <a:cxnLst/>
            <a:rect l="0" t="0" r="0" b="0"/>
            <a:pathLst>
              <a:path w="733426" h="104372">
                <a:moveTo>
                  <a:pt x="0" y="9132"/>
                </a:moveTo>
                <a:lnTo>
                  <a:pt x="0" y="9132"/>
                </a:lnTo>
                <a:lnTo>
                  <a:pt x="13257" y="9132"/>
                </a:lnTo>
                <a:lnTo>
                  <a:pt x="15188" y="8074"/>
                </a:lnTo>
                <a:lnTo>
                  <a:pt x="16475" y="6310"/>
                </a:lnTo>
                <a:lnTo>
                  <a:pt x="18542" y="931"/>
                </a:lnTo>
                <a:lnTo>
                  <a:pt x="21646" y="196"/>
                </a:lnTo>
                <a:lnTo>
                  <a:pt x="23956" y="0"/>
                </a:lnTo>
                <a:lnTo>
                  <a:pt x="29344" y="2604"/>
                </a:lnTo>
                <a:lnTo>
                  <a:pt x="35266" y="6230"/>
                </a:lnTo>
                <a:lnTo>
                  <a:pt x="47692" y="8559"/>
                </a:lnTo>
                <a:lnTo>
                  <a:pt x="74087" y="10168"/>
                </a:lnTo>
                <a:lnTo>
                  <a:pt x="96087" y="16666"/>
                </a:lnTo>
                <a:lnTo>
                  <a:pt x="139748" y="18540"/>
                </a:lnTo>
                <a:lnTo>
                  <a:pt x="182861" y="26848"/>
                </a:lnTo>
                <a:lnTo>
                  <a:pt x="230089" y="36266"/>
                </a:lnTo>
                <a:lnTo>
                  <a:pt x="276421" y="37517"/>
                </a:lnTo>
                <a:lnTo>
                  <a:pt x="319420" y="37669"/>
                </a:lnTo>
                <a:lnTo>
                  <a:pt x="361074" y="44246"/>
                </a:lnTo>
                <a:lnTo>
                  <a:pt x="399878" y="46642"/>
                </a:lnTo>
                <a:lnTo>
                  <a:pt x="438116" y="52172"/>
                </a:lnTo>
                <a:lnTo>
                  <a:pt x="476243" y="55852"/>
                </a:lnTo>
                <a:lnTo>
                  <a:pt x="514349" y="59401"/>
                </a:lnTo>
                <a:lnTo>
                  <a:pt x="560917" y="66434"/>
                </a:lnTo>
                <a:lnTo>
                  <a:pt x="608366" y="75903"/>
                </a:lnTo>
                <a:lnTo>
                  <a:pt x="629974" y="83156"/>
                </a:lnTo>
                <a:lnTo>
                  <a:pt x="648092" y="87509"/>
                </a:lnTo>
                <a:lnTo>
                  <a:pt x="668122" y="93406"/>
                </a:lnTo>
                <a:lnTo>
                  <a:pt x="682269" y="95629"/>
                </a:lnTo>
                <a:lnTo>
                  <a:pt x="695255" y="102339"/>
                </a:lnTo>
                <a:lnTo>
                  <a:pt x="713933" y="104371"/>
                </a:lnTo>
                <a:lnTo>
                  <a:pt x="733425" y="853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9" name="SMARTInkShape-Group852"/>
          <p:cNvGrpSpPr/>
          <p:nvPr/>
        </p:nvGrpSpPr>
        <p:grpSpPr>
          <a:xfrm>
            <a:off x="5076825" y="3077899"/>
            <a:ext cx="180976" cy="226796"/>
            <a:chOff x="5076825" y="3077899"/>
            <a:chExt cx="180976" cy="226796"/>
          </a:xfrm>
        </p:grpSpPr>
        <p:sp>
          <p:nvSpPr>
            <p:cNvPr id="526" name="SMARTInkShape-3640"/>
            <p:cNvSpPr/>
            <p:nvPr>
              <p:custDataLst>
                <p:tags r:id="rId8"/>
              </p:custDataLst>
            </p:nvPr>
          </p:nvSpPr>
          <p:spPr>
            <a:xfrm>
              <a:off x="5201126" y="3144298"/>
              <a:ext cx="56675" cy="160397"/>
            </a:xfrm>
            <a:custGeom>
              <a:avLst/>
              <a:gdLst/>
              <a:ahLst/>
              <a:cxnLst/>
              <a:rect l="0" t="0" r="0" b="0"/>
              <a:pathLst>
                <a:path w="56675" h="160397">
                  <a:moveTo>
                    <a:pt x="56674" y="8477"/>
                  </a:moveTo>
                  <a:lnTo>
                    <a:pt x="56674" y="8477"/>
                  </a:lnTo>
                  <a:lnTo>
                    <a:pt x="56674" y="2989"/>
                  </a:lnTo>
                  <a:lnTo>
                    <a:pt x="56674" y="5332"/>
                  </a:lnTo>
                  <a:lnTo>
                    <a:pt x="56674" y="0"/>
                  </a:lnTo>
                  <a:lnTo>
                    <a:pt x="56674" y="4319"/>
                  </a:lnTo>
                  <a:lnTo>
                    <a:pt x="37376" y="49732"/>
                  </a:lnTo>
                  <a:lnTo>
                    <a:pt x="16229" y="93559"/>
                  </a:lnTo>
                  <a:lnTo>
                    <a:pt x="7646" y="119200"/>
                  </a:lnTo>
                  <a:lnTo>
                    <a:pt x="3133" y="128596"/>
                  </a:lnTo>
                  <a:lnTo>
                    <a:pt x="0" y="147937"/>
                  </a:lnTo>
                  <a:lnTo>
                    <a:pt x="2558" y="152657"/>
                  </a:lnTo>
                  <a:lnTo>
                    <a:pt x="4722" y="155396"/>
                  </a:lnTo>
                  <a:lnTo>
                    <a:pt x="9948" y="158441"/>
                  </a:lnTo>
                  <a:lnTo>
                    <a:pt x="21663" y="160155"/>
                  </a:lnTo>
                  <a:lnTo>
                    <a:pt x="26983" y="160396"/>
                  </a:lnTo>
                  <a:lnTo>
                    <a:pt x="35717" y="157841"/>
                  </a:lnTo>
                  <a:lnTo>
                    <a:pt x="39527" y="155678"/>
                  </a:lnTo>
                  <a:lnTo>
                    <a:pt x="42068" y="153178"/>
                  </a:lnTo>
                  <a:lnTo>
                    <a:pt x="44891" y="147577"/>
                  </a:lnTo>
                  <a:lnTo>
                    <a:pt x="46952" y="129074"/>
                  </a:lnTo>
                  <a:lnTo>
                    <a:pt x="44239" y="122754"/>
                  </a:lnTo>
                  <a:lnTo>
                    <a:pt x="42033" y="119586"/>
                  </a:lnTo>
                  <a:lnTo>
                    <a:pt x="38447" y="117475"/>
                  </a:lnTo>
                  <a:lnTo>
                    <a:pt x="9049" y="1132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3641"/>
            <p:cNvSpPr/>
            <p:nvPr>
              <p:custDataLst>
                <p:tags r:id="rId9"/>
              </p:custDataLst>
            </p:nvPr>
          </p:nvSpPr>
          <p:spPr>
            <a:xfrm>
              <a:off x="5134023" y="3077899"/>
              <a:ext cx="74829" cy="188854"/>
            </a:xfrm>
            <a:custGeom>
              <a:avLst/>
              <a:gdLst/>
              <a:ahLst/>
              <a:cxnLst/>
              <a:rect l="0" t="0" r="0" b="0"/>
              <a:pathLst>
                <a:path w="74829" h="188854">
                  <a:moveTo>
                    <a:pt x="66627" y="8201"/>
                  </a:moveTo>
                  <a:lnTo>
                    <a:pt x="66627" y="8201"/>
                  </a:lnTo>
                  <a:lnTo>
                    <a:pt x="74828" y="0"/>
                  </a:lnTo>
                  <a:lnTo>
                    <a:pt x="70703" y="4125"/>
                  </a:lnTo>
                  <a:lnTo>
                    <a:pt x="68439" y="9211"/>
                  </a:lnTo>
                  <a:lnTo>
                    <a:pt x="56998" y="50945"/>
                  </a:lnTo>
                  <a:lnTo>
                    <a:pt x="46929" y="79674"/>
                  </a:lnTo>
                  <a:lnTo>
                    <a:pt x="25314" y="124663"/>
                  </a:lnTo>
                  <a:lnTo>
                    <a:pt x="2772" y="170551"/>
                  </a:lnTo>
                  <a:lnTo>
                    <a:pt x="0" y="188853"/>
                  </a:lnTo>
                  <a:lnTo>
                    <a:pt x="9477" y="17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3642"/>
            <p:cNvSpPr/>
            <p:nvPr>
              <p:custDataLst>
                <p:tags r:id="rId10"/>
              </p:custDataLst>
            </p:nvPr>
          </p:nvSpPr>
          <p:spPr>
            <a:xfrm>
              <a:off x="5076825" y="3086110"/>
              <a:ext cx="38101" cy="85698"/>
            </a:xfrm>
            <a:custGeom>
              <a:avLst/>
              <a:gdLst/>
              <a:ahLst/>
              <a:cxnLst/>
              <a:rect l="0" t="0" r="0" b="0"/>
              <a:pathLst>
                <a:path w="38101" h="85698">
                  <a:moveTo>
                    <a:pt x="0" y="9515"/>
                  </a:moveTo>
                  <a:lnTo>
                    <a:pt x="0" y="9515"/>
                  </a:lnTo>
                  <a:lnTo>
                    <a:pt x="9515" y="0"/>
                  </a:lnTo>
                  <a:lnTo>
                    <a:pt x="9522" y="5050"/>
                  </a:lnTo>
                  <a:lnTo>
                    <a:pt x="18462" y="45114"/>
                  </a:lnTo>
                  <a:lnTo>
                    <a:pt x="19846" y="53912"/>
                  </a:lnTo>
                  <a:lnTo>
                    <a:pt x="28565" y="85655"/>
                  </a:lnTo>
                  <a:lnTo>
                    <a:pt x="33628" y="85697"/>
                  </a:lnTo>
                  <a:lnTo>
                    <a:pt x="35119" y="84645"/>
                  </a:lnTo>
                  <a:lnTo>
                    <a:pt x="38100" y="76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511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MARTInkShape-Group853"/>
          <p:cNvGrpSpPr/>
          <p:nvPr/>
        </p:nvGrpSpPr>
        <p:grpSpPr>
          <a:xfrm>
            <a:off x="438150" y="180975"/>
            <a:ext cx="1228726" cy="662089"/>
            <a:chOff x="438150" y="180975"/>
            <a:chExt cx="1228726" cy="662089"/>
          </a:xfrm>
        </p:grpSpPr>
        <p:sp>
          <p:nvSpPr>
            <p:cNvPr id="2" name="SMARTInkShape-3643"/>
            <p:cNvSpPr/>
            <p:nvPr>
              <p:custDataLst>
                <p:tags r:id="rId183"/>
              </p:custDataLst>
            </p:nvPr>
          </p:nvSpPr>
          <p:spPr>
            <a:xfrm>
              <a:off x="1657742" y="295275"/>
              <a:ext cx="9134" cy="17335"/>
            </a:xfrm>
            <a:custGeom>
              <a:avLst/>
              <a:gdLst/>
              <a:ahLst/>
              <a:cxnLst/>
              <a:rect l="0" t="0" r="0" b="0"/>
              <a:pathLst>
                <a:path w="9134" h="17335">
                  <a:moveTo>
                    <a:pt x="9133" y="0"/>
                  </a:moveTo>
                  <a:lnTo>
                    <a:pt x="9133" y="0"/>
                  </a:lnTo>
                  <a:lnTo>
                    <a:pt x="4077" y="0"/>
                  </a:lnTo>
                  <a:lnTo>
                    <a:pt x="2587" y="1058"/>
                  </a:lnTo>
                  <a:lnTo>
                    <a:pt x="1594" y="2822"/>
                  </a:lnTo>
                  <a:lnTo>
                    <a:pt x="0" y="13257"/>
                  </a:lnTo>
                  <a:lnTo>
                    <a:pt x="928" y="15188"/>
                  </a:lnTo>
                  <a:lnTo>
                    <a:pt x="2605" y="16476"/>
                  </a:lnTo>
                  <a:lnTo>
                    <a:pt x="4781" y="17334"/>
                  </a:lnTo>
                  <a:lnTo>
                    <a:pt x="6232" y="1684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644"/>
            <p:cNvSpPr/>
            <p:nvPr>
              <p:custDataLst>
                <p:tags r:id="rId184"/>
              </p:custDataLst>
            </p:nvPr>
          </p:nvSpPr>
          <p:spPr>
            <a:xfrm>
              <a:off x="1638300" y="180975"/>
              <a:ext cx="28576" cy="38101"/>
            </a:xfrm>
            <a:custGeom>
              <a:avLst/>
              <a:gdLst/>
              <a:ahLst/>
              <a:cxnLst/>
              <a:rect l="0" t="0" r="0" b="0"/>
              <a:pathLst>
                <a:path w="28576" h="38101">
                  <a:moveTo>
                    <a:pt x="0" y="0"/>
                  </a:moveTo>
                  <a:lnTo>
                    <a:pt x="0" y="0"/>
                  </a:lnTo>
                  <a:lnTo>
                    <a:pt x="2857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645"/>
            <p:cNvSpPr/>
            <p:nvPr>
              <p:custDataLst>
                <p:tags r:id="rId185"/>
              </p:custDataLst>
            </p:nvPr>
          </p:nvSpPr>
          <p:spPr>
            <a:xfrm>
              <a:off x="635123" y="381000"/>
              <a:ext cx="984128" cy="336575"/>
            </a:xfrm>
            <a:custGeom>
              <a:avLst/>
              <a:gdLst/>
              <a:ahLst/>
              <a:cxnLst/>
              <a:rect l="0" t="0" r="0" b="0"/>
              <a:pathLst>
                <a:path w="984128" h="336575">
                  <a:moveTo>
                    <a:pt x="60202" y="295275"/>
                  </a:moveTo>
                  <a:lnTo>
                    <a:pt x="60202" y="295275"/>
                  </a:lnTo>
                  <a:lnTo>
                    <a:pt x="15373" y="321790"/>
                  </a:lnTo>
                  <a:lnTo>
                    <a:pt x="3236" y="331048"/>
                  </a:lnTo>
                  <a:lnTo>
                    <a:pt x="0" y="334999"/>
                  </a:lnTo>
                  <a:lnTo>
                    <a:pt x="1017" y="336574"/>
                  </a:lnTo>
                  <a:lnTo>
                    <a:pt x="28811" y="334005"/>
                  </a:lnTo>
                  <a:lnTo>
                    <a:pt x="68073" y="319349"/>
                  </a:lnTo>
                  <a:lnTo>
                    <a:pt x="113145" y="305165"/>
                  </a:lnTo>
                  <a:lnTo>
                    <a:pt x="157028" y="292561"/>
                  </a:lnTo>
                  <a:lnTo>
                    <a:pt x="190019" y="281369"/>
                  </a:lnTo>
                  <a:lnTo>
                    <a:pt x="229376" y="269339"/>
                  </a:lnTo>
                  <a:lnTo>
                    <a:pt x="268741" y="256937"/>
                  </a:lnTo>
                  <a:lnTo>
                    <a:pt x="309519" y="244369"/>
                  </a:lnTo>
                  <a:lnTo>
                    <a:pt x="355865" y="231728"/>
                  </a:lnTo>
                  <a:lnTo>
                    <a:pt x="380077" y="225394"/>
                  </a:lnTo>
                  <a:lnTo>
                    <a:pt x="404686" y="219054"/>
                  </a:lnTo>
                  <a:lnTo>
                    <a:pt x="429558" y="212711"/>
                  </a:lnTo>
                  <a:lnTo>
                    <a:pt x="454606" y="206366"/>
                  </a:lnTo>
                  <a:lnTo>
                    <a:pt x="479771" y="200019"/>
                  </a:lnTo>
                  <a:lnTo>
                    <a:pt x="505015" y="193671"/>
                  </a:lnTo>
                  <a:lnTo>
                    <a:pt x="529252" y="187322"/>
                  </a:lnTo>
                  <a:lnTo>
                    <a:pt x="575938" y="174624"/>
                  </a:lnTo>
                  <a:lnTo>
                    <a:pt x="599818" y="168274"/>
                  </a:lnTo>
                  <a:lnTo>
                    <a:pt x="624204" y="161924"/>
                  </a:lnTo>
                  <a:lnTo>
                    <a:pt x="671761" y="149225"/>
                  </a:lnTo>
                  <a:lnTo>
                    <a:pt x="714065" y="136525"/>
                  </a:lnTo>
                  <a:lnTo>
                    <a:pt x="754033" y="123825"/>
                  </a:lnTo>
                  <a:lnTo>
                    <a:pt x="791904" y="112183"/>
                  </a:lnTo>
                  <a:lnTo>
                    <a:pt x="826375" y="103482"/>
                  </a:lnTo>
                  <a:lnTo>
                    <a:pt x="865419" y="87576"/>
                  </a:lnTo>
                  <a:lnTo>
                    <a:pt x="907056" y="64297"/>
                  </a:lnTo>
                  <a:lnTo>
                    <a:pt x="943033" y="45587"/>
                  </a:lnTo>
                  <a:lnTo>
                    <a:pt x="9841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646"/>
            <p:cNvSpPr/>
            <p:nvPr>
              <p:custDataLst>
                <p:tags r:id="rId186"/>
              </p:custDataLst>
            </p:nvPr>
          </p:nvSpPr>
          <p:spPr>
            <a:xfrm>
              <a:off x="523875" y="409575"/>
              <a:ext cx="1047751" cy="247651"/>
            </a:xfrm>
            <a:custGeom>
              <a:avLst/>
              <a:gdLst/>
              <a:ahLst/>
              <a:cxnLst/>
              <a:rect l="0" t="0" r="0" b="0"/>
              <a:pathLst>
                <a:path w="1047751" h="247651">
                  <a:moveTo>
                    <a:pt x="0" y="247650"/>
                  </a:moveTo>
                  <a:lnTo>
                    <a:pt x="0" y="247650"/>
                  </a:lnTo>
                  <a:lnTo>
                    <a:pt x="36628" y="242593"/>
                  </a:lnTo>
                  <a:lnTo>
                    <a:pt x="83514" y="236891"/>
                  </a:lnTo>
                  <a:lnTo>
                    <a:pt x="120935" y="224236"/>
                  </a:lnTo>
                  <a:lnTo>
                    <a:pt x="160951" y="213314"/>
                  </a:lnTo>
                  <a:lnTo>
                    <a:pt x="194301" y="206637"/>
                  </a:lnTo>
                  <a:lnTo>
                    <a:pt x="230289" y="197319"/>
                  </a:lnTo>
                  <a:lnTo>
                    <a:pt x="267451" y="187181"/>
                  </a:lnTo>
                  <a:lnTo>
                    <a:pt x="305134" y="179147"/>
                  </a:lnTo>
                  <a:lnTo>
                    <a:pt x="345870" y="169226"/>
                  </a:lnTo>
                  <a:lnTo>
                    <a:pt x="389729" y="157762"/>
                  </a:lnTo>
                  <a:lnTo>
                    <a:pt x="413277" y="151741"/>
                  </a:lnTo>
                  <a:lnTo>
                    <a:pt x="437443" y="145611"/>
                  </a:lnTo>
                  <a:lnTo>
                    <a:pt x="462021" y="139407"/>
                  </a:lnTo>
                  <a:lnTo>
                    <a:pt x="486872" y="133155"/>
                  </a:lnTo>
                  <a:lnTo>
                    <a:pt x="511906" y="126870"/>
                  </a:lnTo>
                  <a:lnTo>
                    <a:pt x="537063" y="120563"/>
                  </a:lnTo>
                  <a:lnTo>
                    <a:pt x="562300" y="114242"/>
                  </a:lnTo>
                  <a:lnTo>
                    <a:pt x="587592" y="107911"/>
                  </a:lnTo>
                  <a:lnTo>
                    <a:pt x="612919" y="102633"/>
                  </a:lnTo>
                  <a:lnTo>
                    <a:pt x="638271" y="98055"/>
                  </a:lnTo>
                  <a:lnTo>
                    <a:pt x="663639" y="93945"/>
                  </a:lnTo>
                  <a:lnTo>
                    <a:pt x="689018" y="89088"/>
                  </a:lnTo>
                  <a:lnTo>
                    <a:pt x="714403" y="83734"/>
                  </a:lnTo>
                  <a:lnTo>
                    <a:pt x="739794" y="78048"/>
                  </a:lnTo>
                  <a:lnTo>
                    <a:pt x="764129" y="73198"/>
                  </a:lnTo>
                  <a:lnTo>
                    <a:pt x="810924" y="64988"/>
                  </a:lnTo>
                  <a:lnTo>
                    <a:pt x="850772" y="54989"/>
                  </a:lnTo>
                  <a:lnTo>
                    <a:pt x="887179" y="44548"/>
                  </a:lnTo>
                  <a:lnTo>
                    <a:pt x="924527" y="36380"/>
                  </a:lnTo>
                  <a:lnTo>
                    <a:pt x="971140" y="25831"/>
                  </a:lnTo>
                  <a:lnTo>
                    <a:pt x="1011763" y="16003"/>
                  </a:lnTo>
                  <a:lnTo>
                    <a:pt x="1047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647"/>
            <p:cNvSpPr/>
            <p:nvPr>
              <p:custDataLst>
                <p:tags r:id="rId187"/>
              </p:custDataLst>
            </p:nvPr>
          </p:nvSpPr>
          <p:spPr>
            <a:xfrm>
              <a:off x="1181983" y="211965"/>
              <a:ext cx="324710" cy="201217"/>
            </a:xfrm>
            <a:custGeom>
              <a:avLst/>
              <a:gdLst/>
              <a:ahLst/>
              <a:cxnLst/>
              <a:rect l="0" t="0" r="0" b="0"/>
              <a:pathLst>
                <a:path w="324710" h="201217">
                  <a:moveTo>
                    <a:pt x="8642" y="111885"/>
                  </a:moveTo>
                  <a:lnTo>
                    <a:pt x="8642" y="111885"/>
                  </a:lnTo>
                  <a:lnTo>
                    <a:pt x="8642" y="103684"/>
                  </a:lnTo>
                  <a:lnTo>
                    <a:pt x="3586" y="112865"/>
                  </a:lnTo>
                  <a:lnTo>
                    <a:pt x="0" y="134931"/>
                  </a:lnTo>
                  <a:lnTo>
                    <a:pt x="437" y="154462"/>
                  </a:lnTo>
                  <a:lnTo>
                    <a:pt x="8260" y="199845"/>
                  </a:lnTo>
                  <a:lnTo>
                    <a:pt x="10504" y="201216"/>
                  </a:lnTo>
                  <a:lnTo>
                    <a:pt x="18642" y="199918"/>
                  </a:lnTo>
                  <a:lnTo>
                    <a:pt x="26492" y="192991"/>
                  </a:lnTo>
                  <a:lnTo>
                    <a:pt x="49955" y="152160"/>
                  </a:lnTo>
                  <a:lnTo>
                    <a:pt x="70808" y="104750"/>
                  </a:lnTo>
                  <a:lnTo>
                    <a:pt x="74426" y="92366"/>
                  </a:lnTo>
                  <a:lnTo>
                    <a:pt x="74723" y="89348"/>
                  </a:lnTo>
                  <a:lnTo>
                    <a:pt x="74921" y="89452"/>
                  </a:lnTo>
                  <a:lnTo>
                    <a:pt x="76365" y="134435"/>
                  </a:lnTo>
                  <a:lnTo>
                    <a:pt x="82918" y="152198"/>
                  </a:lnTo>
                  <a:lnTo>
                    <a:pt x="97707" y="171665"/>
                  </a:lnTo>
                  <a:lnTo>
                    <a:pt x="103965" y="175496"/>
                  </a:lnTo>
                  <a:lnTo>
                    <a:pt x="107116" y="176517"/>
                  </a:lnTo>
                  <a:lnTo>
                    <a:pt x="116261" y="174830"/>
                  </a:lnTo>
                  <a:lnTo>
                    <a:pt x="130488" y="167930"/>
                  </a:lnTo>
                  <a:lnTo>
                    <a:pt x="149833" y="151060"/>
                  </a:lnTo>
                  <a:lnTo>
                    <a:pt x="156060" y="142349"/>
                  </a:lnTo>
                  <a:lnTo>
                    <a:pt x="160944" y="133891"/>
                  </a:lnTo>
                  <a:lnTo>
                    <a:pt x="182209" y="105088"/>
                  </a:lnTo>
                  <a:lnTo>
                    <a:pt x="188154" y="74559"/>
                  </a:lnTo>
                  <a:lnTo>
                    <a:pt x="189600" y="46782"/>
                  </a:lnTo>
                  <a:lnTo>
                    <a:pt x="186787" y="48731"/>
                  </a:lnTo>
                  <a:lnTo>
                    <a:pt x="182009" y="54183"/>
                  </a:lnTo>
                  <a:lnTo>
                    <a:pt x="167227" y="80899"/>
                  </a:lnTo>
                  <a:lnTo>
                    <a:pt x="162264" y="104627"/>
                  </a:lnTo>
                  <a:lnTo>
                    <a:pt x="161203" y="129104"/>
                  </a:lnTo>
                  <a:lnTo>
                    <a:pt x="163936" y="138235"/>
                  </a:lnTo>
                  <a:lnTo>
                    <a:pt x="166146" y="142152"/>
                  </a:lnTo>
                  <a:lnTo>
                    <a:pt x="169737" y="144763"/>
                  </a:lnTo>
                  <a:lnTo>
                    <a:pt x="183844" y="148438"/>
                  </a:lnTo>
                  <a:lnTo>
                    <a:pt x="191637" y="149297"/>
                  </a:lnTo>
                  <a:lnTo>
                    <a:pt x="207031" y="144725"/>
                  </a:lnTo>
                  <a:lnTo>
                    <a:pt x="243727" y="114319"/>
                  </a:lnTo>
                  <a:lnTo>
                    <a:pt x="257626" y="95791"/>
                  </a:lnTo>
                  <a:lnTo>
                    <a:pt x="280526" y="49451"/>
                  </a:lnTo>
                  <a:lnTo>
                    <a:pt x="292899" y="5734"/>
                  </a:lnTo>
                  <a:lnTo>
                    <a:pt x="292338" y="3018"/>
                  </a:lnTo>
                  <a:lnTo>
                    <a:pt x="290906" y="1207"/>
                  </a:lnTo>
                  <a:lnTo>
                    <a:pt x="288893" y="0"/>
                  </a:lnTo>
                  <a:lnTo>
                    <a:pt x="286493" y="253"/>
                  </a:lnTo>
                  <a:lnTo>
                    <a:pt x="281003" y="3357"/>
                  </a:lnTo>
                  <a:lnTo>
                    <a:pt x="279116" y="5666"/>
                  </a:lnTo>
                  <a:lnTo>
                    <a:pt x="277019" y="11054"/>
                  </a:lnTo>
                  <a:lnTo>
                    <a:pt x="275489" y="34459"/>
                  </a:lnTo>
                  <a:lnTo>
                    <a:pt x="280442" y="52137"/>
                  </a:lnTo>
                  <a:lnTo>
                    <a:pt x="310555" y="94985"/>
                  </a:lnTo>
                  <a:lnTo>
                    <a:pt x="321331" y="103669"/>
                  </a:lnTo>
                  <a:lnTo>
                    <a:pt x="323993" y="108524"/>
                  </a:lnTo>
                  <a:lnTo>
                    <a:pt x="324709" y="113878"/>
                  </a:lnTo>
                  <a:lnTo>
                    <a:pt x="322683" y="124412"/>
                  </a:lnTo>
                  <a:lnTo>
                    <a:pt x="318255" y="132622"/>
                  </a:lnTo>
                  <a:lnTo>
                    <a:pt x="284867" y="159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648"/>
            <p:cNvSpPr/>
            <p:nvPr>
              <p:custDataLst>
                <p:tags r:id="rId188"/>
              </p:custDataLst>
            </p:nvPr>
          </p:nvSpPr>
          <p:spPr>
            <a:xfrm>
              <a:off x="992621" y="205466"/>
              <a:ext cx="169430" cy="257824"/>
            </a:xfrm>
            <a:custGeom>
              <a:avLst/>
              <a:gdLst/>
              <a:ahLst/>
              <a:cxnLst/>
              <a:rect l="0" t="0" r="0" b="0"/>
              <a:pathLst>
                <a:path w="169430" h="257824">
                  <a:moveTo>
                    <a:pt x="74179" y="204109"/>
                  </a:moveTo>
                  <a:lnTo>
                    <a:pt x="74179" y="204109"/>
                  </a:lnTo>
                  <a:lnTo>
                    <a:pt x="74179" y="199052"/>
                  </a:lnTo>
                  <a:lnTo>
                    <a:pt x="71357" y="193748"/>
                  </a:lnTo>
                  <a:lnTo>
                    <a:pt x="67633" y="187862"/>
                  </a:lnTo>
                  <a:lnTo>
                    <a:pt x="64478" y="178599"/>
                  </a:lnTo>
                  <a:lnTo>
                    <a:pt x="56569" y="167876"/>
                  </a:lnTo>
                  <a:lnTo>
                    <a:pt x="45443" y="166562"/>
                  </a:lnTo>
                  <a:lnTo>
                    <a:pt x="28740" y="171229"/>
                  </a:lnTo>
                  <a:lnTo>
                    <a:pt x="19412" y="179265"/>
                  </a:lnTo>
                  <a:lnTo>
                    <a:pt x="11738" y="190951"/>
                  </a:lnTo>
                  <a:lnTo>
                    <a:pt x="0" y="223347"/>
                  </a:lnTo>
                  <a:lnTo>
                    <a:pt x="385" y="227518"/>
                  </a:lnTo>
                  <a:lnTo>
                    <a:pt x="3634" y="234974"/>
                  </a:lnTo>
                  <a:lnTo>
                    <a:pt x="11414" y="245122"/>
                  </a:lnTo>
                  <a:lnTo>
                    <a:pt x="20178" y="248795"/>
                  </a:lnTo>
                  <a:lnTo>
                    <a:pt x="25478" y="249775"/>
                  </a:lnTo>
                  <a:lnTo>
                    <a:pt x="34190" y="248041"/>
                  </a:lnTo>
                  <a:lnTo>
                    <a:pt x="48406" y="238305"/>
                  </a:lnTo>
                  <a:lnTo>
                    <a:pt x="58193" y="224236"/>
                  </a:lnTo>
                  <a:lnTo>
                    <a:pt x="63378" y="210241"/>
                  </a:lnTo>
                  <a:lnTo>
                    <a:pt x="63803" y="210313"/>
                  </a:lnTo>
                  <a:lnTo>
                    <a:pt x="64087" y="211420"/>
                  </a:lnTo>
                  <a:lnTo>
                    <a:pt x="71088" y="221859"/>
                  </a:lnTo>
                  <a:lnTo>
                    <a:pt x="78828" y="249224"/>
                  </a:lnTo>
                  <a:lnTo>
                    <a:pt x="81512" y="253236"/>
                  </a:lnTo>
                  <a:lnTo>
                    <a:pt x="87316" y="257693"/>
                  </a:lnTo>
                  <a:lnTo>
                    <a:pt x="90345" y="257823"/>
                  </a:lnTo>
                  <a:lnTo>
                    <a:pt x="96533" y="255146"/>
                  </a:lnTo>
                  <a:lnTo>
                    <a:pt x="105967" y="242632"/>
                  </a:lnTo>
                  <a:lnTo>
                    <a:pt x="117578" y="204232"/>
                  </a:lnTo>
                  <a:lnTo>
                    <a:pt x="120969" y="158703"/>
                  </a:lnTo>
                  <a:lnTo>
                    <a:pt x="121557" y="122922"/>
                  </a:lnTo>
                  <a:lnTo>
                    <a:pt x="121731" y="81629"/>
                  </a:lnTo>
                  <a:lnTo>
                    <a:pt x="121790" y="39863"/>
                  </a:lnTo>
                  <a:lnTo>
                    <a:pt x="121803" y="0"/>
                  </a:lnTo>
                  <a:lnTo>
                    <a:pt x="121804" y="39011"/>
                  </a:lnTo>
                  <a:lnTo>
                    <a:pt x="122862" y="83904"/>
                  </a:lnTo>
                  <a:lnTo>
                    <a:pt x="132165" y="126429"/>
                  </a:lnTo>
                  <a:lnTo>
                    <a:pt x="139138" y="170773"/>
                  </a:lnTo>
                  <a:lnTo>
                    <a:pt x="141573" y="198543"/>
                  </a:lnTo>
                  <a:lnTo>
                    <a:pt x="145760" y="210808"/>
                  </a:lnTo>
                  <a:lnTo>
                    <a:pt x="169429" y="232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649"/>
            <p:cNvSpPr/>
            <p:nvPr>
              <p:custDataLst>
                <p:tags r:id="rId189"/>
              </p:custDataLst>
            </p:nvPr>
          </p:nvSpPr>
          <p:spPr>
            <a:xfrm>
              <a:off x="838592" y="381000"/>
              <a:ext cx="104384" cy="138052"/>
            </a:xfrm>
            <a:custGeom>
              <a:avLst/>
              <a:gdLst/>
              <a:ahLst/>
              <a:cxnLst/>
              <a:rect l="0" t="0" r="0" b="0"/>
              <a:pathLst>
                <a:path w="104384" h="138052">
                  <a:moveTo>
                    <a:pt x="9133" y="9525"/>
                  </a:moveTo>
                  <a:lnTo>
                    <a:pt x="9133" y="9525"/>
                  </a:lnTo>
                  <a:lnTo>
                    <a:pt x="9133" y="4468"/>
                  </a:lnTo>
                  <a:lnTo>
                    <a:pt x="8075" y="2979"/>
                  </a:lnTo>
                  <a:lnTo>
                    <a:pt x="6311" y="1986"/>
                  </a:lnTo>
                  <a:lnTo>
                    <a:pt x="932" y="392"/>
                  </a:lnTo>
                  <a:lnTo>
                    <a:pt x="491" y="1320"/>
                  </a:lnTo>
                  <a:lnTo>
                    <a:pt x="0" y="5173"/>
                  </a:lnTo>
                  <a:lnTo>
                    <a:pt x="2605" y="10413"/>
                  </a:lnTo>
                  <a:lnTo>
                    <a:pt x="4781" y="13292"/>
                  </a:lnTo>
                  <a:lnTo>
                    <a:pt x="18921" y="56914"/>
                  </a:lnTo>
                  <a:lnTo>
                    <a:pt x="36466" y="95203"/>
                  </a:lnTo>
                  <a:lnTo>
                    <a:pt x="54489" y="137226"/>
                  </a:lnTo>
                  <a:lnTo>
                    <a:pt x="56303" y="138051"/>
                  </a:lnTo>
                  <a:lnTo>
                    <a:pt x="58572" y="137542"/>
                  </a:lnTo>
                  <a:lnTo>
                    <a:pt x="61142" y="136145"/>
                  </a:lnTo>
                  <a:lnTo>
                    <a:pt x="62856" y="133097"/>
                  </a:lnTo>
                  <a:lnTo>
                    <a:pt x="65267" y="115518"/>
                  </a:lnTo>
                  <a:lnTo>
                    <a:pt x="68905" y="69424"/>
                  </a:lnTo>
                  <a:lnTo>
                    <a:pt x="75202" y="27667"/>
                  </a:lnTo>
                  <a:lnTo>
                    <a:pt x="76597" y="16530"/>
                  </a:lnTo>
                  <a:lnTo>
                    <a:pt x="80745" y="8052"/>
                  </a:lnTo>
                  <a:lnTo>
                    <a:pt x="83332" y="5368"/>
                  </a:lnTo>
                  <a:lnTo>
                    <a:pt x="89030" y="2386"/>
                  </a:lnTo>
                  <a:lnTo>
                    <a:pt x="104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650"/>
            <p:cNvSpPr/>
            <p:nvPr>
              <p:custDataLst>
                <p:tags r:id="rId190"/>
              </p:custDataLst>
            </p:nvPr>
          </p:nvSpPr>
          <p:spPr>
            <a:xfrm>
              <a:off x="666750" y="476250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3043"/>
                  </a:lnTo>
                  <a:lnTo>
                    <a:pt x="13183" y="30561"/>
                  </a:lnTo>
                  <a:lnTo>
                    <a:pt x="58307" y="1838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651"/>
            <p:cNvSpPr/>
            <p:nvPr>
              <p:custDataLst>
                <p:tags r:id="rId191"/>
              </p:custDataLst>
            </p:nvPr>
          </p:nvSpPr>
          <p:spPr>
            <a:xfrm>
              <a:off x="438150" y="452476"/>
              <a:ext cx="112801" cy="390588"/>
            </a:xfrm>
            <a:custGeom>
              <a:avLst/>
              <a:gdLst/>
              <a:ahLst/>
              <a:cxnLst/>
              <a:rect l="0" t="0" r="0" b="0"/>
              <a:pathLst>
                <a:path w="112801" h="390588">
                  <a:moveTo>
                    <a:pt x="28575" y="90449"/>
                  </a:moveTo>
                  <a:lnTo>
                    <a:pt x="28575" y="90449"/>
                  </a:lnTo>
                  <a:lnTo>
                    <a:pt x="20374" y="82248"/>
                  </a:lnTo>
                  <a:lnTo>
                    <a:pt x="24499" y="86373"/>
                  </a:lnTo>
                  <a:lnTo>
                    <a:pt x="34316" y="110340"/>
                  </a:lnTo>
                  <a:lnTo>
                    <a:pt x="45372" y="157228"/>
                  </a:lnTo>
                  <a:lnTo>
                    <a:pt x="54248" y="194079"/>
                  </a:lnTo>
                  <a:lnTo>
                    <a:pt x="63581" y="234866"/>
                  </a:lnTo>
                  <a:lnTo>
                    <a:pt x="76216" y="277687"/>
                  </a:lnTo>
                  <a:lnTo>
                    <a:pt x="83847" y="320992"/>
                  </a:lnTo>
                  <a:lnTo>
                    <a:pt x="85354" y="363020"/>
                  </a:lnTo>
                  <a:lnTo>
                    <a:pt x="85676" y="390587"/>
                  </a:lnTo>
                  <a:lnTo>
                    <a:pt x="80664" y="350011"/>
                  </a:lnTo>
                  <a:lnTo>
                    <a:pt x="69477" y="309995"/>
                  </a:lnTo>
                  <a:lnTo>
                    <a:pt x="57076" y="268695"/>
                  </a:lnTo>
                  <a:lnTo>
                    <a:pt x="47603" y="226871"/>
                  </a:lnTo>
                  <a:lnTo>
                    <a:pt x="40916" y="179906"/>
                  </a:lnTo>
                  <a:lnTo>
                    <a:pt x="36112" y="142002"/>
                  </a:lnTo>
                  <a:lnTo>
                    <a:pt x="29568" y="96454"/>
                  </a:lnTo>
                  <a:lnTo>
                    <a:pt x="28771" y="51027"/>
                  </a:lnTo>
                  <a:lnTo>
                    <a:pt x="31455" y="19502"/>
                  </a:lnTo>
                  <a:lnTo>
                    <a:pt x="33670" y="11401"/>
                  </a:lnTo>
                  <a:lnTo>
                    <a:pt x="37263" y="6000"/>
                  </a:lnTo>
                  <a:lnTo>
                    <a:pt x="41776" y="2400"/>
                  </a:lnTo>
                  <a:lnTo>
                    <a:pt x="46900" y="0"/>
                  </a:lnTo>
                  <a:lnTo>
                    <a:pt x="53492" y="516"/>
                  </a:lnTo>
                  <a:lnTo>
                    <a:pt x="69282" y="6734"/>
                  </a:lnTo>
                  <a:lnTo>
                    <a:pt x="78417" y="13731"/>
                  </a:lnTo>
                  <a:lnTo>
                    <a:pt x="102984" y="49259"/>
                  </a:lnTo>
                  <a:lnTo>
                    <a:pt x="112065" y="79726"/>
                  </a:lnTo>
                  <a:lnTo>
                    <a:pt x="112800" y="117690"/>
                  </a:lnTo>
                  <a:lnTo>
                    <a:pt x="103502" y="162965"/>
                  </a:lnTo>
                  <a:lnTo>
                    <a:pt x="89816" y="185313"/>
                  </a:lnTo>
                  <a:lnTo>
                    <a:pt x="54971" y="212093"/>
                  </a:lnTo>
                  <a:lnTo>
                    <a:pt x="38042" y="220331"/>
                  </a:lnTo>
                  <a:lnTo>
                    <a:pt x="16211" y="222771"/>
                  </a:lnTo>
                  <a:lnTo>
                    <a:pt x="10807" y="220997"/>
                  </a:lnTo>
                  <a:lnTo>
                    <a:pt x="0" y="204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3652"/>
          <p:cNvSpPr/>
          <p:nvPr>
            <p:custDataLst>
              <p:tags r:id="rId1"/>
            </p:custDataLst>
          </p:nvPr>
        </p:nvSpPr>
        <p:spPr>
          <a:xfrm>
            <a:off x="4356962" y="2714629"/>
            <a:ext cx="6653939" cy="158348"/>
          </a:xfrm>
          <a:custGeom>
            <a:avLst/>
            <a:gdLst/>
            <a:ahLst/>
            <a:cxnLst/>
            <a:rect l="0" t="0" r="0" b="0"/>
            <a:pathLst>
              <a:path w="6653939" h="158348">
                <a:moveTo>
                  <a:pt x="5488" y="95246"/>
                </a:moveTo>
                <a:lnTo>
                  <a:pt x="5488" y="95246"/>
                </a:lnTo>
                <a:lnTo>
                  <a:pt x="431" y="100302"/>
                </a:lnTo>
                <a:lnTo>
                  <a:pt x="0" y="102850"/>
                </a:lnTo>
                <a:lnTo>
                  <a:pt x="772" y="105607"/>
                </a:lnTo>
                <a:lnTo>
                  <a:pt x="4556" y="112580"/>
                </a:lnTo>
                <a:lnTo>
                  <a:pt x="7896" y="113533"/>
                </a:lnTo>
                <a:lnTo>
                  <a:pt x="54369" y="122453"/>
                </a:lnTo>
                <a:lnTo>
                  <a:pt x="96949" y="123551"/>
                </a:lnTo>
                <a:lnTo>
                  <a:pt x="136404" y="123768"/>
                </a:lnTo>
                <a:lnTo>
                  <a:pt x="176217" y="123805"/>
                </a:lnTo>
                <a:lnTo>
                  <a:pt x="223291" y="120994"/>
                </a:lnTo>
                <a:lnTo>
                  <a:pt x="261039" y="117273"/>
                </a:lnTo>
                <a:lnTo>
                  <a:pt x="295455" y="115619"/>
                </a:lnTo>
                <a:lnTo>
                  <a:pt x="331212" y="112062"/>
                </a:lnTo>
                <a:lnTo>
                  <a:pt x="368272" y="108011"/>
                </a:lnTo>
                <a:lnTo>
                  <a:pt x="405909" y="106211"/>
                </a:lnTo>
                <a:lnTo>
                  <a:pt x="443803" y="105411"/>
                </a:lnTo>
                <a:lnTo>
                  <a:pt x="482870" y="103997"/>
                </a:lnTo>
                <a:lnTo>
                  <a:pt x="524927" y="99841"/>
                </a:lnTo>
                <a:lnTo>
                  <a:pt x="571136" y="94466"/>
                </a:lnTo>
                <a:lnTo>
                  <a:pt x="595312" y="91551"/>
                </a:lnTo>
                <a:lnTo>
                  <a:pt x="619895" y="89607"/>
                </a:lnTo>
                <a:lnTo>
                  <a:pt x="644751" y="88312"/>
                </a:lnTo>
                <a:lnTo>
                  <a:pt x="669789" y="87449"/>
                </a:lnTo>
                <a:lnTo>
                  <a:pt x="697063" y="85814"/>
                </a:lnTo>
                <a:lnTo>
                  <a:pt x="725830" y="83666"/>
                </a:lnTo>
                <a:lnTo>
                  <a:pt x="755591" y="81176"/>
                </a:lnTo>
                <a:lnTo>
                  <a:pt x="786016" y="79516"/>
                </a:lnTo>
                <a:lnTo>
                  <a:pt x="816881" y="78410"/>
                </a:lnTo>
                <a:lnTo>
                  <a:pt x="848042" y="77672"/>
                </a:lnTo>
                <a:lnTo>
                  <a:pt x="879399" y="76122"/>
                </a:lnTo>
                <a:lnTo>
                  <a:pt x="910887" y="74030"/>
                </a:lnTo>
                <a:lnTo>
                  <a:pt x="942463" y="71577"/>
                </a:lnTo>
                <a:lnTo>
                  <a:pt x="976213" y="68883"/>
                </a:lnTo>
                <a:lnTo>
                  <a:pt x="1011413" y="66029"/>
                </a:lnTo>
                <a:lnTo>
                  <a:pt x="1047579" y="63068"/>
                </a:lnTo>
                <a:lnTo>
                  <a:pt x="1085450" y="61094"/>
                </a:lnTo>
                <a:lnTo>
                  <a:pt x="1124454" y="59778"/>
                </a:lnTo>
                <a:lnTo>
                  <a:pt x="1164215" y="58901"/>
                </a:lnTo>
                <a:lnTo>
                  <a:pt x="1203423" y="57258"/>
                </a:lnTo>
                <a:lnTo>
                  <a:pt x="1242261" y="55104"/>
                </a:lnTo>
                <a:lnTo>
                  <a:pt x="1280854" y="52609"/>
                </a:lnTo>
                <a:lnTo>
                  <a:pt x="1321399" y="49888"/>
                </a:lnTo>
                <a:lnTo>
                  <a:pt x="1363245" y="47016"/>
                </a:lnTo>
                <a:lnTo>
                  <a:pt x="1405959" y="44042"/>
                </a:lnTo>
                <a:lnTo>
                  <a:pt x="1449252" y="42060"/>
                </a:lnTo>
                <a:lnTo>
                  <a:pt x="1492931" y="40739"/>
                </a:lnTo>
                <a:lnTo>
                  <a:pt x="1536866" y="39858"/>
                </a:lnTo>
                <a:lnTo>
                  <a:pt x="1583090" y="38212"/>
                </a:lnTo>
                <a:lnTo>
                  <a:pt x="1630840" y="36057"/>
                </a:lnTo>
                <a:lnTo>
                  <a:pt x="1679606" y="33562"/>
                </a:lnTo>
                <a:lnTo>
                  <a:pt x="1727992" y="30840"/>
                </a:lnTo>
                <a:lnTo>
                  <a:pt x="1776124" y="27967"/>
                </a:lnTo>
                <a:lnTo>
                  <a:pt x="1824086" y="24994"/>
                </a:lnTo>
                <a:lnTo>
                  <a:pt x="1872996" y="21953"/>
                </a:lnTo>
                <a:lnTo>
                  <a:pt x="1922534" y="18867"/>
                </a:lnTo>
                <a:lnTo>
                  <a:pt x="1972494" y="15752"/>
                </a:lnTo>
                <a:lnTo>
                  <a:pt x="2021675" y="13675"/>
                </a:lnTo>
                <a:lnTo>
                  <a:pt x="2070338" y="12290"/>
                </a:lnTo>
                <a:lnTo>
                  <a:pt x="2118654" y="11367"/>
                </a:lnTo>
                <a:lnTo>
                  <a:pt x="2167799" y="10752"/>
                </a:lnTo>
                <a:lnTo>
                  <a:pt x="2217495" y="10342"/>
                </a:lnTo>
                <a:lnTo>
                  <a:pt x="2267560" y="10068"/>
                </a:lnTo>
                <a:lnTo>
                  <a:pt x="2318927" y="8827"/>
                </a:lnTo>
                <a:lnTo>
                  <a:pt x="2371165" y="6942"/>
                </a:lnTo>
                <a:lnTo>
                  <a:pt x="2423981" y="4627"/>
                </a:lnTo>
                <a:lnTo>
                  <a:pt x="2476125" y="3083"/>
                </a:lnTo>
                <a:lnTo>
                  <a:pt x="2527821" y="2054"/>
                </a:lnTo>
                <a:lnTo>
                  <a:pt x="2579218" y="1368"/>
                </a:lnTo>
                <a:lnTo>
                  <a:pt x="2631475" y="910"/>
                </a:lnTo>
                <a:lnTo>
                  <a:pt x="2684304" y="606"/>
                </a:lnTo>
                <a:lnTo>
                  <a:pt x="2737516" y="403"/>
                </a:lnTo>
                <a:lnTo>
                  <a:pt x="2790982" y="267"/>
                </a:lnTo>
                <a:lnTo>
                  <a:pt x="2844616" y="177"/>
                </a:lnTo>
                <a:lnTo>
                  <a:pt x="2898365" y="117"/>
                </a:lnTo>
                <a:lnTo>
                  <a:pt x="2953248" y="77"/>
                </a:lnTo>
                <a:lnTo>
                  <a:pt x="3008886" y="49"/>
                </a:lnTo>
                <a:lnTo>
                  <a:pt x="3065028" y="32"/>
                </a:lnTo>
                <a:lnTo>
                  <a:pt x="3121506" y="20"/>
                </a:lnTo>
                <a:lnTo>
                  <a:pt x="3178208" y="12"/>
                </a:lnTo>
                <a:lnTo>
                  <a:pt x="3235059" y="7"/>
                </a:lnTo>
                <a:lnTo>
                  <a:pt x="3293070" y="3"/>
                </a:lnTo>
                <a:lnTo>
                  <a:pt x="3351850" y="1"/>
                </a:lnTo>
                <a:lnTo>
                  <a:pt x="3411147" y="0"/>
                </a:lnTo>
                <a:lnTo>
                  <a:pt x="3470786" y="1057"/>
                </a:lnTo>
                <a:lnTo>
                  <a:pt x="3530653" y="2820"/>
                </a:lnTo>
                <a:lnTo>
                  <a:pt x="3590673" y="5054"/>
                </a:lnTo>
                <a:lnTo>
                  <a:pt x="3649736" y="6543"/>
                </a:lnTo>
                <a:lnTo>
                  <a:pt x="3708162" y="7535"/>
                </a:lnTo>
                <a:lnTo>
                  <a:pt x="3766162" y="8198"/>
                </a:lnTo>
                <a:lnTo>
                  <a:pt x="3822822" y="9697"/>
                </a:lnTo>
                <a:lnTo>
                  <a:pt x="3878585" y="11755"/>
                </a:lnTo>
                <a:lnTo>
                  <a:pt x="3933753" y="14185"/>
                </a:lnTo>
                <a:lnTo>
                  <a:pt x="3989580" y="16864"/>
                </a:lnTo>
                <a:lnTo>
                  <a:pt x="4045850" y="19708"/>
                </a:lnTo>
                <a:lnTo>
                  <a:pt x="4102413" y="22662"/>
                </a:lnTo>
                <a:lnTo>
                  <a:pt x="4157054" y="25690"/>
                </a:lnTo>
                <a:lnTo>
                  <a:pt x="4210415" y="28767"/>
                </a:lnTo>
                <a:lnTo>
                  <a:pt x="4262923" y="31877"/>
                </a:lnTo>
                <a:lnTo>
                  <a:pt x="4315919" y="35008"/>
                </a:lnTo>
                <a:lnTo>
                  <a:pt x="4369243" y="38154"/>
                </a:lnTo>
                <a:lnTo>
                  <a:pt x="4422782" y="41310"/>
                </a:lnTo>
                <a:lnTo>
                  <a:pt x="4476468" y="44472"/>
                </a:lnTo>
                <a:lnTo>
                  <a:pt x="4530250" y="47638"/>
                </a:lnTo>
                <a:lnTo>
                  <a:pt x="4584095" y="50807"/>
                </a:lnTo>
                <a:lnTo>
                  <a:pt x="4635868" y="52920"/>
                </a:lnTo>
                <a:lnTo>
                  <a:pt x="4686257" y="54329"/>
                </a:lnTo>
                <a:lnTo>
                  <a:pt x="4735726" y="55268"/>
                </a:lnTo>
                <a:lnTo>
                  <a:pt x="4784579" y="56952"/>
                </a:lnTo>
                <a:lnTo>
                  <a:pt x="4833024" y="59133"/>
                </a:lnTo>
                <a:lnTo>
                  <a:pt x="4881194" y="61646"/>
                </a:lnTo>
                <a:lnTo>
                  <a:pt x="4929184" y="64379"/>
                </a:lnTo>
                <a:lnTo>
                  <a:pt x="4977052" y="67260"/>
                </a:lnTo>
                <a:lnTo>
                  <a:pt x="5024840" y="70239"/>
                </a:lnTo>
                <a:lnTo>
                  <a:pt x="5073631" y="73283"/>
                </a:lnTo>
                <a:lnTo>
                  <a:pt x="5123091" y="76371"/>
                </a:lnTo>
                <a:lnTo>
                  <a:pt x="5172998" y="79487"/>
                </a:lnTo>
                <a:lnTo>
                  <a:pt x="5221087" y="82624"/>
                </a:lnTo>
                <a:lnTo>
                  <a:pt x="5267963" y="85773"/>
                </a:lnTo>
                <a:lnTo>
                  <a:pt x="5314030" y="88930"/>
                </a:lnTo>
                <a:lnTo>
                  <a:pt x="5359558" y="92094"/>
                </a:lnTo>
                <a:lnTo>
                  <a:pt x="5404727" y="95261"/>
                </a:lnTo>
                <a:lnTo>
                  <a:pt x="5449656" y="98431"/>
                </a:lnTo>
                <a:lnTo>
                  <a:pt x="5492307" y="101603"/>
                </a:lnTo>
                <a:lnTo>
                  <a:pt x="5533444" y="104776"/>
                </a:lnTo>
                <a:lnTo>
                  <a:pt x="5573567" y="107949"/>
                </a:lnTo>
                <a:lnTo>
                  <a:pt x="5613015" y="111123"/>
                </a:lnTo>
                <a:lnTo>
                  <a:pt x="5652015" y="114297"/>
                </a:lnTo>
                <a:lnTo>
                  <a:pt x="5690714" y="117472"/>
                </a:lnTo>
                <a:lnTo>
                  <a:pt x="5729214" y="120647"/>
                </a:lnTo>
                <a:lnTo>
                  <a:pt x="5767580" y="123821"/>
                </a:lnTo>
                <a:lnTo>
                  <a:pt x="5805857" y="126996"/>
                </a:lnTo>
                <a:lnTo>
                  <a:pt x="5843018" y="129113"/>
                </a:lnTo>
                <a:lnTo>
                  <a:pt x="5879433" y="130524"/>
                </a:lnTo>
                <a:lnTo>
                  <a:pt x="5915351" y="131465"/>
                </a:lnTo>
                <a:lnTo>
                  <a:pt x="5950938" y="133150"/>
                </a:lnTo>
                <a:lnTo>
                  <a:pt x="5986304" y="135332"/>
                </a:lnTo>
                <a:lnTo>
                  <a:pt x="6021524" y="137845"/>
                </a:lnTo>
                <a:lnTo>
                  <a:pt x="6053470" y="139520"/>
                </a:lnTo>
                <a:lnTo>
                  <a:pt x="6083234" y="140638"/>
                </a:lnTo>
                <a:lnTo>
                  <a:pt x="6111543" y="141382"/>
                </a:lnTo>
                <a:lnTo>
                  <a:pt x="6139941" y="142937"/>
                </a:lnTo>
                <a:lnTo>
                  <a:pt x="6168399" y="145031"/>
                </a:lnTo>
                <a:lnTo>
                  <a:pt x="6196895" y="147486"/>
                </a:lnTo>
                <a:lnTo>
                  <a:pt x="6224360" y="149123"/>
                </a:lnTo>
                <a:lnTo>
                  <a:pt x="6251135" y="150214"/>
                </a:lnTo>
                <a:lnTo>
                  <a:pt x="6277452" y="150941"/>
                </a:lnTo>
                <a:lnTo>
                  <a:pt x="6302406" y="152484"/>
                </a:lnTo>
                <a:lnTo>
                  <a:pt x="6349888" y="157021"/>
                </a:lnTo>
                <a:lnTo>
                  <a:pt x="6392862" y="156921"/>
                </a:lnTo>
                <a:lnTo>
                  <a:pt x="6432072" y="155465"/>
                </a:lnTo>
                <a:lnTo>
                  <a:pt x="6467136" y="158347"/>
                </a:lnTo>
                <a:lnTo>
                  <a:pt x="6500360" y="157510"/>
                </a:lnTo>
                <a:lnTo>
                  <a:pt x="6545992" y="153911"/>
                </a:lnTo>
                <a:lnTo>
                  <a:pt x="6653938" y="1428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3653"/>
          <p:cNvSpPr/>
          <p:nvPr>
            <p:custDataLst>
              <p:tags r:id="rId2"/>
            </p:custDataLst>
          </p:nvPr>
        </p:nvSpPr>
        <p:spPr>
          <a:xfrm>
            <a:off x="4476750" y="704861"/>
            <a:ext cx="7096126" cy="2057390"/>
          </a:xfrm>
          <a:custGeom>
            <a:avLst/>
            <a:gdLst/>
            <a:ahLst/>
            <a:cxnLst/>
            <a:rect l="0" t="0" r="0" b="0"/>
            <a:pathLst>
              <a:path w="7096126" h="2057390">
                <a:moveTo>
                  <a:pt x="0" y="1933564"/>
                </a:moveTo>
                <a:lnTo>
                  <a:pt x="0" y="1933564"/>
                </a:lnTo>
                <a:lnTo>
                  <a:pt x="43620" y="1933564"/>
                </a:lnTo>
                <a:lnTo>
                  <a:pt x="80113" y="1933564"/>
                </a:lnTo>
                <a:lnTo>
                  <a:pt x="118282" y="1933564"/>
                </a:lnTo>
                <a:lnTo>
                  <a:pt x="160282" y="1930742"/>
                </a:lnTo>
                <a:lnTo>
                  <a:pt x="199538" y="1926025"/>
                </a:lnTo>
                <a:lnTo>
                  <a:pt x="240616" y="1924431"/>
                </a:lnTo>
                <a:lnTo>
                  <a:pt x="277551" y="1924155"/>
                </a:lnTo>
                <a:lnTo>
                  <a:pt x="309623" y="1924091"/>
                </a:lnTo>
                <a:lnTo>
                  <a:pt x="352090" y="1924054"/>
                </a:lnTo>
                <a:lnTo>
                  <a:pt x="395515" y="1924042"/>
                </a:lnTo>
                <a:lnTo>
                  <a:pt x="440429" y="1924040"/>
                </a:lnTo>
                <a:lnTo>
                  <a:pt x="471971" y="1924039"/>
                </a:lnTo>
                <a:lnTo>
                  <a:pt x="507157" y="1924039"/>
                </a:lnTo>
                <a:lnTo>
                  <a:pt x="554199" y="1924039"/>
                </a:lnTo>
                <a:lnTo>
                  <a:pt x="598539" y="1918983"/>
                </a:lnTo>
                <a:lnTo>
                  <a:pt x="644418" y="1915397"/>
                </a:lnTo>
                <a:lnTo>
                  <a:pt x="679535" y="1913717"/>
                </a:lnTo>
                <a:lnTo>
                  <a:pt x="715119" y="1909574"/>
                </a:lnTo>
                <a:lnTo>
                  <a:pt x="752806" y="1907027"/>
                </a:lnTo>
                <a:lnTo>
                  <a:pt x="788605" y="1904836"/>
                </a:lnTo>
                <a:lnTo>
                  <a:pt x="835735" y="1897653"/>
                </a:lnTo>
                <a:lnTo>
                  <a:pt x="874499" y="1891851"/>
                </a:lnTo>
                <a:lnTo>
                  <a:pt x="907955" y="1885744"/>
                </a:lnTo>
                <a:lnTo>
                  <a:pt x="940110" y="1879502"/>
                </a:lnTo>
                <a:lnTo>
                  <a:pt x="979097" y="1873200"/>
                </a:lnTo>
                <a:lnTo>
                  <a:pt x="1021118" y="1866872"/>
                </a:lnTo>
                <a:lnTo>
                  <a:pt x="1061314" y="1860531"/>
                </a:lnTo>
                <a:lnTo>
                  <a:pt x="1093289" y="1854185"/>
                </a:lnTo>
                <a:lnTo>
                  <a:pt x="1130078" y="1847837"/>
                </a:lnTo>
                <a:lnTo>
                  <a:pt x="1166890" y="1841488"/>
                </a:lnTo>
                <a:lnTo>
                  <a:pt x="1205465" y="1831964"/>
                </a:lnTo>
                <a:lnTo>
                  <a:pt x="1249766" y="1819264"/>
                </a:lnTo>
                <a:lnTo>
                  <a:pt x="1293912" y="1806564"/>
                </a:lnTo>
                <a:lnTo>
                  <a:pt x="1339752" y="1793864"/>
                </a:lnTo>
                <a:lnTo>
                  <a:pt x="1383300" y="1781164"/>
                </a:lnTo>
                <a:lnTo>
                  <a:pt x="1427298" y="1768464"/>
                </a:lnTo>
                <a:lnTo>
                  <a:pt x="1466563" y="1755764"/>
                </a:lnTo>
                <a:lnTo>
                  <a:pt x="1507716" y="1743064"/>
                </a:lnTo>
                <a:lnTo>
                  <a:pt x="1551240" y="1730364"/>
                </a:lnTo>
                <a:lnTo>
                  <a:pt x="1592528" y="1710060"/>
                </a:lnTo>
                <a:lnTo>
                  <a:pt x="1632264" y="1692951"/>
                </a:lnTo>
                <a:lnTo>
                  <a:pt x="1667202" y="1679650"/>
                </a:lnTo>
                <a:lnTo>
                  <a:pt x="1708012" y="1662774"/>
                </a:lnTo>
                <a:lnTo>
                  <a:pt x="1748496" y="1640931"/>
                </a:lnTo>
                <a:lnTo>
                  <a:pt x="1790355" y="1621703"/>
                </a:lnTo>
                <a:lnTo>
                  <a:pt x="1831666" y="1593694"/>
                </a:lnTo>
                <a:lnTo>
                  <a:pt x="1878711" y="1557564"/>
                </a:lnTo>
                <a:lnTo>
                  <a:pt x="1919484" y="1525917"/>
                </a:lnTo>
                <a:lnTo>
                  <a:pt x="1961750" y="1483236"/>
                </a:lnTo>
                <a:lnTo>
                  <a:pt x="2000214" y="1438867"/>
                </a:lnTo>
                <a:lnTo>
                  <a:pt x="2041169" y="1394572"/>
                </a:lnTo>
                <a:lnTo>
                  <a:pt x="2071951" y="1353316"/>
                </a:lnTo>
                <a:lnTo>
                  <a:pt x="2104959" y="1308047"/>
                </a:lnTo>
                <a:lnTo>
                  <a:pt x="2134467" y="1262758"/>
                </a:lnTo>
                <a:lnTo>
                  <a:pt x="2157681" y="1228971"/>
                </a:lnTo>
                <a:lnTo>
                  <a:pt x="2196092" y="1186682"/>
                </a:lnTo>
                <a:lnTo>
                  <a:pt x="2224611" y="1139665"/>
                </a:lnTo>
                <a:lnTo>
                  <a:pt x="2240987" y="1107055"/>
                </a:lnTo>
                <a:lnTo>
                  <a:pt x="2255377" y="1083659"/>
                </a:lnTo>
                <a:lnTo>
                  <a:pt x="2269165" y="1059440"/>
                </a:lnTo>
                <a:lnTo>
                  <a:pt x="2283834" y="1036036"/>
                </a:lnTo>
                <a:lnTo>
                  <a:pt x="2309194" y="990302"/>
                </a:lnTo>
                <a:lnTo>
                  <a:pt x="2335046" y="947983"/>
                </a:lnTo>
                <a:lnTo>
                  <a:pt x="2362805" y="904271"/>
                </a:lnTo>
                <a:lnTo>
                  <a:pt x="2387484" y="858219"/>
                </a:lnTo>
                <a:lnTo>
                  <a:pt x="2411522" y="817805"/>
                </a:lnTo>
                <a:lnTo>
                  <a:pt x="2436220" y="771338"/>
                </a:lnTo>
                <a:lnTo>
                  <a:pt x="2450101" y="745709"/>
                </a:lnTo>
                <a:lnTo>
                  <a:pt x="2464798" y="721887"/>
                </a:lnTo>
                <a:lnTo>
                  <a:pt x="2483621" y="682546"/>
                </a:lnTo>
                <a:lnTo>
                  <a:pt x="2506888" y="642794"/>
                </a:lnTo>
                <a:lnTo>
                  <a:pt x="2526767" y="602242"/>
                </a:lnTo>
                <a:lnTo>
                  <a:pt x="2541136" y="578837"/>
                </a:lnTo>
                <a:lnTo>
                  <a:pt x="2565327" y="534161"/>
                </a:lnTo>
                <a:lnTo>
                  <a:pt x="2594944" y="491402"/>
                </a:lnTo>
                <a:lnTo>
                  <a:pt x="2625613" y="445402"/>
                </a:lnTo>
                <a:lnTo>
                  <a:pt x="2660919" y="399923"/>
                </a:lnTo>
                <a:lnTo>
                  <a:pt x="2705116" y="352593"/>
                </a:lnTo>
                <a:lnTo>
                  <a:pt x="2746024" y="311508"/>
                </a:lnTo>
                <a:lnTo>
                  <a:pt x="2791197" y="266319"/>
                </a:lnTo>
                <a:lnTo>
                  <a:pt x="2828999" y="225694"/>
                </a:lnTo>
                <a:lnTo>
                  <a:pt x="2854699" y="198098"/>
                </a:lnTo>
                <a:lnTo>
                  <a:pt x="2897544" y="161466"/>
                </a:lnTo>
                <a:lnTo>
                  <a:pt x="2935770" y="133878"/>
                </a:lnTo>
                <a:lnTo>
                  <a:pt x="2948378" y="121937"/>
                </a:lnTo>
                <a:lnTo>
                  <a:pt x="2995340" y="92261"/>
                </a:lnTo>
                <a:lnTo>
                  <a:pt x="3039989" y="74033"/>
                </a:lnTo>
                <a:lnTo>
                  <a:pt x="3079461" y="55420"/>
                </a:lnTo>
                <a:lnTo>
                  <a:pt x="3122850" y="40493"/>
                </a:lnTo>
                <a:lnTo>
                  <a:pt x="3166541" y="23904"/>
                </a:lnTo>
                <a:lnTo>
                  <a:pt x="3206293" y="14944"/>
                </a:lnTo>
                <a:lnTo>
                  <a:pt x="3246249" y="9528"/>
                </a:lnTo>
                <a:lnTo>
                  <a:pt x="3292411" y="1454"/>
                </a:lnTo>
                <a:lnTo>
                  <a:pt x="3328681" y="278"/>
                </a:lnTo>
                <a:lnTo>
                  <a:pt x="3375043" y="46"/>
                </a:lnTo>
                <a:lnTo>
                  <a:pt x="3420693" y="0"/>
                </a:lnTo>
                <a:lnTo>
                  <a:pt x="3460169" y="5049"/>
                </a:lnTo>
                <a:lnTo>
                  <a:pt x="3498343" y="9690"/>
                </a:lnTo>
                <a:lnTo>
                  <a:pt x="3544454" y="16879"/>
                </a:lnTo>
                <a:lnTo>
                  <a:pt x="3576097" y="21221"/>
                </a:lnTo>
                <a:lnTo>
                  <a:pt x="3620922" y="32170"/>
                </a:lnTo>
                <a:lnTo>
                  <a:pt x="3660036" y="45583"/>
                </a:lnTo>
                <a:lnTo>
                  <a:pt x="3706333" y="64695"/>
                </a:lnTo>
                <a:lnTo>
                  <a:pt x="3746130" y="78975"/>
                </a:lnTo>
                <a:lnTo>
                  <a:pt x="3790641" y="99592"/>
                </a:lnTo>
                <a:lnTo>
                  <a:pt x="3832956" y="118871"/>
                </a:lnTo>
                <a:lnTo>
                  <a:pt x="3880072" y="147650"/>
                </a:lnTo>
                <a:lnTo>
                  <a:pt x="3920503" y="169209"/>
                </a:lnTo>
                <a:lnTo>
                  <a:pt x="3967138" y="205884"/>
                </a:lnTo>
                <a:lnTo>
                  <a:pt x="4004572" y="232257"/>
                </a:lnTo>
                <a:lnTo>
                  <a:pt x="4051444" y="270151"/>
                </a:lnTo>
                <a:lnTo>
                  <a:pt x="4091388" y="302651"/>
                </a:lnTo>
                <a:lnTo>
                  <a:pt x="4133467" y="339879"/>
                </a:lnTo>
                <a:lnTo>
                  <a:pt x="4178278" y="378195"/>
                </a:lnTo>
                <a:lnTo>
                  <a:pt x="4222303" y="417153"/>
                </a:lnTo>
                <a:lnTo>
                  <a:pt x="4264185" y="463426"/>
                </a:lnTo>
                <a:lnTo>
                  <a:pt x="4303335" y="510352"/>
                </a:lnTo>
                <a:lnTo>
                  <a:pt x="4343227" y="552089"/>
                </a:lnTo>
                <a:lnTo>
                  <a:pt x="4387840" y="596869"/>
                </a:lnTo>
                <a:lnTo>
                  <a:pt x="4422421" y="634281"/>
                </a:lnTo>
                <a:lnTo>
                  <a:pt x="4461051" y="679790"/>
                </a:lnTo>
                <a:lnTo>
                  <a:pt x="4493639" y="722391"/>
                </a:lnTo>
                <a:lnTo>
                  <a:pt x="4527265" y="763712"/>
                </a:lnTo>
                <a:lnTo>
                  <a:pt x="4571982" y="809529"/>
                </a:lnTo>
                <a:lnTo>
                  <a:pt x="4610293" y="855503"/>
                </a:lnTo>
                <a:lnTo>
                  <a:pt x="4644632" y="899579"/>
                </a:lnTo>
                <a:lnTo>
                  <a:pt x="4682368" y="938806"/>
                </a:lnTo>
                <a:lnTo>
                  <a:pt x="4719257" y="983495"/>
                </a:lnTo>
                <a:lnTo>
                  <a:pt x="4756256" y="1030823"/>
                </a:lnTo>
                <a:lnTo>
                  <a:pt x="4787913" y="1068533"/>
                </a:lnTo>
                <a:lnTo>
                  <a:pt x="4819848" y="1110721"/>
                </a:lnTo>
                <a:lnTo>
                  <a:pt x="4860665" y="1155086"/>
                </a:lnTo>
                <a:lnTo>
                  <a:pt x="4900061" y="1199224"/>
                </a:lnTo>
                <a:lnTo>
                  <a:pt x="4938973" y="1226464"/>
                </a:lnTo>
                <a:lnTo>
                  <a:pt x="4978530" y="1270760"/>
                </a:lnTo>
                <a:lnTo>
                  <a:pt x="5022304" y="1316846"/>
                </a:lnTo>
                <a:lnTo>
                  <a:pt x="5067268" y="1362019"/>
                </a:lnTo>
                <a:lnTo>
                  <a:pt x="5111748" y="1406511"/>
                </a:lnTo>
                <a:lnTo>
                  <a:pt x="5157258" y="1450964"/>
                </a:lnTo>
                <a:lnTo>
                  <a:pt x="5202942" y="1489064"/>
                </a:lnTo>
                <a:lnTo>
                  <a:pt x="5248394" y="1527164"/>
                </a:lnTo>
                <a:lnTo>
                  <a:pt x="5287854" y="1558914"/>
                </a:lnTo>
                <a:lnTo>
                  <a:pt x="5326884" y="1585372"/>
                </a:lnTo>
                <a:lnTo>
                  <a:pt x="5366228" y="1609910"/>
                </a:lnTo>
                <a:lnTo>
                  <a:pt x="5409040" y="1634878"/>
                </a:lnTo>
                <a:lnTo>
                  <a:pt x="5448071" y="1655372"/>
                </a:lnTo>
                <a:lnTo>
                  <a:pt x="5486354" y="1673257"/>
                </a:lnTo>
                <a:lnTo>
                  <a:pt x="5524491" y="1693253"/>
                </a:lnTo>
                <a:lnTo>
                  <a:pt x="5562599" y="1712764"/>
                </a:lnTo>
                <a:lnTo>
                  <a:pt x="5607246" y="1729396"/>
                </a:lnTo>
                <a:lnTo>
                  <a:pt x="5647737" y="1742873"/>
                </a:lnTo>
                <a:lnTo>
                  <a:pt x="5691365" y="1760783"/>
                </a:lnTo>
                <a:lnTo>
                  <a:pt x="5728223" y="1773479"/>
                </a:lnTo>
                <a:lnTo>
                  <a:pt x="5772058" y="1788309"/>
                </a:lnTo>
                <a:lnTo>
                  <a:pt x="5807989" y="1803507"/>
                </a:lnTo>
                <a:lnTo>
                  <a:pt x="5846504" y="1815183"/>
                </a:lnTo>
                <a:lnTo>
                  <a:pt x="5889901" y="1826404"/>
                </a:lnTo>
                <a:lnTo>
                  <a:pt x="5930041" y="1841606"/>
                </a:lnTo>
                <a:lnTo>
                  <a:pt x="5969803" y="1853283"/>
                </a:lnTo>
                <a:lnTo>
                  <a:pt x="6013570" y="1863446"/>
                </a:lnTo>
                <a:lnTo>
                  <a:pt x="6054878" y="1873159"/>
                </a:lnTo>
                <a:lnTo>
                  <a:pt x="6100161" y="1882741"/>
                </a:lnTo>
                <a:lnTo>
                  <a:pt x="6146034" y="1892282"/>
                </a:lnTo>
                <a:lnTo>
                  <a:pt x="6187966" y="1901812"/>
                </a:lnTo>
                <a:lnTo>
                  <a:pt x="6232374" y="1911338"/>
                </a:lnTo>
                <a:lnTo>
                  <a:pt x="6273874" y="1920864"/>
                </a:lnTo>
                <a:lnTo>
                  <a:pt x="6319214" y="1930389"/>
                </a:lnTo>
                <a:lnTo>
                  <a:pt x="6366160" y="1939914"/>
                </a:lnTo>
                <a:lnTo>
                  <a:pt x="6412526" y="1949439"/>
                </a:lnTo>
                <a:lnTo>
                  <a:pt x="6454604" y="1958964"/>
                </a:lnTo>
                <a:lnTo>
                  <a:pt x="6501174" y="1968489"/>
                </a:lnTo>
                <a:lnTo>
                  <a:pt x="6536427" y="1974839"/>
                </a:lnTo>
                <a:lnTo>
                  <a:pt x="6581862" y="1984364"/>
                </a:lnTo>
                <a:lnTo>
                  <a:pt x="6627192" y="1993889"/>
                </a:lnTo>
                <a:lnTo>
                  <a:pt x="6661228" y="1997417"/>
                </a:lnTo>
                <a:lnTo>
                  <a:pt x="6695404" y="2000043"/>
                </a:lnTo>
                <a:lnTo>
                  <a:pt x="6740562" y="2007472"/>
                </a:lnTo>
                <a:lnTo>
                  <a:pt x="6775113" y="2013331"/>
                </a:lnTo>
                <a:lnTo>
                  <a:pt x="6808815" y="2016642"/>
                </a:lnTo>
                <a:lnTo>
                  <a:pt x="6854714" y="2021327"/>
                </a:lnTo>
                <a:lnTo>
                  <a:pt x="6897948" y="2029418"/>
                </a:lnTo>
                <a:lnTo>
                  <a:pt x="6941451" y="2038518"/>
                </a:lnTo>
                <a:lnTo>
                  <a:pt x="6981151" y="2045095"/>
                </a:lnTo>
                <a:lnTo>
                  <a:pt x="7019724" y="2049865"/>
                </a:lnTo>
                <a:lnTo>
                  <a:pt x="7096125" y="20573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3654"/>
          <p:cNvSpPr/>
          <p:nvPr>
            <p:custDataLst>
              <p:tags r:id="rId3"/>
            </p:custDataLst>
          </p:nvPr>
        </p:nvSpPr>
        <p:spPr>
          <a:xfrm>
            <a:off x="7791450" y="676275"/>
            <a:ext cx="131245" cy="2085976"/>
          </a:xfrm>
          <a:custGeom>
            <a:avLst/>
            <a:gdLst/>
            <a:ahLst/>
            <a:cxnLst/>
            <a:rect l="0" t="0" r="0" b="0"/>
            <a:pathLst>
              <a:path w="131245" h="2085976">
                <a:moveTo>
                  <a:pt x="0" y="0"/>
                </a:moveTo>
                <a:lnTo>
                  <a:pt x="0" y="0"/>
                </a:lnTo>
                <a:lnTo>
                  <a:pt x="5056" y="5057"/>
                </a:lnTo>
                <a:lnTo>
                  <a:pt x="7538" y="10361"/>
                </a:lnTo>
                <a:lnTo>
                  <a:pt x="12296" y="54127"/>
                </a:lnTo>
                <a:lnTo>
                  <a:pt x="17716" y="99709"/>
                </a:lnTo>
                <a:lnTo>
                  <a:pt x="18655" y="136906"/>
                </a:lnTo>
                <a:lnTo>
                  <a:pt x="23988" y="174738"/>
                </a:lnTo>
                <a:lnTo>
                  <a:pt x="27216" y="217815"/>
                </a:lnTo>
                <a:lnTo>
                  <a:pt x="28307" y="260140"/>
                </a:lnTo>
                <a:lnTo>
                  <a:pt x="28496" y="301210"/>
                </a:lnTo>
                <a:lnTo>
                  <a:pt x="29609" y="344776"/>
                </a:lnTo>
                <a:lnTo>
                  <a:pt x="35114" y="381909"/>
                </a:lnTo>
                <a:lnTo>
                  <a:pt x="36773" y="414212"/>
                </a:lnTo>
                <a:lnTo>
                  <a:pt x="37510" y="449736"/>
                </a:lnTo>
                <a:lnTo>
                  <a:pt x="37926" y="496969"/>
                </a:lnTo>
                <a:lnTo>
                  <a:pt x="38048" y="542361"/>
                </a:lnTo>
                <a:lnTo>
                  <a:pt x="38077" y="577600"/>
                </a:lnTo>
                <a:lnTo>
                  <a:pt x="38092" y="619521"/>
                </a:lnTo>
                <a:lnTo>
                  <a:pt x="38097" y="656696"/>
                </a:lnTo>
                <a:lnTo>
                  <a:pt x="38099" y="695090"/>
                </a:lnTo>
                <a:lnTo>
                  <a:pt x="38100" y="731204"/>
                </a:lnTo>
                <a:lnTo>
                  <a:pt x="39158" y="775335"/>
                </a:lnTo>
                <a:lnTo>
                  <a:pt x="44645" y="814164"/>
                </a:lnTo>
                <a:lnTo>
                  <a:pt x="47037" y="859087"/>
                </a:lnTo>
                <a:lnTo>
                  <a:pt x="52565" y="903356"/>
                </a:lnTo>
                <a:lnTo>
                  <a:pt x="55791" y="938056"/>
                </a:lnTo>
                <a:lnTo>
                  <a:pt x="56546" y="971128"/>
                </a:lnTo>
                <a:lnTo>
                  <a:pt x="56882" y="1010521"/>
                </a:lnTo>
                <a:lnTo>
                  <a:pt x="57031" y="1052723"/>
                </a:lnTo>
                <a:lnTo>
                  <a:pt x="57097" y="1096174"/>
                </a:lnTo>
                <a:lnTo>
                  <a:pt x="57126" y="1135947"/>
                </a:lnTo>
                <a:lnTo>
                  <a:pt x="57142" y="1179363"/>
                </a:lnTo>
                <a:lnTo>
                  <a:pt x="57147" y="1213136"/>
                </a:lnTo>
                <a:lnTo>
                  <a:pt x="62206" y="1257737"/>
                </a:lnTo>
                <a:lnTo>
                  <a:pt x="64688" y="1290303"/>
                </a:lnTo>
                <a:lnTo>
                  <a:pt x="65792" y="1325943"/>
                </a:lnTo>
                <a:lnTo>
                  <a:pt x="66282" y="1362950"/>
                </a:lnTo>
                <a:lnTo>
                  <a:pt x="66559" y="1404314"/>
                </a:lnTo>
                <a:lnTo>
                  <a:pt x="71697" y="1451849"/>
                </a:lnTo>
                <a:lnTo>
                  <a:pt x="74199" y="1487699"/>
                </a:lnTo>
                <a:lnTo>
                  <a:pt x="75607" y="1535116"/>
                </a:lnTo>
                <a:lnTo>
                  <a:pt x="76024" y="1574919"/>
                </a:lnTo>
                <a:lnTo>
                  <a:pt x="76148" y="1620226"/>
                </a:lnTo>
                <a:lnTo>
                  <a:pt x="76184" y="1661520"/>
                </a:lnTo>
                <a:lnTo>
                  <a:pt x="71140" y="1708974"/>
                </a:lnTo>
                <a:lnTo>
                  <a:pt x="67998" y="1746494"/>
                </a:lnTo>
                <a:lnTo>
                  <a:pt x="66849" y="1791882"/>
                </a:lnTo>
                <a:lnTo>
                  <a:pt x="66709" y="1834090"/>
                </a:lnTo>
                <a:lnTo>
                  <a:pt x="67741" y="1867984"/>
                </a:lnTo>
                <a:lnTo>
                  <a:pt x="78435" y="1911580"/>
                </a:lnTo>
                <a:lnTo>
                  <a:pt x="84285" y="1921587"/>
                </a:lnTo>
                <a:lnTo>
                  <a:pt x="85725" y="1933567"/>
                </a:lnTo>
                <a:lnTo>
                  <a:pt x="85725" y="1978035"/>
                </a:lnTo>
                <a:lnTo>
                  <a:pt x="85725" y="2009736"/>
                </a:lnTo>
                <a:lnTo>
                  <a:pt x="85725" y="2004707"/>
                </a:lnTo>
                <a:lnTo>
                  <a:pt x="80669" y="1991458"/>
                </a:lnTo>
                <a:lnTo>
                  <a:pt x="78121" y="1988039"/>
                </a:lnTo>
                <a:lnTo>
                  <a:pt x="68392" y="1982101"/>
                </a:lnTo>
                <a:lnTo>
                  <a:pt x="64615" y="1984422"/>
                </a:lnTo>
                <a:lnTo>
                  <a:pt x="62127" y="1986523"/>
                </a:lnTo>
                <a:lnTo>
                  <a:pt x="59362" y="1994502"/>
                </a:lnTo>
                <a:lnTo>
                  <a:pt x="57586" y="2011814"/>
                </a:lnTo>
                <a:lnTo>
                  <a:pt x="60166" y="2018795"/>
                </a:lnTo>
                <a:lnTo>
                  <a:pt x="70445" y="2031900"/>
                </a:lnTo>
                <a:lnTo>
                  <a:pt x="79287" y="2035484"/>
                </a:lnTo>
                <a:lnTo>
                  <a:pt x="92097" y="2037784"/>
                </a:lnTo>
                <a:lnTo>
                  <a:pt x="96671" y="2032454"/>
                </a:lnTo>
                <a:lnTo>
                  <a:pt x="99372" y="2028069"/>
                </a:lnTo>
                <a:lnTo>
                  <a:pt x="100116" y="2023029"/>
                </a:lnTo>
                <a:lnTo>
                  <a:pt x="98118" y="2011786"/>
                </a:lnTo>
                <a:lnTo>
                  <a:pt x="91043" y="1998611"/>
                </a:lnTo>
                <a:lnTo>
                  <a:pt x="82244" y="1988005"/>
                </a:lnTo>
                <a:lnTo>
                  <a:pt x="78112" y="1986795"/>
                </a:lnTo>
                <a:lnTo>
                  <a:pt x="67878" y="1988273"/>
                </a:lnTo>
                <a:lnTo>
                  <a:pt x="59096" y="1995279"/>
                </a:lnTo>
                <a:lnTo>
                  <a:pt x="52723" y="2005449"/>
                </a:lnTo>
                <a:lnTo>
                  <a:pt x="49891" y="2017025"/>
                </a:lnTo>
                <a:lnTo>
                  <a:pt x="50193" y="2020958"/>
                </a:lnTo>
                <a:lnTo>
                  <a:pt x="51454" y="2023581"/>
                </a:lnTo>
                <a:lnTo>
                  <a:pt x="61106" y="2030094"/>
                </a:lnTo>
                <a:lnTo>
                  <a:pt x="66138" y="2032845"/>
                </a:lnTo>
                <a:lnTo>
                  <a:pt x="71609" y="2033622"/>
                </a:lnTo>
                <a:lnTo>
                  <a:pt x="83331" y="2031662"/>
                </a:lnTo>
                <a:lnTo>
                  <a:pt x="96775" y="2024609"/>
                </a:lnTo>
                <a:lnTo>
                  <a:pt x="107461" y="2015817"/>
                </a:lnTo>
                <a:lnTo>
                  <a:pt x="111261" y="2009638"/>
                </a:lnTo>
                <a:lnTo>
                  <a:pt x="112273" y="2006508"/>
                </a:lnTo>
                <a:lnTo>
                  <a:pt x="111892" y="2004422"/>
                </a:lnTo>
                <a:lnTo>
                  <a:pt x="110577" y="2003031"/>
                </a:lnTo>
                <a:lnTo>
                  <a:pt x="108644" y="2002104"/>
                </a:lnTo>
                <a:lnTo>
                  <a:pt x="95808" y="2000799"/>
                </a:lnTo>
                <a:lnTo>
                  <a:pt x="87385" y="2003316"/>
                </a:lnTo>
                <a:lnTo>
                  <a:pt x="73353" y="2013556"/>
                </a:lnTo>
                <a:lnTo>
                  <a:pt x="72186" y="2016529"/>
                </a:lnTo>
                <a:lnTo>
                  <a:pt x="72465" y="2019569"/>
                </a:lnTo>
                <a:lnTo>
                  <a:pt x="75598" y="2025770"/>
                </a:lnTo>
                <a:lnTo>
                  <a:pt x="80519" y="2032053"/>
                </a:lnTo>
                <a:lnTo>
                  <a:pt x="91877" y="2035551"/>
                </a:lnTo>
                <a:lnTo>
                  <a:pt x="105393" y="2038165"/>
                </a:lnTo>
                <a:lnTo>
                  <a:pt x="114927" y="2042854"/>
                </a:lnTo>
                <a:lnTo>
                  <a:pt x="118952" y="2043469"/>
                </a:lnTo>
                <a:lnTo>
                  <a:pt x="122693" y="2042821"/>
                </a:lnTo>
                <a:lnTo>
                  <a:pt x="131244" y="2039233"/>
                </a:lnTo>
                <a:lnTo>
                  <a:pt x="130888" y="2037880"/>
                </a:lnTo>
                <a:lnTo>
                  <a:pt x="127670" y="2033555"/>
                </a:lnTo>
                <a:lnTo>
                  <a:pt x="114851" y="2025170"/>
                </a:lnTo>
                <a:lnTo>
                  <a:pt x="97648" y="2021039"/>
                </a:lnTo>
                <a:lnTo>
                  <a:pt x="84200" y="2019815"/>
                </a:lnTo>
                <a:lnTo>
                  <a:pt x="80475" y="2021760"/>
                </a:lnTo>
                <a:lnTo>
                  <a:pt x="73514" y="2029565"/>
                </a:lnTo>
                <a:lnTo>
                  <a:pt x="69714" y="2037268"/>
                </a:lnTo>
                <a:lnTo>
                  <a:pt x="68702" y="2040804"/>
                </a:lnTo>
                <a:lnTo>
                  <a:pt x="70398" y="2050377"/>
                </a:lnTo>
                <a:lnTo>
                  <a:pt x="76200" y="20859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3655"/>
          <p:cNvSpPr/>
          <p:nvPr>
            <p:custDataLst>
              <p:tags r:id="rId4"/>
            </p:custDataLst>
          </p:nvPr>
        </p:nvSpPr>
        <p:spPr>
          <a:xfrm>
            <a:off x="7735687" y="2855534"/>
            <a:ext cx="246086" cy="303379"/>
          </a:xfrm>
          <a:custGeom>
            <a:avLst/>
            <a:gdLst/>
            <a:ahLst/>
            <a:cxnLst/>
            <a:rect l="0" t="0" r="0" b="0"/>
            <a:pathLst>
              <a:path w="246086" h="303379">
                <a:moveTo>
                  <a:pt x="122438" y="87691"/>
                </a:moveTo>
                <a:lnTo>
                  <a:pt x="122438" y="87691"/>
                </a:lnTo>
                <a:lnTo>
                  <a:pt x="122438" y="82635"/>
                </a:lnTo>
                <a:lnTo>
                  <a:pt x="131570" y="54960"/>
                </a:lnTo>
                <a:lnTo>
                  <a:pt x="131929" y="36805"/>
                </a:lnTo>
                <a:lnTo>
                  <a:pt x="129824" y="34717"/>
                </a:lnTo>
                <a:lnTo>
                  <a:pt x="121840" y="32397"/>
                </a:lnTo>
                <a:lnTo>
                  <a:pt x="110502" y="31091"/>
                </a:lnTo>
                <a:lnTo>
                  <a:pt x="90326" y="35760"/>
                </a:lnTo>
                <a:lnTo>
                  <a:pt x="56123" y="54424"/>
                </a:lnTo>
                <a:lnTo>
                  <a:pt x="27886" y="81316"/>
                </a:lnTo>
                <a:lnTo>
                  <a:pt x="16915" y="98616"/>
                </a:lnTo>
                <a:lnTo>
                  <a:pt x="7050" y="138414"/>
                </a:lnTo>
                <a:lnTo>
                  <a:pt x="1113" y="174334"/>
                </a:lnTo>
                <a:lnTo>
                  <a:pt x="0" y="221829"/>
                </a:lnTo>
                <a:lnTo>
                  <a:pt x="7374" y="243617"/>
                </a:lnTo>
                <a:lnTo>
                  <a:pt x="29217" y="278068"/>
                </a:lnTo>
                <a:lnTo>
                  <a:pt x="49661" y="294970"/>
                </a:lnTo>
                <a:lnTo>
                  <a:pt x="66810" y="301523"/>
                </a:lnTo>
                <a:lnTo>
                  <a:pt x="85014" y="303378"/>
                </a:lnTo>
                <a:lnTo>
                  <a:pt x="110997" y="298471"/>
                </a:lnTo>
                <a:lnTo>
                  <a:pt x="149219" y="279229"/>
                </a:lnTo>
                <a:lnTo>
                  <a:pt x="192757" y="244617"/>
                </a:lnTo>
                <a:lnTo>
                  <a:pt x="203432" y="232578"/>
                </a:lnTo>
                <a:lnTo>
                  <a:pt x="232451" y="187882"/>
                </a:lnTo>
                <a:lnTo>
                  <a:pt x="239418" y="175965"/>
                </a:lnTo>
                <a:lnTo>
                  <a:pt x="245362" y="132503"/>
                </a:lnTo>
                <a:lnTo>
                  <a:pt x="246085" y="94191"/>
                </a:lnTo>
                <a:lnTo>
                  <a:pt x="240539" y="71530"/>
                </a:lnTo>
                <a:lnTo>
                  <a:pt x="220306" y="24571"/>
                </a:lnTo>
                <a:lnTo>
                  <a:pt x="186740" y="3101"/>
                </a:lnTo>
                <a:lnTo>
                  <a:pt x="166186" y="0"/>
                </a:lnTo>
                <a:lnTo>
                  <a:pt x="120202" y="2765"/>
                </a:lnTo>
                <a:lnTo>
                  <a:pt x="46238" y="210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858"/>
          <p:cNvGrpSpPr/>
          <p:nvPr/>
        </p:nvGrpSpPr>
        <p:grpSpPr>
          <a:xfrm>
            <a:off x="8763404" y="480217"/>
            <a:ext cx="228197" cy="469564"/>
            <a:chOff x="8763404" y="480217"/>
            <a:chExt cx="228197" cy="469564"/>
          </a:xfrm>
        </p:grpSpPr>
        <p:sp>
          <p:nvSpPr>
            <p:cNvPr id="16" name="SMARTInkShape-3656"/>
            <p:cNvSpPr/>
            <p:nvPr>
              <p:custDataLst>
                <p:tags r:id="rId181"/>
              </p:custDataLst>
            </p:nvPr>
          </p:nvSpPr>
          <p:spPr>
            <a:xfrm>
              <a:off x="8784034" y="480217"/>
              <a:ext cx="178992" cy="103816"/>
            </a:xfrm>
            <a:custGeom>
              <a:avLst/>
              <a:gdLst/>
              <a:ahLst/>
              <a:cxnLst/>
              <a:rect l="0" t="0" r="0" b="0"/>
              <a:pathLst>
                <a:path w="178992" h="103816">
                  <a:moveTo>
                    <a:pt x="45641" y="34133"/>
                  </a:moveTo>
                  <a:lnTo>
                    <a:pt x="45641" y="34133"/>
                  </a:lnTo>
                  <a:lnTo>
                    <a:pt x="45641" y="16523"/>
                  </a:lnTo>
                  <a:lnTo>
                    <a:pt x="18805" y="61274"/>
                  </a:lnTo>
                  <a:lnTo>
                    <a:pt x="990" y="97860"/>
                  </a:lnTo>
                  <a:lnTo>
                    <a:pt x="0" y="102018"/>
                  </a:lnTo>
                  <a:lnTo>
                    <a:pt x="396" y="103731"/>
                  </a:lnTo>
                  <a:lnTo>
                    <a:pt x="1719" y="103815"/>
                  </a:lnTo>
                  <a:lnTo>
                    <a:pt x="3660" y="102813"/>
                  </a:lnTo>
                  <a:lnTo>
                    <a:pt x="20213" y="74705"/>
                  </a:lnTo>
                  <a:lnTo>
                    <a:pt x="43088" y="34621"/>
                  </a:lnTo>
                  <a:lnTo>
                    <a:pt x="66930" y="5850"/>
                  </a:lnTo>
                  <a:lnTo>
                    <a:pt x="75564" y="396"/>
                  </a:lnTo>
                  <a:lnTo>
                    <a:pt x="80407" y="0"/>
                  </a:lnTo>
                  <a:lnTo>
                    <a:pt x="91431" y="2382"/>
                  </a:lnTo>
                  <a:lnTo>
                    <a:pt x="96276" y="6616"/>
                  </a:lnTo>
                  <a:lnTo>
                    <a:pt x="107092" y="25627"/>
                  </a:lnTo>
                  <a:lnTo>
                    <a:pt x="121741" y="56244"/>
                  </a:lnTo>
                  <a:lnTo>
                    <a:pt x="144674" y="83225"/>
                  </a:lnTo>
                  <a:lnTo>
                    <a:pt x="178991" y="100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657"/>
            <p:cNvSpPr/>
            <p:nvPr>
              <p:custDataLst>
                <p:tags r:id="rId182"/>
              </p:custDataLst>
            </p:nvPr>
          </p:nvSpPr>
          <p:spPr>
            <a:xfrm>
              <a:off x="8763404" y="725832"/>
              <a:ext cx="228197" cy="223949"/>
            </a:xfrm>
            <a:custGeom>
              <a:avLst/>
              <a:gdLst/>
              <a:ahLst/>
              <a:cxnLst/>
              <a:rect l="0" t="0" r="0" b="0"/>
              <a:pathLst>
                <a:path w="228197" h="223949">
                  <a:moveTo>
                    <a:pt x="113896" y="55218"/>
                  </a:moveTo>
                  <a:lnTo>
                    <a:pt x="113896" y="55218"/>
                  </a:lnTo>
                  <a:lnTo>
                    <a:pt x="113896" y="37608"/>
                  </a:lnTo>
                  <a:lnTo>
                    <a:pt x="108839" y="31538"/>
                  </a:lnTo>
                  <a:lnTo>
                    <a:pt x="103535" y="28819"/>
                  </a:lnTo>
                  <a:lnTo>
                    <a:pt x="80782" y="26930"/>
                  </a:lnTo>
                  <a:lnTo>
                    <a:pt x="62692" y="27786"/>
                  </a:lnTo>
                  <a:lnTo>
                    <a:pt x="50216" y="31737"/>
                  </a:lnTo>
                  <a:lnTo>
                    <a:pt x="31293" y="44968"/>
                  </a:lnTo>
                  <a:lnTo>
                    <a:pt x="17337" y="62294"/>
                  </a:lnTo>
                  <a:lnTo>
                    <a:pt x="2663" y="98130"/>
                  </a:lnTo>
                  <a:lnTo>
                    <a:pt x="0" y="139852"/>
                  </a:lnTo>
                  <a:lnTo>
                    <a:pt x="774" y="168136"/>
                  </a:lnTo>
                  <a:lnTo>
                    <a:pt x="4706" y="183368"/>
                  </a:lnTo>
                  <a:lnTo>
                    <a:pt x="22400" y="209335"/>
                  </a:lnTo>
                  <a:lnTo>
                    <a:pt x="30192" y="218259"/>
                  </a:lnTo>
                  <a:lnTo>
                    <a:pt x="42827" y="222930"/>
                  </a:lnTo>
                  <a:lnTo>
                    <a:pt x="60085" y="223948"/>
                  </a:lnTo>
                  <a:lnTo>
                    <a:pt x="91483" y="217513"/>
                  </a:lnTo>
                  <a:lnTo>
                    <a:pt x="122130" y="196912"/>
                  </a:lnTo>
                  <a:lnTo>
                    <a:pt x="147397" y="172733"/>
                  </a:lnTo>
                  <a:lnTo>
                    <a:pt x="177310" y="130002"/>
                  </a:lnTo>
                  <a:lnTo>
                    <a:pt x="182964" y="105061"/>
                  </a:lnTo>
                  <a:lnTo>
                    <a:pt x="185340" y="101146"/>
                  </a:lnTo>
                  <a:lnTo>
                    <a:pt x="185161" y="88331"/>
                  </a:lnTo>
                  <a:lnTo>
                    <a:pt x="178152" y="46091"/>
                  </a:lnTo>
                  <a:lnTo>
                    <a:pt x="175783" y="39609"/>
                  </a:lnTo>
                  <a:lnTo>
                    <a:pt x="167507" y="29583"/>
                  </a:lnTo>
                  <a:lnTo>
                    <a:pt x="144317" y="11155"/>
                  </a:lnTo>
                  <a:lnTo>
                    <a:pt x="122205" y="2416"/>
                  </a:lnTo>
                  <a:lnTo>
                    <a:pt x="108416" y="0"/>
                  </a:lnTo>
                  <a:lnTo>
                    <a:pt x="95234" y="1749"/>
                  </a:lnTo>
                  <a:lnTo>
                    <a:pt x="58717" y="14428"/>
                  </a:lnTo>
                  <a:lnTo>
                    <a:pt x="21154" y="52619"/>
                  </a:lnTo>
                  <a:lnTo>
                    <a:pt x="18202" y="58777"/>
                  </a:lnTo>
                  <a:lnTo>
                    <a:pt x="17743" y="71264"/>
                  </a:lnTo>
                  <a:lnTo>
                    <a:pt x="19102" y="75440"/>
                  </a:lnTo>
                  <a:lnTo>
                    <a:pt x="21067" y="78224"/>
                  </a:lnTo>
                  <a:lnTo>
                    <a:pt x="23434" y="80081"/>
                  </a:lnTo>
                  <a:lnTo>
                    <a:pt x="46994" y="87750"/>
                  </a:lnTo>
                  <a:lnTo>
                    <a:pt x="66169" y="88021"/>
                  </a:lnTo>
                  <a:lnTo>
                    <a:pt x="100460" y="82223"/>
                  </a:lnTo>
                  <a:lnTo>
                    <a:pt x="132846" y="73803"/>
                  </a:lnTo>
                  <a:lnTo>
                    <a:pt x="176716" y="58332"/>
                  </a:lnTo>
                  <a:lnTo>
                    <a:pt x="217109" y="38279"/>
                  </a:lnTo>
                  <a:lnTo>
                    <a:pt x="228196" y="17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3658"/>
          <p:cNvSpPr/>
          <p:nvPr>
            <p:custDataLst>
              <p:tags r:id="rId5"/>
            </p:custDataLst>
          </p:nvPr>
        </p:nvSpPr>
        <p:spPr>
          <a:xfrm>
            <a:off x="9264232" y="2734576"/>
            <a:ext cx="92525" cy="84825"/>
          </a:xfrm>
          <a:custGeom>
            <a:avLst/>
            <a:gdLst/>
            <a:ahLst/>
            <a:cxnLst/>
            <a:rect l="0" t="0" r="0" b="0"/>
            <a:pathLst>
              <a:path w="92525" h="84825">
                <a:moveTo>
                  <a:pt x="70268" y="27674"/>
                </a:moveTo>
                <a:lnTo>
                  <a:pt x="70268" y="27674"/>
                </a:lnTo>
                <a:lnTo>
                  <a:pt x="70268" y="9360"/>
                </a:lnTo>
                <a:lnTo>
                  <a:pt x="69210" y="5940"/>
                </a:lnTo>
                <a:lnTo>
                  <a:pt x="67446" y="3659"/>
                </a:lnTo>
                <a:lnTo>
                  <a:pt x="62663" y="1126"/>
                </a:lnTo>
                <a:lnTo>
                  <a:pt x="57011" y="0"/>
                </a:lnTo>
                <a:lnTo>
                  <a:pt x="42822" y="4422"/>
                </a:lnTo>
                <a:lnTo>
                  <a:pt x="39271" y="6881"/>
                </a:lnTo>
                <a:lnTo>
                  <a:pt x="35324" y="12436"/>
                </a:lnTo>
                <a:lnTo>
                  <a:pt x="26245" y="32229"/>
                </a:lnTo>
                <a:lnTo>
                  <a:pt x="23118" y="62781"/>
                </a:lnTo>
                <a:lnTo>
                  <a:pt x="24017" y="66954"/>
                </a:lnTo>
                <a:lnTo>
                  <a:pt x="25676" y="69736"/>
                </a:lnTo>
                <a:lnTo>
                  <a:pt x="27840" y="71590"/>
                </a:lnTo>
                <a:lnTo>
                  <a:pt x="46055" y="74200"/>
                </a:lnTo>
                <a:lnTo>
                  <a:pt x="57038" y="71988"/>
                </a:lnTo>
                <a:lnTo>
                  <a:pt x="66505" y="66420"/>
                </a:lnTo>
                <a:lnTo>
                  <a:pt x="82676" y="51384"/>
                </a:lnTo>
                <a:lnTo>
                  <a:pt x="90952" y="39623"/>
                </a:lnTo>
                <a:lnTo>
                  <a:pt x="92524" y="33523"/>
                </a:lnTo>
                <a:lnTo>
                  <a:pt x="91449" y="21102"/>
                </a:lnTo>
                <a:lnTo>
                  <a:pt x="87563" y="15884"/>
                </a:lnTo>
                <a:lnTo>
                  <a:pt x="74780" y="7264"/>
                </a:lnTo>
                <a:lnTo>
                  <a:pt x="67984" y="5601"/>
                </a:lnTo>
                <a:lnTo>
                  <a:pt x="54789" y="6575"/>
                </a:lnTo>
                <a:lnTo>
                  <a:pt x="30404" y="13073"/>
                </a:lnTo>
                <a:lnTo>
                  <a:pt x="17979" y="21538"/>
                </a:lnTo>
                <a:lnTo>
                  <a:pt x="1378" y="44218"/>
                </a:lnTo>
                <a:lnTo>
                  <a:pt x="0" y="49287"/>
                </a:lnTo>
                <a:lnTo>
                  <a:pt x="139" y="53724"/>
                </a:lnTo>
                <a:lnTo>
                  <a:pt x="1290" y="57741"/>
                </a:lnTo>
                <a:lnTo>
                  <a:pt x="8214" y="65026"/>
                </a:lnTo>
                <a:lnTo>
                  <a:pt x="29905" y="78326"/>
                </a:lnTo>
                <a:lnTo>
                  <a:pt x="44921" y="79114"/>
                </a:lnTo>
                <a:lnTo>
                  <a:pt x="59003" y="75936"/>
                </a:lnTo>
                <a:lnTo>
                  <a:pt x="62758" y="73607"/>
                </a:lnTo>
                <a:lnTo>
                  <a:pt x="69047" y="68197"/>
                </a:lnTo>
                <a:lnTo>
                  <a:pt x="78897" y="62265"/>
                </a:lnTo>
                <a:lnTo>
                  <a:pt x="82370" y="58143"/>
                </a:lnTo>
                <a:lnTo>
                  <a:pt x="86231" y="47919"/>
                </a:lnTo>
                <a:lnTo>
                  <a:pt x="88403" y="35318"/>
                </a:lnTo>
                <a:lnTo>
                  <a:pt x="85533" y="32771"/>
                </a:lnTo>
                <a:lnTo>
                  <a:pt x="73878" y="29939"/>
                </a:lnTo>
                <a:lnTo>
                  <a:pt x="60936" y="31503"/>
                </a:lnTo>
                <a:lnTo>
                  <a:pt x="48129" y="36784"/>
                </a:lnTo>
                <a:lnTo>
                  <a:pt x="25482" y="51777"/>
                </a:lnTo>
                <a:lnTo>
                  <a:pt x="21360" y="53268"/>
                </a:lnTo>
                <a:lnTo>
                  <a:pt x="19672" y="55320"/>
                </a:lnTo>
                <a:lnTo>
                  <a:pt x="19604" y="57746"/>
                </a:lnTo>
                <a:lnTo>
                  <a:pt x="20618" y="60422"/>
                </a:lnTo>
                <a:lnTo>
                  <a:pt x="23409" y="62206"/>
                </a:lnTo>
                <a:lnTo>
                  <a:pt x="32156" y="64188"/>
                </a:lnTo>
                <a:lnTo>
                  <a:pt x="54037" y="60247"/>
                </a:lnTo>
                <a:lnTo>
                  <a:pt x="75572" y="52377"/>
                </a:lnTo>
                <a:lnTo>
                  <a:pt x="80153" y="48376"/>
                </a:lnTo>
                <a:lnTo>
                  <a:pt x="85245" y="38286"/>
                </a:lnTo>
                <a:lnTo>
                  <a:pt x="85544" y="33690"/>
                </a:lnTo>
                <a:lnTo>
                  <a:pt x="83055" y="25762"/>
                </a:lnTo>
                <a:lnTo>
                  <a:pt x="79851" y="23224"/>
                </a:lnTo>
                <a:lnTo>
                  <a:pt x="70646" y="20405"/>
                </a:lnTo>
                <a:lnTo>
                  <a:pt x="48507" y="23874"/>
                </a:lnTo>
                <a:lnTo>
                  <a:pt x="31953" y="31605"/>
                </a:lnTo>
                <a:lnTo>
                  <a:pt x="28850" y="35586"/>
                </a:lnTo>
                <a:lnTo>
                  <a:pt x="25402" y="45654"/>
                </a:lnTo>
                <a:lnTo>
                  <a:pt x="27657" y="51303"/>
                </a:lnTo>
                <a:lnTo>
                  <a:pt x="60743" y="848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860"/>
          <p:cNvGrpSpPr/>
          <p:nvPr/>
        </p:nvGrpSpPr>
        <p:grpSpPr>
          <a:xfrm>
            <a:off x="9101296" y="3029855"/>
            <a:ext cx="795180" cy="637271"/>
            <a:chOff x="9101296" y="3029855"/>
            <a:chExt cx="795180" cy="637271"/>
          </a:xfrm>
        </p:grpSpPr>
        <p:sp>
          <p:nvSpPr>
            <p:cNvPr id="20" name="SMARTInkShape-3659"/>
            <p:cNvSpPr/>
            <p:nvPr>
              <p:custDataLst>
                <p:tags r:id="rId177"/>
              </p:custDataLst>
            </p:nvPr>
          </p:nvSpPr>
          <p:spPr>
            <a:xfrm>
              <a:off x="9705975" y="3514725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0" y="0"/>
                  </a:moveTo>
                  <a:lnTo>
                    <a:pt x="0" y="0"/>
                  </a:lnTo>
                  <a:lnTo>
                    <a:pt x="43727" y="0"/>
                  </a:lnTo>
                  <a:lnTo>
                    <a:pt x="48201" y="0"/>
                  </a:lnTo>
                  <a:lnTo>
                    <a:pt x="55994" y="2822"/>
                  </a:lnTo>
                  <a:lnTo>
                    <a:pt x="59554" y="5057"/>
                  </a:lnTo>
                  <a:lnTo>
                    <a:pt x="61928" y="8663"/>
                  </a:lnTo>
                  <a:lnTo>
                    <a:pt x="64564" y="18314"/>
                  </a:lnTo>
                  <a:lnTo>
                    <a:pt x="60092" y="32481"/>
                  </a:lnTo>
                  <a:lnTo>
                    <a:pt x="35536" y="75707"/>
                  </a:lnTo>
                  <a:lnTo>
                    <a:pt x="17249" y="96446"/>
                  </a:lnTo>
                  <a:lnTo>
                    <a:pt x="15733" y="101339"/>
                  </a:lnTo>
                  <a:lnTo>
                    <a:pt x="16870" y="112421"/>
                  </a:lnTo>
                  <a:lnTo>
                    <a:pt x="20772" y="117280"/>
                  </a:lnTo>
                  <a:lnTo>
                    <a:pt x="33574" y="125502"/>
                  </a:lnTo>
                  <a:lnTo>
                    <a:pt x="73150" y="131800"/>
                  </a:lnTo>
                  <a:lnTo>
                    <a:pt x="120418" y="138202"/>
                  </a:lnTo>
                  <a:lnTo>
                    <a:pt x="165682" y="143010"/>
                  </a:lnTo>
                  <a:lnTo>
                    <a:pt x="19050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660"/>
            <p:cNvSpPr/>
            <p:nvPr>
              <p:custDataLst>
                <p:tags r:id="rId178"/>
              </p:custDataLst>
            </p:nvPr>
          </p:nvSpPr>
          <p:spPr>
            <a:xfrm>
              <a:off x="9620250" y="3256100"/>
              <a:ext cx="161142" cy="306251"/>
            </a:xfrm>
            <a:custGeom>
              <a:avLst/>
              <a:gdLst/>
              <a:ahLst/>
              <a:cxnLst/>
              <a:rect l="0" t="0" r="0" b="0"/>
              <a:pathLst>
                <a:path w="161142" h="306251">
                  <a:moveTo>
                    <a:pt x="142875" y="10975"/>
                  </a:moveTo>
                  <a:lnTo>
                    <a:pt x="142875" y="10975"/>
                  </a:lnTo>
                  <a:lnTo>
                    <a:pt x="152987" y="862"/>
                  </a:lnTo>
                  <a:lnTo>
                    <a:pt x="155966" y="0"/>
                  </a:lnTo>
                  <a:lnTo>
                    <a:pt x="157952" y="1541"/>
                  </a:lnTo>
                  <a:lnTo>
                    <a:pt x="160749" y="11002"/>
                  </a:lnTo>
                  <a:lnTo>
                    <a:pt x="161141" y="14168"/>
                  </a:lnTo>
                  <a:lnTo>
                    <a:pt x="151579" y="38850"/>
                  </a:lnTo>
                  <a:lnTo>
                    <a:pt x="122840" y="85116"/>
                  </a:lnTo>
                  <a:lnTo>
                    <a:pt x="95682" y="132198"/>
                  </a:lnTo>
                  <a:lnTo>
                    <a:pt x="69934" y="177443"/>
                  </a:lnTo>
                  <a:lnTo>
                    <a:pt x="51013" y="218483"/>
                  </a:lnTo>
                  <a:lnTo>
                    <a:pt x="30811" y="253714"/>
                  </a:lnTo>
                  <a:lnTo>
                    <a:pt x="0" y="30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661"/>
            <p:cNvSpPr/>
            <p:nvPr>
              <p:custDataLst>
                <p:tags r:id="rId179"/>
              </p:custDataLst>
            </p:nvPr>
          </p:nvSpPr>
          <p:spPr>
            <a:xfrm>
              <a:off x="9101296" y="3029855"/>
              <a:ext cx="322961" cy="294366"/>
            </a:xfrm>
            <a:custGeom>
              <a:avLst/>
              <a:gdLst/>
              <a:ahLst/>
              <a:cxnLst/>
              <a:rect l="0" t="0" r="0" b="0"/>
              <a:pathLst>
                <a:path w="322961" h="294366">
                  <a:moveTo>
                    <a:pt x="14129" y="8620"/>
                  </a:moveTo>
                  <a:lnTo>
                    <a:pt x="14129" y="8620"/>
                  </a:lnTo>
                  <a:lnTo>
                    <a:pt x="9072" y="8620"/>
                  </a:lnTo>
                  <a:lnTo>
                    <a:pt x="3768" y="11442"/>
                  </a:lnTo>
                  <a:lnTo>
                    <a:pt x="872" y="13676"/>
                  </a:lnTo>
                  <a:lnTo>
                    <a:pt x="0" y="15166"/>
                  </a:lnTo>
                  <a:lnTo>
                    <a:pt x="476" y="16159"/>
                  </a:lnTo>
                  <a:lnTo>
                    <a:pt x="1851" y="16821"/>
                  </a:lnTo>
                  <a:lnTo>
                    <a:pt x="45599" y="18067"/>
                  </a:lnTo>
                  <a:lnTo>
                    <a:pt x="85884" y="18130"/>
                  </a:lnTo>
                  <a:lnTo>
                    <a:pt x="119351" y="15318"/>
                  </a:lnTo>
                  <a:lnTo>
                    <a:pt x="161017" y="10605"/>
                  </a:lnTo>
                  <a:lnTo>
                    <a:pt x="199115" y="9208"/>
                  </a:lnTo>
                  <a:lnTo>
                    <a:pt x="238273" y="5972"/>
                  </a:lnTo>
                  <a:lnTo>
                    <a:pt x="284279" y="0"/>
                  </a:lnTo>
                  <a:lnTo>
                    <a:pt x="313484" y="421"/>
                  </a:lnTo>
                  <a:lnTo>
                    <a:pt x="318474" y="2096"/>
                  </a:lnTo>
                  <a:lnTo>
                    <a:pt x="321801" y="4271"/>
                  </a:lnTo>
                  <a:lnTo>
                    <a:pt x="322960" y="7837"/>
                  </a:lnTo>
                  <a:lnTo>
                    <a:pt x="321426" y="17444"/>
                  </a:lnTo>
                  <a:lnTo>
                    <a:pt x="314394" y="25947"/>
                  </a:lnTo>
                  <a:lnTo>
                    <a:pt x="304214" y="35371"/>
                  </a:lnTo>
                  <a:lnTo>
                    <a:pt x="280431" y="61647"/>
                  </a:lnTo>
                  <a:lnTo>
                    <a:pt x="235935" y="87648"/>
                  </a:lnTo>
                  <a:lnTo>
                    <a:pt x="192447" y="116457"/>
                  </a:lnTo>
                  <a:lnTo>
                    <a:pt x="151759" y="147169"/>
                  </a:lnTo>
                  <a:lnTo>
                    <a:pt x="107716" y="181097"/>
                  </a:lnTo>
                  <a:lnTo>
                    <a:pt x="63307" y="218373"/>
                  </a:lnTo>
                  <a:lnTo>
                    <a:pt x="26199" y="253879"/>
                  </a:lnTo>
                  <a:lnTo>
                    <a:pt x="19493" y="266143"/>
                  </a:lnTo>
                  <a:lnTo>
                    <a:pt x="17705" y="272377"/>
                  </a:lnTo>
                  <a:lnTo>
                    <a:pt x="18630" y="277592"/>
                  </a:lnTo>
                  <a:lnTo>
                    <a:pt x="21363" y="282126"/>
                  </a:lnTo>
                  <a:lnTo>
                    <a:pt x="25301" y="286207"/>
                  </a:lnTo>
                  <a:lnTo>
                    <a:pt x="40967" y="290742"/>
                  </a:lnTo>
                  <a:lnTo>
                    <a:pt x="76410" y="293295"/>
                  </a:lnTo>
                  <a:lnTo>
                    <a:pt x="117602" y="294051"/>
                  </a:lnTo>
                  <a:lnTo>
                    <a:pt x="164390" y="294307"/>
                  </a:lnTo>
                  <a:lnTo>
                    <a:pt x="204583" y="294351"/>
                  </a:lnTo>
                  <a:lnTo>
                    <a:pt x="244950" y="294365"/>
                  </a:lnTo>
                  <a:lnTo>
                    <a:pt x="318929" y="284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662"/>
            <p:cNvSpPr/>
            <p:nvPr>
              <p:custDataLst>
                <p:tags r:id="rId180"/>
              </p:custDataLst>
            </p:nvPr>
          </p:nvSpPr>
          <p:spPr>
            <a:xfrm>
              <a:off x="9471623" y="3267075"/>
              <a:ext cx="177203" cy="180976"/>
            </a:xfrm>
            <a:custGeom>
              <a:avLst/>
              <a:gdLst/>
              <a:ahLst/>
              <a:cxnLst/>
              <a:rect l="0" t="0" r="0" b="0"/>
              <a:pathLst>
                <a:path w="177203" h="180976">
                  <a:moveTo>
                    <a:pt x="177202" y="0"/>
                  </a:moveTo>
                  <a:lnTo>
                    <a:pt x="177202" y="0"/>
                  </a:lnTo>
                  <a:lnTo>
                    <a:pt x="172145" y="0"/>
                  </a:lnTo>
                  <a:lnTo>
                    <a:pt x="166841" y="2822"/>
                  </a:lnTo>
                  <a:lnTo>
                    <a:pt x="163945" y="5057"/>
                  </a:lnTo>
                  <a:lnTo>
                    <a:pt x="140128" y="50399"/>
                  </a:lnTo>
                  <a:lnTo>
                    <a:pt x="104881" y="89923"/>
                  </a:lnTo>
                  <a:lnTo>
                    <a:pt x="78641" y="121832"/>
                  </a:lnTo>
                  <a:lnTo>
                    <a:pt x="58040" y="136640"/>
                  </a:lnTo>
                  <a:lnTo>
                    <a:pt x="31485" y="146700"/>
                  </a:lnTo>
                  <a:lnTo>
                    <a:pt x="16837" y="147045"/>
                  </a:lnTo>
                  <a:lnTo>
                    <a:pt x="9966" y="145654"/>
                  </a:lnTo>
                  <a:lnTo>
                    <a:pt x="5386" y="141553"/>
                  </a:lnTo>
                  <a:lnTo>
                    <a:pt x="298" y="128529"/>
                  </a:lnTo>
                  <a:lnTo>
                    <a:pt x="0" y="122728"/>
                  </a:lnTo>
                  <a:lnTo>
                    <a:pt x="2489" y="113459"/>
                  </a:lnTo>
                  <a:lnTo>
                    <a:pt x="9842" y="102292"/>
                  </a:lnTo>
                  <a:lnTo>
                    <a:pt x="21329" y="98380"/>
                  </a:lnTo>
                  <a:lnTo>
                    <a:pt x="35959" y="97699"/>
                  </a:lnTo>
                  <a:lnTo>
                    <a:pt x="49516" y="100924"/>
                  </a:lnTo>
                  <a:lnTo>
                    <a:pt x="81861" y="119346"/>
                  </a:lnTo>
                  <a:lnTo>
                    <a:pt x="88241" y="120839"/>
                  </a:lnTo>
                  <a:lnTo>
                    <a:pt x="98153" y="128142"/>
                  </a:lnTo>
                  <a:lnTo>
                    <a:pt x="124519" y="159482"/>
                  </a:lnTo>
                  <a:lnTo>
                    <a:pt x="130901" y="170726"/>
                  </a:lnTo>
                  <a:lnTo>
                    <a:pt x="139102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3663"/>
          <p:cNvSpPr/>
          <p:nvPr>
            <p:custDataLst>
              <p:tags r:id="rId6"/>
            </p:custDataLst>
          </p:nvPr>
        </p:nvSpPr>
        <p:spPr>
          <a:xfrm>
            <a:off x="5620177" y="2733675"/>
            <a:ext cx="63564" cy="85726"/>
          </a:xfrm>
          <a:custGeom>
            <a:avLst/>
            <a:gdLst/>
            <a:ahLst/>
            <a:cxnLst/>
            <a:rect l="0" t="0" r="0" b="0"/>
            <a:pathLst>
              <a:path w="63564" h="85726">
                <a:moveTo>
                  <a:pt x="18623" y="0"/>
                </a:moveTo>
                <a:lnTo>
                  <a:pt x="18623" y="0"/>
                </a:lnTo>
                <a:lnTo>
                  <a:pt x="10422" y="8201"/>
                </a:lnTo>
                <a:lnTo>
                  <a:pt x="4434" y="19246"/>
                </a:lnTo>
                <a:lnTo>
                  <a:pt x="0" y="57415"/>
                </a:lnTo>
                <a:lnTo>
                  <a:pt x="2585" y="65382"/>
                </a:lnTo>
                <a:lnTo>
                  <a:pt x="4756" y="68988"/>
                </a:lnTo>
                <a:lnTo>
                  <a:pt x="8320" y="70334"/>
                </a:lnTo>
                <a:lnTo>
                  <a:pt x="17924" y="69007"/>
                </a:lnTo>
                <a:lnTo>
                  <a:pt x="35232" y="62309"/>
                </a:lnTo>
                <a:lnTo>
                  <a:pt x="44702" y="53798"/>
                </a:lnTo>
                <a:lnTo>
                  <a:pt x="51380" y="44018"/>
                </a:lnTo>
                <a:lnTo>
                  <a:pt x="54348" y="36144"/>
                </a:lnTo>
                <a:lnTo>
                  <a:pt x="52846" y="26295"/>
                </a:lnTo>
                <a:lnTo>
                  <a:pt x="50963" y="20705"/>
                </a:lnTo>
                <a:lnTo>
                  <a:pt x="43227" y="11672"/>
                </a:lnTo>
                <a:lnTo>
                  <a:pt x="32733" y="5187"/>
                </a:lnTo>
                <a:lnTo>
                  <a:pt x="21014" y="2305"/>
                </a:lnTo>
                <a:lnTo>
                  <a:pt x="15983" y="3653"/>
                </a:lnTo>
                <a:lnTo>
                  <a:pt x="7572" y="10796"/>
                </a:lnTo>
                <a:lnTo>
                  <a:pt x="3128" y="18204"/>
                </a:lnTo>
                <a:lnTo>
                  <a:pt x="1153" y="26082"/>
                </a:lnTo>
                <a:lnTo>
                  <a:pt x="275" y="36639"/>
                </a:lnTo>
                <a:lnTo>
                  <a:pt x="2708" y="45565"/>
                </a:lnTo>
                <a:lnTo>
                  <a:pt x="4838" y="49426"/>
                </a:lnTo>
                <a:lnTo>
                  <a:pt x="7316" y="52001"/>
                </a:lnTo>
                <a:lnTo>
                  <a:pt x="12892" y="54862"/>
                </a:lnTo>
                <a:lnTo>
                  <a:pt x="21720" y="53311"/>
                </a:lnTo>
                <a:lnTo>
                  <a:pt x="27038" y="51415"/>
                </a:lnTo>
                <a:lnTo>
                  <a:pt x="30583" y="49094"/>
                </a:lnTo>
                <a:lnTo>
                  <a:pt x="34522" y="43691"/>
                </a:lnTo>
                <a:lnTo>
                  <a:pt x="36739" y="34700"/>
                </a:lnTo>
                <a:lnTo>
                  <a:pt x="35991" y="32658"/>
                </a:lnTo>
                <a:lnTo>
                  <a:pt x="34436" y="31297"/>
                </a:lnTo>
                <a:lnTo>
                  <a:pt x="32340" y="30390"/>
                </a:lnTo>
                <a:lnTo>
                  <a:pt x="19277" y="29113"/>
                </a:lnTo>
                <a:lnTo>
                  <a:pt x="10800" y="31636"/>
                </a:lnTo>
                <a:lnTo>
                  <a:pt x="7058" y="33791"/>
                </a:lnTo>
                <a:lnTo>
                  <a:pt x="4563" y="36286"/>
                </a:lnTo>
                <a:lnTo>
                  <a:pt x="1791" y="41880"/>
                </a:lnTo>
                <a:lnTo>
                  <a:pt x="230" y="50979"/>
                </a:lnTo>
                <a:lnTo>
                  <a:pt x="2128" y="54094"/>
                </a:lnTo>
                <a:lnTo>
                  <a:pt x="9881" y="60378"/>
                </a:lnTo>
                <a:lnTo>
                  <a:pt x="17561" y="63876"/>
                </a:lnTo>
                <a:lnTo>
                  <a:pt x="21089" y="64809"/>
                </a:lnTo>
                <a:lnTo>
                  <a:pt x="41226" y="61066"/>
                </a:lnTo>
                <a:lnTo>
                  <a:pt x="63563" y="49293"/>
                </a:lnTo>
                <a:lnTo>
                  <a:pt x="62342" y="48737"/>
                </a:lnTo>
                <a:lnTo>
                  <a:pt x="55340" y="48119"/>
                </a:lnTo>
                <a:lnTo>
                  <a:pt x="39497" y="52828"/>
                </a:lnTo>
                <a:lnTo>
                  <a:pt x="9098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3664"/>
          <p:cNvSpPr/>
          <p:nvPr>
            <p:custDataLst>
              <p:tags r:id="rId7"/>
            </p:custDataLst>
          </p:nvPr>
        </p:nvSpPr>
        <p:spPr>
          <a:xfrm>
            <a:off x="9344025" y="1981200"/>
            <a:ext cx="27431" cy="832953"/>
          </a:xfrm>
          <a:custGeom>
            <a:avLst/>
            <a:gdLst/>
            <a:ahLst/>
            <a:cxnLst/>
            <a:rect l="0" t="0" r="0" b="0"/>
            <a:pathLst>
              <a:path w="27431" h="832953">
                <a:moveTo>
                  <a:pt x="0" y="0"/>
                </a:moveTo>
                <a:lnTo>
                  <a:pt x="0" y="0"/>
                </a:lnTo>
                <a:lnTo>
                  <a:pt x="0" y="39523"/>
                </a:lnTo>
                <a:lnTo>
                  <a:pt x="2822" y="76622"/>
                </a:lnTo>
                <a:lnTo>
                  <a:pt x="8201" y="116970"/>
                </a:lnTo>
                <a:lnTo>
                  <a:pt x="9264" y="160532"/>
                </a:lnTo>
                <a:lnTo>
                  <a:pt x="9473" y="204257"/>
                </a:lnTo>
                <a:lnTo>
                  <a:pt x="10576" y="249266"/>
                </a:lnTo>
                <a:lnTo>
                  <a:pt x="17128" y="285053"/>
                </a:lnTo>
                <a:lnTo>
                  <a:pt x="24712" y="326583"/>
                </a:lnTo>
                <a:lnTo>
                  <a:pt x="27430" y="362054"/>
                </a:lnTo>
                <a:lnTo>
                  <a:pt x="27177" y="403020"/>
                </a:lnTo>
                <a:lnTo>
                  <a:pt x="20330" y="446224"/>
                </a:lnTo>
                <a:lnTo>
                  <a:pt x="19218" y="486838"/>
                </a:lnTo>
                <a:lnTo>
                  <a:pt x="19072" y="533540"/>
                </a:lnTo>
                <a:lnTo>
                  <a:pt x="16232" y="571528"/>
                </a:lnTo>
                <a:lnTo>
                  <a:pt x="10113" y="613575"/>
                </a:lnTo>
                <a:lnTo>
                  <a:pt x="9577" y="656738"/>
                </a:lnTo>
                <a:lnTo>
                  <a:pt x="9530" y="702821"/>
                </a:lnTo>
                <a:lnTo>
                  <a:pt x="9525" y="750311"/>
                </a:lnTo>
                <a:lnTo>
                  <a:pt x="8467" y="783940"/>
                </a:lnTo>
                <a:lnTo>
                  <a:pt x="1324" y="805824"/>
                </a:lnTo>
                <a:lnTo>
                  <a:pt x="1940" y="808150"/>
                </a:lnTo>
                <a:lnTo>
                  <a:pt x="7713" y="819486"/>
                </a:lnTo>
                <a:lnTo>
                  <a:pt x="9286" y="832952"/>
                </a:lnTo>
                <a:lnTo>
                  <a:pt x="9419" y="831282"/>
                </a:lnTo>
                <a:lnTo>
                  <a:pt x="0" y="819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3665"/>
          <p:cNvSpPr/>
          <p:nvPr>
            <p:custDataLst>
              <p:tags r:id="rId8"/>
            </p:custDataLst>
          </p:nvPr>
        </p:nvSpPr>
        <p:spPr>
          <a:xfrm>
            <a:off x="5581650" y="2495721"/>
            <a:ext cx="76201" cy="295105"/>
          </a:xfrm>
          <a:custGeom>
            <a:avLst/>
            <a:gdLst/>
            <a:ahLst/>
            <a:cxnLst/>
            <a:rect l="0" t="0" r="0" b="0"/>
            <a:pathLst>
              <a:path w="76201" h="295105">
                <a:moveTo>
                  <a:pt x="0" y="37929"/>
                </a:moveTo>
                <a:lnTo>
                  <a:pt x="0" y="37929"/>
                </a:lnTo>
                <a:lnTo>
                  <a:pt x="13257" y="37929"/>
                </a:lnTo>
                <a:lnTo>
                  <a:pt x="15188" y="35812"/>
                </a:lnTo>
                <a:lnTo>
                  <a:pt x="21109" y="20029"/>
                </a:lnTo>
                <a:lnTo>
                  <a:pt x="25256" y="13040"/>
                </a:lnTo>
                <a:lnTo>
                  <a:pt x="28537" y="0"/>
                </a:lnTo>
                <a:lnTo>
                  <a:pt x="31395" y="44076"/>
                </a:lnTo>
                <a:lnTo>
                  <a:pt x="37217" y="89147"/>
                </a:lnTo>
                <a:lnTo>
                  <a:pt x="37838" y="123542"/>
                </a:lnTo>
                <a:lnTo>
                  <a:pt x="38022" y="164661"/>
                </a:lnTo>
                <a:lnTo>
                  <a:pt x="38084" y="210894"/>
                </a:lnTo>
                <a:lnTo>
                  <a:pt x="43153" y="255422"/>
                </a:lnTo>
                <a:lnTo>
                  <a:pt x="51356" y="274997"/>
                </a:lnTo>
                <a:lnTo>
                  <a:pt x="60490" y="287500"/>
                </a:lnTo>
                <a:lnTo>
                  <a:pt x="76200" y="2951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864"/>
          <p:cNvGrpSpPr/>
          <p:nvPr/>
        </p:nvGrpSpPr>
        <p:grpSpPr>
          <a:xfrm>
            <a:off x="9334500" y="2143125"/>
            <a:ext cx="1590676" cy="666751"/>
            <a:chOff x="9334500" y="2143125"/>
            <a:chExt cx="1590676" cy="666751"/>
          </a:xfrm>
        </p:grpSpPr>
        <p:sp>
          <p:nvSpPr>
            <p:cNvPr id="28" name="SMARTInkShape-3666"/>
            <p:cNvSpPr/>
            <p:nvPr>
              <p:custDataLst>
                <p:tags r:id="rId172"/>
              </p:custDataLst>
            </p:nvPr>
          </p:nvSpPr>
          <p:spPr>
            <a:xfrm>
              <a:off x="10429875" y="2581275"/>
              <a:ext cx="495301" cy="228601"/>
            </a:xfrm>
            <a:custGeom>
              <a:avLst/>
              <a:gdLst/>
              <a:ahLst/>
              <a:cxnLst/>
              <a:rect l="0" t="0" r="0" b="0"/>
              <a:pathLst>
                <a:path w="495301" h="228601">
                  <a:moveTo>
                    <a:pt x="0" y="228600"/>
                  </a:moveTo>
                  <a:lnTo>
                    <a:pt x="0" y="228600"/>
                  </a:lnTo>
                  <a:lnTo>
                    <a:pt x="38623" y="210700"/>
                  </a:lnTo>
                  <a:lnTo>
                    <a:pt x="76302" y="197077"/>
                  </a:lnTo>
                  <a:lnTo>
                    <a:pt x="115379" y="163499"/>
                  </a:lnTo>
                  <a:lnTo>
                    <a:pt x="151544" y="141107"/>
                  </a:lnTo>
                  <a:lnTo>
                    <a:pt x="195303" y="121067"/>
                  </a:lnTo>
                  <a:lnTo>
                    <a:pt x="241781" y="101723"/>
                  </a:lnTo>
                  <a:lnTo>
                    <a:pt x="273265" y="88955"/>
                  </a:lnTo>
                  <a:lnTo>
                    <a:pt x="307718" y="73402"/>
                  </a:lnTo>
                  <a:lnTo>
                    <a:pt x="342081" y="58023"/>
                  </a:lnTo>
                  <a:lnTo>
                    <a:pt x="386284" y="42357"/>
                  </a:lnTo>
                  <a:lnTo>
                    <a:pt x="432424" y="24780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667"/>
            <p:cNvSpPr/>
            <p:nvPr>
              <p:custDataLst>
                <p:tags r:id="rId173"/>
              </p:custDataLst>
            </p:nvPr>
          </p:nvSpPr>
          <p:spPr>
            <a:xfrm>
              <a:off x="10067925" y="2571750"/>
              <a:ext cx="457201" cy="219076"/>
            </a:xfrm>
            <a:custGeom>
              <a:avLst/>
              <a:gdLst/>
              <a:ahLst/>
              <a:cxnLst/>
              <a:rect l="0" t="0" r="0" b="0"/>
              <a:pathLst>
                <a:path w="457201" h="219076">
                  <a:moveTo>
                    <a:pt x="0" y="219075"/>
                  </a:moveTo>
                  <a:lnTo>
                    <a:pt x="0" y="219075"/>
                  </a:lnTo>
                  <a:lnTo>
                    <a:pt x="39772" y="205818"/>
                  </a:lnTo>
                  <a:lnTo>
                    <a:pt x="84051" y="177243"/>
                  </a:lnTo>
                  <a:lnTo>
                    <a:pt x="123329" y="154116"/>
                  </a:lnTo>
                  <a:lnTo>
                    <a:pt x="161778" y="133859"/>
                  </a:lnTo>
                  <a:lnTo>
                    <a:pt x="199982" y="111628"/>
                  </a:lnTo>
                  <a:lnTo>
                    <a:pt x="238113" y="87756"/>
                  </a:lnTo>
                  <a:lnTo>
                    <a:pt x="276221" y="70099"/>
                  </a:lnTo>
                  <a:lnTo>
                    <a:pt x="317146" y="55342"/>
                  </a:lnTo>
                  <a:lnTo>
                    <a:pt x="359963" y="37564"/>
                  </a:lnTo>
                  <a:lnTo>
                    <a:pt x="407301" y="17651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668"/>
            <p:cNvSpPr/>
            <p:nvPr>
              <p:custDataLst>
                <p:tags r:id="rId174"/>
              </p:custDataLst>
            </p:nvPr>
          </p:nvSpPr>
          <p:spPr>
            <a:xfrm>
              <a:off x="9763125" y="2466975"/>
              <a:ext cx="561976" cy="322527"/>
            </a:xfrm>
            <a:custGeom>
              <a:avLst/>
              <a:gdLst/>
              <a:ahLst/>
              <a:cxnLst/>
              <a:rect l="0" t="0" r="0" b="0"/>
              <a:pathLst>
                <a:path w="561976" h="322527">
                  <a:moveTo>
                    <a:pt x="0" y="314325"/>
                  </a:moveTo>
                  <a:lnTo>
                    <a:pt x="0" y="314325"/>
                  </a:lnTo>
                  <a:lnTo>
                    <a:pt x="0" y="322526"/>
                  </a:lnTo>
                  <a:lnTo>
                    <a:pt x="42214" y="291279"/>
                  </a:lnTo>
                  <a:lnTo>
                    <a:pt x="80359" y="272807"/>
                  </a:lnTo>
                  <a:lnTo>
                    <a:pt x="122765" y="247602"/>
                  </a:lnTo>
                  <a:lnTo>
                    <a:pt x="166772" y="217184"/>
                  </a:lnTo>
                  <a:lnTo>
                    <a:pt x="203696" y="189940"/>
                  </a:lnTo>
                  <a:lnTo>
                    <a:pt x="246504" y="166816"/>
                  </a:lnTo>
                  <a:lnTo>
                    <a:pt x="287645" y="146558"/>
                  </a:lnTo>
                  <a:lnTo>
                    <a:pt x="331701" y="122094"/>
                  </a:lnTo>
                  <a:lnTo>
                    <a:pt x="373214" y="99793"/>
                  </a:lnTo>
                  <a:lnTo>
                    <a:pt x="412325" y="74724"/>
                  </a:lnTo>
                  <a:lnTo>
                    <a:pt x="450724" y="57301"/>
                  </a:lnTo>
                  <a:lnTo>
                    <a:pt x="492963" y="40874"/>
                  </a:lnTo>
                  <a:lnTo>
                    <a:pt x="536091" y="13640"/>
                  </a:lnTo>
                  <a:lnTo>
                    <a:pt x="561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669"/>
            <p:cNvSpPr/>
            <p:nvPr>
              <p:custDataLst>
                <p:tags r:id="rId175"/>
              </p:custDataLst>
            </p:nvPr>
          </p:nvSpPr>
          <p:spPr>
            <a:xfrm>
              <a:off x="9363075" y="2324100"/>
              <a:ext cx="428626" cy="274902"/>
            </a:xfrm>
            <a:custGeom>
              <a:avLst/>
              <a:gdLst/>
              <a:ahLst/>
              <a:cxnLst/>
              <a:rect l="0" t="0" r="0" b="0"/>
              <a:pathLst>
                <a:path w="428626" h="274902">
                  <a:moveTo>
                    <a:pt x="0" y="266700"/>
                  </a:moveTo>
                  <a:lnTo>
                    <a:pt x="0" y="266700"/>
                  </a:lnTo>
                  <a:lnTo>
                    <a:pt x="8201" y="274901"/>
                  </a:lnTo>
                  <a:lnTo>
                    <a:pt x="49181" y="249594"/>
                  </a:lnTo>
                  <a:lnTo>
                    <a:pt x="91520" y="218636"/>
                  </a:lnTo>
                  <a:lnTo>
                    <a:pt x="134321" y="184510"/>
                  </a:lnTo>
                  <a:lnTo>
                    <a:pt x="181103" y="149625"/>
                  </a:lnTo>
                  <a:lnTo>
                    <a:pt x="224157" y="118808"/>
                  </a:lnTo>
                  <a:lnTo>
                    <a:pt x="260915" y="98820"/>
                  </a:lnTo>
                  <a:lnTo>
                    <a:pt x="303674" y="79492"/>
                  </a:lnTo>
                  <a:lnTo>
                    <a:pt x="339744" y="55303"/>
                  </a:lnTo>
                  <a:lnTo>
                    <a:pt x="386923" y="26289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670"/>
            <p:cNvSpPr/>
            <p:nvPr>
              <p:custDataLst>
                <p:tags r:id="rId176"/>
              </p:custDataLst>
            </p:nvPr>
          </p:nvSpPr>
          <p:spPr>
            <a:xfrm>
              <a:off x="9334500" y="2143125"/>
              <a:ext cx="361951" cy="219076"/>
            </a:xfrm>
            <a:custGeom>
              <a:avLst/>
              <a:gdLst/>
              <a:ahLst/>
              <a:cxnLst/>
              <a:rect l="0" t="0" r="0" b="0"/>
              <a:pathLst>
                <a:path w="361951" h="219076">
                  <a:moveTo>
                    <a:pt x="0" y="219075"/>
                  </a:moveTo>
                  <a:lnTo>
                    <a:pt x="0" y="219075"/>
                  </a:lnTo>
                  <a:lnTo>
                    <a:pt x="0" y="208962"/>
                  </a:lnTo>
                  <a:lnTo>
                    <a:pt x="1058" y="205983"/>
                  </a:lnTo>
                  <a:lnTo>
                    <a:pt x="2822" y="203997"/>
                  </a:lnTo>
                  <a:lnTo>
                    <a:pt x="45716" y="173503"/>
                  </a:lnTo>
                  <a:lnTo>
                    <a:pt x="89372" y="139323"/>
                  </a:lnTo>
                  <a:lnTo>
                    <a:pt x="133831" y="107900"/>
                  </a:lnTo>
                  <a:lnTo>
                    <a:pt x="178091" y="82540"/>
                  </a:lnTo>
                  <a:lnTo>
                    <a:pt x="218505" y="57148"/>
                  </a:lnTo>
                  <a:lnTo>
                    <a:pt x="262120" y="31749"/>
                  </a:lnTo>
                  <a:lnTo>
                    <a:pt x="303361" y="10361"/>
                  </a:lnTo>
                  <a:lnTo>
                    <a:pt x="316861" y="4605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865"/>
          <p:cNvGrpSpPr/>
          <p:nvPr/>
        </p:nvGrpSpPr>
        <p:grpSpPr>
          <a:xfrm>
            <a:off x="4467225" y="2509995"/>
            <a:ext cx="1343026" cy="309406"/>
            <a:chOff x="4467225" y="2509995"/>
            <a:chExt cx="1343026" cy="309406"/>
          </a:xfrm>
        </p:grpSpPr>
        <p:sp>
          <p:nvSpPr>
            <p:cNvPr id="34" name="SMARTInkShape-3671"/>
            <p:cNvSpPr/>
            <p:nvPr>
              <p:custDataLst>
                <p:tags r:id="rId166"/>
              </p:custDataLst>
            </p:nvPr>
          </p:nvSpPr>
          <p:spPr>
            <a:xfrm>
              <a:off x="5705475" y="2543175"/>
              <a:ext cx="104776" cy="152401"/>
            </a:xfrm>
            <a:custGeom>
              <a:avLst/>
              <a:gdLst/>
              <a:ahLst/>
              <a:cxnLst/>
              <a:rect l="0" t="0" r="0" b="0"/>
              <a:pathLst>
                <a:path w="104776" h="152401">
                  <a:moveTo>
                    <a:pt x="104775" y="0"/>
                  </a:moveTo>
                  <a:lnTo>
                    <a:pt x="104775" y="0"/>
                  </a:lnTo>
                  <a:lnTo>
                    <a:pt x="80924" y="46644"/>
                  </a:lnTo>
                  <a:lnTo>
                    <a:pt x="50586" y="90064"/>
                  </a:lnTo>
                  <a:lnTo>
                    <a:pt x="12681" y="13505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672"/>
            <p:cNvSpPr/>
            <p:nvPr>
              <p:custDataLst>
                <p:tags r:id="rId167"/>
              </p:custDataLst>
            </p:nvPr>
          </p:nvSpPr>
          <p:spPr>
            <a:xfrm>
              <a:off x="5581650" y="2509995"/>
              <a:ext cx="197918" cy="252256"/>
            </a:xfrm>
            <a:custGeom>
              <a:avLst/>
              <a:gdLst/>
              <a:ahLst/>
              <a:cxnLst/>
              <a:rect l="0" t="0" r="0" b="0"/>
              <a:pathLst>
                <a:path w="197918" h="252256">
                  <a:moveTo>
                    <a:pt x="171450" y="14130"/>
                  </a:moveTo>
                  <a:lnTo>
                    <a:pt x="171450" y="14130"/>
                  </a:lnTo>
                  <a:lnTo>
                    <a:pt x="195281" y="0"/>
                  </a:lnTo>
                  <a:lnTo>
                    <a:pt x="196862" y="477"/>
                  </a:lnTo>
                  <a:lnTo>
                    <a:pt x="197917" y="1853"/>
                  </a:lnTo>
                  <a:lnTo>
                    <a:pt x="168664" y="35326"/>
                  </a:lnTo>
                  <a:lnTo>
                    <a:pt x="153279" y="53184"/>
                  </a:lnTo>
                  <a:lnTo>
                    <a:pt x="126070" y="94924"/>
                  </a:lnTo>
                  <a:lnTo>
                    <a:pt x="95128" y="138560"/>
                  </a:lnTo>
                  <a:lnTo>
                    <a:pt x="64769" y="176175"/>
                  </a:lnTo>
                  <a:lnTo>
                    <a:pt x="29257" y="219666"/>
                  </a:lnTo>
                  <a:lnTo>
                    <a:pt x="0" y="252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673"/>
            <p:cNvSpPr/>
            <p:nvPr>
              <p:custDataLst>
                <p:tags r:id="rId168"/>
              </p:custDataLst>
            </p:nvPr>
          </p:nvSpPr>
          <p:spPr>
            <a:xfrm>
              <a:off x="5381625" y="2600325"/>
              <a:ext cx="209551" cy="161926"/>
            </a:xfrm>
            <a:custGeom>
              <a:avLst/>
              <a:gdLst/>
              <a:ahLst/>
              <a:cxnLst/>
              <a:rect l="0" t="0" r="0" b="0"/>
              <a:pathLst>
                <a:path w="209551" h="161926">
                  <a:moveTo>
                    <a:pt x="209550" y="0"/>
                  </a:moveTo>
                  <a:lnTo>
                    <a:pt x="209550" y="0"/>
                  </a:lnTo>
                  <a:lnTo>
                    <a:pt x="169777" y="18314"/>
                  </a:lnTo>
                  <a:lnTo>
                    <a:pt x="127411" y="45988"/>
                  </a:lnTo>
                  <a:lnTo>
                    <a:pt x="82043" y="76700"/>
                  </a:lnTo>
                  <a:lnTo>
                    <a:pt x="37406" y="115829"/>
                  </a:lnTo>
                  <a:lnTo>
                    <a:pt x="9584" y="144039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674"/>
            <p:cNvSpPr/>
            <p:nvPr>
              <p:custDataLst>
                <p:tags r:id="rId169"/>
              </p:custDataLst>
            </p:nvPr>
          </p:nvSpPr>
          <p:spPr>
            <a:xfrm>
              <a:off x="5181600" y="2552700"/>
              <a:ext cx="348389" cy="209551"/>
            </a:xfrm>
            <a:custGeom>
              <a:avLst/>
              <a:gdLst/>
              <a:ahLst/>
              <a:cxnLst/>
              <a:rect l="0" t="0" r="0" b="0"/>
              <a:pathLst>
                <a:path w="348389" h="209551">
                  <a:moveTo>
                    <a:pt x="342900" y="0"/>
                  </a:moveTo>
                  <a:lnTo>
                    <a:pt x="342900" y="0"/>
                  </a:lnTo>
                  <a:lnTo>
                    <a:pt x="348388" y="0"/>
                  </a:lnTo>
                  <a:lnTo>
                    <a:pt x="346044" y="0"/>
                  </a:lnTo>
                  <a:lnTo>
                    <a:pt x="306548" y="13257"/>
                  </a:lnTo>
                  <a:lnTo>
                    <a:pt x="264944" y="31471"/>
                  </a:lnTo>
                  <a:lnTo>
                    <a:pt x="218844" y="60706"/>
                  </a:lnTo>
                  <a:lnTo>
                    <a:pt x="171419" y="92125"/>
                  </a:lnTo>
                  <a:lnTo>
                    <a:pt x="126798" y="117485"/>
                  </a:lnTo>
                  <a:lnTo>
                    <a:pt x="86313" y="142877"/>
                  </a:lnTo>
                  <a:lnTo>
                    <a:pt x="39235" y="174625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675"/>
            <p:cNvSpPr/>
            <p:nvPr>
              <p:custDataLst>
                <p:tags r:id="rId170"/>
              </p:custDataLst>
            </p:nvPr>
          </p:nvSpPr>
          <p:spPr>
            <a:xfrm>
              <a:off x="4814692" y="2600325"/>
              <a:ext cx="385959" cy="219076"/>
            </a:xfrm>
            <a:custGeom>
              <a:avLst/>
              <a:gdLst/>
              <a:ahLst/>
              <a:cxnLst/>
              <a:rect l="0" t="0" r="0" b="0"/>
              <a:pathLst>
                <a:path w="385959" h="219076">
                  <a:moveTo>
                    <a:pt x="385958" y="0"/>
                  </a:moveTo>
                  <a:lnTo>
                    <a:pt x="385958" y="0"/>
                  </a:lnTo>
                  <a:lnTo>
                    <a:pt x="380902" y="0"/>
                  </a:lnTo>
                  <a:lnTo>
                    <a:pt x="337053" y="21459"/>
                  </a:lnTo>
                  <a:lnTo>
                    <a:pt x="293361" y="40821"/>
                  </a:lnTo>
                  <a:lnTo>
                    <a:pt x="277071" y="50951"/>
                  </a:lnTo>
                  <a:lnTo>
                    <a:pt x="234941" y="68900"/>
                  </a:lnTo>
                  <a:lnTo>
                    <a:pt x="190675" y="92515"/>
                  </a:lnTo>
                  <a:lnTo>
                    <a:pt x="147712" y="116504"/>
                  </a:lnTo>
                  <a:lnTo>
                    <a:pt x="102379" y="135353"/>
                  </a:lnTo>
                  <a:lnTo>
                    <a:pt x="62536" y="154089"/>
                  </a:lnTo>
                  <a:lnTo>
                    <a:pt x="22078" y="181616"/>
                  </a:lnTo>
                  <a:lnTo>
                    <a:pt x="7275" y="193960"/>
                  </a:lnTo>
                  <a:lnTo>
                    <a:pt x="696" y="206502"/>
                  </a:lnTo>
                  <a:lnTo>
                    <a:pt x="0" y="210693"/>
                  </a:lnTo>
                  <a:lnTo>
                    <a:pt x="495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676"/>
            <p:cNvSpPr/>
            <p:nvPr>
              <p:custDataLst>
                <p:tags r:id="rId171"/>
              </p:custDataLst>
            </p:nvPr>
          </p:nvSpPr>
          <p:spPr>
            <a:xfrm>
              <a:off x="4467225" y="2573074"/>
              <a:ext cx="238126" cy="246327"/>
            </a:xfrm>
            <a:custGeom>
              <a:avLst/>
              <a:gdLst/>
              <a:ahLst/>
              <a:cxnLst/>
              <a:rect l="0" t="0" r="0" b="0"/>
              <a:pathLst>
                <a:path w="238126" h="246327">
                  <a:moveTo>
                    <a:pt x="238125" y="8201"/>
                  </a:moveTo>
                  <a:lnTo>
                    <a:pt x="238125" y="8201"/>
                  </a:lnTo>
                  <a:lnTo>
                    <a:pt x="233068" y="8201"/>
                  </a:lnTo>
                  <a:lnTo>
                    <a:pt x="231579" y="7143"/>
                  </a:lnTo>
                  <a:lnTo>
                    <a:pt x="230586" y="5379"/>
                  </a:lnTo>
                  <a:lnTo>
                    <a:pt x="228992" y="0"/>
                  </a:lnTo>
                  <a:lnTo>
                    <a:pt x="225952" y="2087"/>
                  </a:lnTo>
                  <a:lnTo>
                    <a:pt x="196107" y="36270"/>
                  </a:lnTo>
                  <a:lnTo>
                    <a:pt x="168756" y="80264"/>
                  </a:lnTo>
                  <a:lnTo>
                    <a:pt x="130217" y="125034"/>
                  </a:lnTo>
                  <a:lnTo>
                    <a:pt x="85728" y="170088"/>
                  </a:lnTo>
                  <a:lnTo>
                    <a:pt x="41275" y="209517"/>
                  </a:lnTo>
                  <a:lnTo>
                    <a:pt x="0" y="246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866"/>
          <p:cNvGrpSpPr/>
          <p:nvPr/>
        </p:nvGrpSpPr>
        <p:grpSpPr>
          <a:xfrm>
            <a:off x="5705475" y="2447925"/>
            <a:ext cx="781051" cy="910006"/>
            <a:chOff x="5705475" y="2447925"/>
            <a:chExt cx="781051" cy="910006"/>
          </a:xfrm>
        </p:grpSpPr>
        <p:sp>
          <p:nvSpPr>
            <p:cNvPr id="41" name="SMARTInkShape-3677"/>
            <p:cNvSpPr/>
            <p:nvPr>
              <p:custDataLst>
                <p:tags r:id="rId159"/>
              </p:custDataLst>
            </p:nvPr>
          </p:nvSpPr>
          <p:spPr>
            <a:xfrm>
              <a:off x="6305550" y="3221282"/>
              <a:ext cx="180976" cy="136649"/>
            </a:xfrm>
            <a:custGeom>
              <a:avLst/>
              <a:gdLst/>
              <a:ahLst/>
              <a:cxnLst/>
              <a:rect l="0" t="0" r="0" b="0"/>
              <a:pathLst>
                <a:path w="180976" h="136649">
                  <a:moveTo>
                    <a:pt x="0" y="26743"/>
                  </a:moveTo>
                  <a:lnTo>
                    <a:pt x="0" y="26743"/>
                  </a:lnTo>
                  <a:lnTo>
                    <a:pt x="15188" y="10497"/>
                  </a:lnTo>
                  <a:lnTo>
                    <a:pt x="17333" y="4353"/>
                  </a:lnTo>
                  <a:lnTo>
                    <a:pt x="18963" y="2291"/>
                  </a:lnTo>
                  <a:lnTo>
                    <a:pt x="23597" y="0"/>
                  </a:lnTo>
                  <a:lnTo>
                    <a:pt x="32007" y="1805"/>
                  </a:lnTo>
                  <a:lnTo>
                    <a:pt x="45819" y="8771"/>
                  </a:lnTo>
                  <a:lnTo>
                    <a:pt x="49597" y="11587"/>
                  </a:lnTo>
                  <a:lnTo>
                    <a:pt x="59968" y="30719"/>
                  </a:lnTo>
                  <a:lnTo>
                    <a:pt x="64688" y="51440"/>
                  </a:lnTo>
                  <a:lnTo>
                    <a:pt x="62970" y="61708"/>
                  </a:lnTo>
                  <a:lnTo>
                    <a:pt x="49254" y="87909"/>
                  </a:lnTo>
                  <a:lnTo>
                    <a:pt x="31716" y="108816"/>
                  </a:lnTo>
                  <a:lnTo>
                    <a:pt x="29971" y="113667"/>
                  </a:lnTo>
                  <a:lnTo>
                    <a:pt x="29506" y="116442"/>
                  </a:lnTo>
                  <a:lnTo>
                    <a:pt x="30254" y="119351"/>
                  </a:lnTo>
                  <a:lnTo>
                    <a:pt x="33908" y="125405"/>
                  </a:lnTo>
                  <a:lnTo>
                    <a:pt x="47526" y="128801"/>
                  </a:lnTo>
                  <a:lnTo>
                    <a:pt x="81815" y="133535"/>
                  </a:lnTo>
                  <a:lnTo>
                    <a:pt x="107271" y="136648"/>
                  </a:lnTo>
                  <a:lnTo>
                    <a:pt x="152938" y="127346"/>
                  </a:lnTo>
                  <a:lnTo>
                    <a:pt x="180975" y="121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78"/>
            <p:cNvSpPr/>
            <p:nvPr>
              <p:custDataLst>
                <p:tags r:id="rId160"/>
              </p:custDataLst>
            </p:nvPr>
          </p:nvSpPr>
          <p:spPr>
            <a:xfrm>
              <a:off x="6219825" y="3048901"/>
              <a:ext cx="95018" cy="256275"/>
            </a:xfrm>
            <a:custGeom>
              <a:avLst/>
              <a:gdLst/>
              <a:ahLst/>
              <a:cxnLst/>
              <a:rect l="0" t="0" r="0" b="0"/>
              <a:pathLst>
                <a:path w="95018" h="256275">
                  <a:moveTo>
                    <a:pt x="76200" y="27674"/>
                  </a:moveTo>
                  <a:lnTo>
                    <a:pt x="76200" y="27674"/>
                  </a:lnTo>
                  <a:lnTo>
                    <a:pt x="76200" y="22618"/>
                  </a:lnTo>
                  <a:lnTo>
                    <a:pt x="94465" y="0"/>
                  </a:lnTo>
                  <a:lnTo>
                    <a:pt x="95017" y="9479"/>
                  </a:lnTo>
                  <a:lnTo>
                    <a:pt x="87599" y="37133"/>
                  </a:lnTo>
                  <a:lnTo>
                    <a:pt x="70794" y="76186"/>
                  </a:lnTo>
                  <a:lnTo>
                    <a:pt x="57105" y="120036"/>
                  </a:lnTo>
                  <a:lnTo>
                    <a:pt x="35690" y="167346"/>
                  </a:lnTo>
                  <a:lnTo>
                    <a:pt x="26445" y="181825"/>
                  </a:lnTo>
                  <a:lnTo>
                    <a:pt x="14967" y="224924"/>
                  </a:lnTo>
                  <a:lnTo>
                    <a:pt x="0" y="2562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79"/>
            <p:cNvSpPr/>
            <p:nvPr>
              <p:custDataLst>
                <p:tags r:id="rId161"/>
              </p:custDataLst>
            </p:nvPr>
          </p:nvSpPr>
          <p:spPr>
            <a:xfrm>
              <a:off x="5838941" y="2447925"/>
              <a:ext cx="9410" cy="359975"/>
            </a:xfrm>
            <a:custGeom>
              <a:avLst/>
              <a:gdLst/>
              <a:ahLst/>
              <a:cxnLst/>
              <a:rect l="0" t="0" r="0" b="0"/>
              <a:pathLst>
                <a:path w="9410" h="359975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4974" y="0"/>
                  </a:lnTo>
                  <a:lnTo>
                    <a:pt x="6453" y="1058"/>
                  </a:lnTo>
                  <a:lnTo>
                    <a:pt x="8096" y="5056"/>
                  </a:lnTo>
                  <a:lnTo>
                    <a:pt x="9399" y="45414"/>
                  </a:lnTo>
                  <a:lnTo>
                    <a:pt x="9407" y="85249"/>
                  </a:lnTo>
                  <a:lnTo>
                    <a:pt x="9409" y="131061"/>
                  </a:lnTo>
                  <a:lnTo>
                    <a:pt x="9409" y="166891"/>
                  </a:lnTo>
                  <a:lnTo>
                    <a:pt x="9409" y="205377"/>
                  </a:lnTo>
                  <a:lnTo>
                    <a:pt x="9409" y="242533"/>
                  </a:lnTo>
                  <a:lnTo>
                    <a:pt x="9409" y="287326"/>
                  </a:lnTo>
                  <a:lnTo>
                    <a:pt x="9409" y="332925"/>
                  </a:lnTo>
                  <a:lnTo>
                    <a:pt x="9409" y="359974"/>
                  </a:lnTo>
                  <a:lnTo>
                    <a:pt x="9409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680"/>
            <p:cNvSpPr/>
            <p:nvPr>
              <p:custDataLst>
                <p:tags r:id="rId162"/>
              </p:custDataLst>
            </p:nvPr>
          </p:nvSpPr>
          <p:spPr>
            <a:xfrm>
              <a:off x="5793652" y="2733826"/>
              <a:ext cx="66812" cy="104625"/>
            </a:xfrm>
            <a:custGeom>
              <a:avLst/>
              <a:gdLst/>
              <a:ahLst/>
              <a:cxnLst/>
              <a:rect l="0" t="0" r="0" b="0"/>
              <a:pathLst>
                <a:path w="66812" h="104625">
                  <a:moveTo>
                    <a:pt x="54698" y="18899"/>
                  </a:moveTo>
                  <a:lnTo>
                    <a:pt x="54698" y="18899"/>
                  </a:lnTo>
                  <a:lnTo>
                    <a:pt x="49642" y="13843"/>
                  </a:lnTo>
                  <a:lnTo>
                    <a:pt x="47159" y="8538"/>
                  </a:lnTo>
                  <a:lnTo>
                    <a:pt x="46497" y="5642"/>
                  </a:lnTo>
                  <a:lnTo>
                    <a:pt x="44997" y="3711"/>
                  </a:lnTo>
                  <a:lnTo>
                    <a:pt x="40509" y="1565"/>
                  </a:lnTo>
                  <a:lnTo>
                    <a:pt x="22817" y="0"/>
                  </a:lnTo>
                  <a:lnTo>
                    <a:pt x="19686" y="2067"/>
                  </a:lnTo>
                  <a:lnTo>
                    <a:pt x="13384" y="10007"/>
                  </a:lnTo>
                  <a:lnTo>
                    <a:pt x="9878" y="20591"/>
                  </a:lnTo>
                  <a:lnTo>
                    <a:pt x="5082" y="38450"/>
                  </a:lnTo>
                  <a:lnTo>
                    <a:pt x="2571" y="44633"/>
                  </a:lnTo>
                  <a:lnTo>
                    <a:pt x="2602" y="57148"/>
                  </a:lnTo>
                  <a:lnTo>
                    <a:pt x="6144" y="68707"/>
                  </a:lnTo>
                  <a:lnTo>
                    <a:pt x="11246" y="77372"/>
                  </a:lnTo>
                  <a:lnTo>
                    <a:pt x="17041" y="81929"/>
                  </a:lnTo>
                  <a:lnTo>
                    <a:pt x="20069" y="83144"/>
                  </a:lnTo>
                  <a:lnTo>
                    <a:pt x="24203" y="81837"/>
                  </a:lnTo>
                  <a:lnTo>
                    <a:pt x="47050" y="63902"/>
                  </a:lnTo>
                  <a:lnTo>
                    <a:pt x="51299" y="54423"/>
                  </a:lnTo>
                  <a:lnTo>
                    <a:pt x="54027" y="36147"/>
                  </a:lnTo>
                  <a:lnTo>
                    <a:pt x="51075" y="33572"/>
                  </a:lnTo>
                  <a:lnTo>
                    <a:pt x="39330" y="30712"/>
                  </a:lnTo>
                  <a:lnTo>
                    <a:pt x="26348" y="32263"/>
                  </a:lnTo>
                  <a:lnTo>
                    <a:pt x="14581" y="36480"/>
                  </a:lnTo>
                  <a:lnTo>
                    <a:pt x="5825" y="41883"/>
                  </a:lnTo>
                  <a:lnTo>
                    <a:pt x="1226" y="47811"/>
                  </a:lnTo>
                  <a:lnTo>
                    <a:pt x="0" y="50874"/>
                  </a:lnTo>
                  <a:lnTo>
                    <a:pt x="241" y="52916"/>
                  </a:lnTo>
                  <a:lnTo>
                    <a:pt x="1461" y="54277"/>
                  </a:lnTo>
                  <a:lnTo>
                    <a:pt x="16077" y="61518"/>
                  </a:lnTo>
                  <a:lnTo>
                    <a:pt x="30125" y="61477"/>
                  </a:lnTo>
                  <a:lnTo>
                    <a:pt x="59066" y="56530"/>
                  </a:lnTo>
                  <a:lnTo>
                    <a:pt x="66517" y="52205"/>
                  </a:lnTo>
                  <a:lnTo>
                    <a:pt x="66811" y="49569"/>
                  </a:lnTo>
                  <a:lnTo>
                    <a:pt x="64891" y="46754"/>
                  </a:lnTo>
                  <a:lnTo>
                    <a:pt x="61493" y="43819"/>
                  </a:lnTo>
                  <a:lnTo>
                    <a:pt x="57111" y="42921"/>
                  </a:lnTo>
                  <a:lnTo>
                    <a:pt x="46598" y="44745"/>
                  </a:lnTo>
                  <a:lnTo>
                    <a:pt x="23661" y="54539"/>
                  </a:lnTo>
                  <a:lnTo>
                    <a:pt x="15151" y="60492"/>
                  </a:lnTo>
                  <a:lnTo>
                    <a:pt x="12458" y="64619"/>
                  </a:lnTo>
                  <a:lnTo>
                    <a:pt x="9467" y="74849"/>
                  </a:lnTo>
                  <a:lnTo>
                    <a:pt x="16598" y="104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681"/>
            <p:cNvSpPr/>
            <p:nvPr>
              <p:custDataLst>
                <p:tags r:id="rId163"/>
              </p:custDataLst>
            </p:nvPr>
          </p:nvSpPr>
          <p:spPr>
            <a:xfrm>
              <a:off x="5705475" y="3001724"/>
              <a:ext cx="123826" cy="17701"/>
            </a:xfrm>
            <a:custGeom>
              <a:avLst/>
              <a:gdLst/>
              <a:ahLst/>
              <a:cxnLst/>
              <a:rect l="0" t="0" r="0" b="0"/>
              <a:pathLst>
                <a:path w="123826" h="17701">
                  <a:moveTo>
                    <a:pt x="9525" y="8176"/>
                  </a:moveTo>
                  <a:lnTo>
                    <a:pt x="9525" y="8176"/>
                  </a:lnTo>
                  <a:lnTo>
                    <a:pt x="4469" y="8176"/>
                  </a:lnTo>
                  <a:lnTo>
                    <a:pt x="2980" y="9234"/>
                  </a:lnTo>
                  <a:lnTo>
                    <a:pt x="1986" y="10998"/>
                  </a:lnTo>
                  <a:lnTo>
                    <a:pt x="0" y="17698"/>
                  </a:lnTo>
                  <a:lnTo>
                    <a:pt x="0" y="17700"/>
                  </a:lnTo>
                  <a:lnTo>
                    <a:pt x="9133" y="8568"/>
                  </a:lnTo>
                  <a:lnTo>
                    <a:pt x="19521" y="13349"/>
                  </a:lnTo>
                  <a:lnTo>
                    <a:pt x="33018" y="12945"/>
                  </a:lnTo>
                  <a:lnTo>
                    <a:pt x="75754" y="8595"/>
                  </a:lnTo>
                  <a:lnTo>
                    <a:pt x="88702" y="7304"/>
                  </a:lnTo>
                  <a:lnTo>
                    <a:pt x="115568" y="0"/>
                  </a:lnTo>
                  <a:lnTo>
                    <a:pt x="119379" y="608"/>
                  </a:lnTo>
                  <a:lnTo>
                    <a:pt x="123825" y="8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682"/>
            <p:cNvSpPr/>
            <p:nvPr>
              <p:custDataLst>
                <p:tags r:id="rId164"/>
              </p:custDataLst>
            </p:nvPr>
          </p:nvSpPr>
          <p:spPr>
            <a:xfrm>
              <a:off x="5841172" y="2905125"/>
              <a:ext cx="216729" cy="216713"/>
            </a:xfrm>
            <a:custGeom>
              <a:avLst/>
              <a:gdLst/>
              <a:ahLst/>
              <a:cxnLst/>
              <a:rect l="0" t="0" r="0" b="0"/>
              <a:pathLst>
                <a:path w="216729" h="216713">
                  <a:moveTo>
                    <a:pt x="45278" y="0"/>
                  </a:moveTo>
                  <a:lnTo>
                    <a:pt x="45278" y="0"/>
                  </a:lnTo>
                  <a:lnTo>
                    <a:pt x="36146" y="0"/>
                  </a:lnTo>
                  <a:lnTo>
                    <a:pt x="79028" y="0"/>
                  </a:lnTo>
                  <a:lnTo>
                    <a:pt x="125165" y="0"/>
                  </a:lnTo>
                  <a:lnTo>
                    <a:pt x="141032" y="0"/>
                  </a:lnTo>
                  <a:lnTo>
                    <a:pt x="144039" y="2117"/>
                  </a:lnTo>
                  <a:lnTo>
                    <a:pt x="146044" y="5644"/>
                  </a:lnTo>
                  <a:lnTo>
                    <a:pt x="147380" y="10113"/>
                  </a:lnTo>
                  <a:lnTo>
                    <a:pt x="146042" y="20722"/>
                  </a:lnTo>
                  <a:lnTo>
                    <a:pt x="140862" y="32493"/>
                  </a:lnTo>
                  <a:lnTo>
                    <a:pt x="104045" y="79435"/>
                  </a:lnTo>
                  <a:lnTo>
                    <a:pt x="66550" y="121330"/>
                  </a:lnTo>
                  <a:lnTo>
                    <a:pt x="24650" y="166308"/>
                  </a:lnTo>
                  <a:lnTo>
                    <a:pt x="1173" y="198737"/>
                  </a:lnTo>
                  <a:lnTo>
                    <a:pt x="0" y="202341"/>
                  </a:lnTo>
                  <a:lnTo>
                    <a:pt x="1335" y="205802"/>
                  </a:lnTo>
                  <a:lnTo>
                    <a:pt x="8461" y="212471"/>
                  </a:lnTo>
                  <a:lnTo>
                    <a:pt x="18684" y="216140"/>
                  </a:lnTo>
                  <a:lnTo>
                    <a:pt x="33459" y="216712"/>
                  </a:lnTo>
                  <a:lnTo>
                    <a:pt x="70468" y="211084"/>
                  </a:lnTo>
                  <a:lnTo>
                    <a:pt x="108716" y="203773"/>
                  </a:lnTo>
                  <a:lnTo>
                    <a:pt x="153921" y="200765"/>
                  </a:lnTo>
                  <a:lnTo>
                    <a:pt x="196071" y="193577"/>
                  </a:lnTo>
                  <a:lnTo>
                    <a:pt x="216728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683"/>
            <p:cNvSpPr/>
            <p:nvPr>
              <p:custDataLst>
                <p:tags r:id="rId165"/>
              </p:custDataLst>
            </p:nvPr>
          </p:nvSpPr>
          <p:spPr>
            <a:xfrm>
              <a:off x="6071229" y="3035744"/>
              <a:ext cx="129547" cy="164657"/>
            </a:xfrm>
            <a:custGeom>
              <a:avLst/>
              <a:gdLst/>
              <a:ahLst/>
              <a:cxnLst/>
              <a:rect l="0" t="0" r="0" b="0"/>
              <a:pathLst>
                <a:path w="129547" h="164657">
                  <a:moveTo>
                    <a:pt x="120021" y="12256"/>
                  </a:moveTo>
                  <a:lnTo>
                    <a:pt x="120021" y="12256"/>
                  </a:lnTo>
                  <a:lnTo>
                    <a:pt x="120021" y="0"/>
                  </a:lnTo>
                  <a:lnTo>
                    <a:pt x="118963" y="17580"/>
                  </a:lnTo>
                  <a:lnTo>
                    <a:pt x="114965" y="29086"/>
                  </a:lnTo>
                  <a:lnTo>
                    <a:pt x="79322" y="72637"/>
                  </a:lnTo>
                  <a:lnTo>
                    <a:pt x="66099" y="90589"/>
                  </a:lnTo>
                  <a:lnTo>
                    <a:pt x="48188" y="103081"/>
                  </a:lnTo>
                  <a:lnTo>
                    <a:pt x="32003" y="110125"/>
                  </a:lnTo>
                  <a:lnTo>
                    <a:pt x="17049" y="111139"/>
                  </a:lnTo>
                  <a:lnTo>
                    <a:pt x="315" y="108224"/>
                  </a:lnTo>
                  <a:lnTo>
                    <a:pt x="0" y="105868"/>
                  </a:lnTo>
                  <a:lnTo>
                    <a:pt x="2473" y="97606"/>
                  </a:lnTo>
                  <a:lnTo>
                    <a:pt x="4614" y="94556"/>
                  </a:lnTo>
                  <a:lnTo>
                    <a:pt x="9815" y="91167"/>
                  </a:lnTo>
                  <a:lnTo>
                    <a:pt x="28806" y="89260"/>
                  </a:lnTo>
                  <a:lnTo>
                    <a:pt x="49485" y="93750"/>
                  </a:lnTo>
                  <a:lnTo>
                    <a:pt x="75436" y="105808"/>
                  </a:lnTo>
                  <a:lnTo>
                    <a:pt x="92464" y="120526"/>
                  </a:lnTo>
                  <a:lnTo>
                    <a:pt x="115552" y="152978"/>
                  </a:lnTo>
                  <a:lnTo>
                    <a:pt x="117041" y="156871"/>
                  </a:lnTo>
                  <a:lnTo>
                    <a:pt x="119093" y="159466"/>
                  </a:lnTo>
                  <a:lnTo>
                    <a:pt x="129546" y="164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3684"/>
          <p:cNvSpPr/>
          <p:nvPr>
            <p:custDataLst>
              <p:tags r:id="rId9"/>
            </p:custDataLst>
          </p:nvPr>
        </p:nvSpPr>
        <p:spPr>
          <a:xfrm>
            <a:off x="10166666" y="2764027"/>
            <a:ext cx="138071" cy="112523"/>
          </a:xfrm>
          <a:custGeom>
            <a:avLst/>
            <a:gdLst/>
            <a:ahLst/>
            <a:cxnLst/>
            <a:rect l="0" t="0" r="0" b="0"/>
            <a:pathLst>
              <a:path w="138071" h="112523">
                <a:moveTo>
                  <a:pt x="82234" y="45848"/>
                </a:moveTo>
                <a:lnTo>
                  <a:pt x="82234" y="45848"/>
                </a:lnTo>
                <a:lnTo>
                  <a:pt x="91724" y="45848"/>
                </a:lnTo>
                <a:lnTo>
                  <a:pt x="101169" y="36439"/>
                </a:lnTo>
                <a:lnTo>
                  <a:pt x="101284" y="17669"/>
                </a:lnTo>
                <a:lnTo>
                  <a:pt x="74159" y="17273"/>
                </a:lnTo>
                <a:lnTo>
                  <a:pt x="65391" y="23819"/>
                </a:lnTo>
                <a:lnTo>
                  <a:pt x="56546" y="25915"/>
                </a:lnTo>
                <a:lnTo>
                  <a:pt x="50357" y="26406"/>
                </a:lnTo>
                <a:lnTo>
                  <a:pt x="48283" y="27595"/>
                </a:lnTo>
                <a:lnTo>
                  <a:pt x="46900" y="29445"/>
                </a:lnTo>
                <a:lnTo>
                  <a:pt x="44305" y="34325"/>
                </a:lnTo>
                <a:lnTo>
                  <a:pt x="28356" y="53111"/>
                </a:lnTo>
                <a:lnTo>
                  <a:pt x="26054" y="61994"/>
                </a:lnTo>
                <a:lnTo>
                  <a:pt x="25122" y="82077"/>
                </a:lnTo>
                <a:lnTo>
                  <a:pt x="31639" y="91183"/>
                </a:lnTo>
                <a:lnTo>
                  <a:pt x="33289" y="97041"/>
                </a:lnTo>
                <a:lnTo>
                  <a:pt x="34787" y="99027"/>
                </a:lnTo>
                <a:lnTo>
                  <a:pt x="40895" y="102880"/>
                </a:lnTo>
                <a:lnTo>
                  <a:pt x="42695" y="107532"/>
                </a:lnTo>
                <a:lnTo>
                  <a:pt x="44233" y="109195"/>
                </a:lnTo>
                <a:lnTo>
                  <a:pt x="48764" y="111044"/>
                </a:lnTo>
                <a:lnTo>
                  <a:pt x="94956" y="112521"/>
                </a:lnTo>
                <a:lnTo>
                  <a:pt x="98472" y="112522"/>
                </a:lnTo>
                <a:lnTo>
                  <a:pt x="122495" y="91064"/>
                </a:lnTo>
                <a:lnTo>
                  <a:pt x="132733" y="70887"/>
                </a:lnTo>
                <a:lnTo>
                  <a:pt x="138070" y="42171"/>
                </a:lnTo>
                <a:lnTo>
                  <a:pt x="137936" y="19358"/>
                </a:lnTo>
                <a:lnTo>
                  <a:pt x="136302" y="15488"/>
                </a:lnTo>
                <a:lnTo>
                  <a:pt x="130605" y="10130"/>
                </a:lnTo>
                <a:lnTo>
                  <a:pt x="121018" y="4220"/>
                </a:lnTo>
                <a:lnTo>
                  <a:pt x="98664" y="0"/>
                </a:lnTo>
                <a:lnTo>
                  <a:pt x="76989" y="3806"/>
                </a:lnTo>
                <a:lnTo>
                  <a:pt x="57160" y="16693"/>
                </a:lnTo>
                <a:lnTo>
                  <a:pt x="42937" y="33917"/>
                </a:lnTo>
                <a:lnTo>
                  <a:pt x="37077" y="47369"/>
                </a:lnTo>
                <a:lnTo>
                  <a:pt x="40397" y="68171"/>
                </a:lnTo>
                <a:lnTo>
                  <a:pt x="48084" y="84330"/>
                </a:lnTo>
                <a:lnTo>
                  <a:pt x="62120" y="95821"/>
                </a:lnTo>
                <a:lnTo>
                  <a:pt x="84742" y="100872"/>
                </a:lnTo>
                <a:lnTo>
                  <a:pt x="96754" y="99231"/>
                </a:lnTo>
                <a:lnTo>
                  <a:pt x="106679" y="93915"/>
                </a:lnTo>
                <a:lnTo>
                  <a:pt x="122049" y="80081"/>
                </a:lnTo>
                <a:lnTo>
                  <a:pt x="126389" y="72351"/>
                </a:lnTo>
                <a:lnTo>
                  <a:pt x="128832" y="62050"/>
                </a:lnTo>
                <a:lnTo>
                  <a:pt x="128597" y="35996"/>
                </a:lnTo>
                <a:lnTo>
                  <a:pt x="124713" y="26300"/>
                </a:lnTo>
                <a:lnTo>
                  <a:pt x="113813" y="18463"/>
                </a:lnTo>
                <a:lnTo>
                  <a:pt x="92650" y="10923"/>
                </a:lnTo>
                <a:lnTo>
                  <a:pt x="78398" y="10217"/>
                </a:lnTo>
                <a:lnTo>
                  <a:pt x="39160" y="21191"/>
                </a:lnTo>
                <a:lnTo>
                  <a:pt x="28517" y="29951"/>
                </a:lnTo>
                <a:lnTo>
                  <a:pt x="21318" y="40899"/>
                </a:lnTo>
                <a:lnTo>
                  <a:pt x="18118" y="52821"/>
                </a:lnTo>
                <a:lnTo>
                  <a:pt x="19519" y="65175"/>
                </a:lnTo>
                <a:lnTo>
                  <a:pt x="23669" y="76663"/>
                </a:lnTo>
                <a:lnTo>
                  <a:pt x="29040" y="85297"/>
                </a:lnTo>
                <a:lnTo>
                  <a:pt x="34073" y="88022"/>
                </a:lnTo>
                <a:lnTo>
                  <a:pt x="48130" y="91050"/>
                </a:lnTo>
                <a:lnTo>
                  <a:pt x="62138" y="89574"/>
                </a:lnTo>
                <a:lnTo>
                  <a:pt x="88377" y="80003"/>
                </a:lnTo>
                <a:lnTo>
                  <a:pt x="98369" y="71258"/>
                </a:lnTo>
                <a:lnTo>
                  <a:pt x="105281" y="60317"/>
                </a:lnTo>
                <a:lnTo>
                  <a:pt x="108353" y="48398"/>
                </a:lnTo>
                <a:lnTo>
                  <a:pt x="106895" y="38868"/>
                </a:lnTo>
                <a:lnTo>
                  <a:pt x="105024" y="34844"/>
                </a:lnTo>
                <a:lnTo>
                  <a:pt x="94479" y="27552"/>
                </a:lnTo>
                <a:lnTo>
                  <a:pt x="87222" y="24126"/>
                </a:lnTo>
                <a:lnTo>
                  <a:pt x="73515" y="23141"/>
                </a:lnTo>
                <a:lnTo>
                  <a:pt x="29962" y="34016"/>
                </a:lnTo>
                <a:lnTo>
                  <a:pt x="25162" y="34785"/>
                </a:lnTo>
                <a:lnTo>
                  <a:pt x="8291" y="45980"/>
                </a:lnTo>
                <a:lnTo>
                  <a:pt x="1746" y="56843"/>
                </a:lnTo>
                <a:lnTo>
                  <a:pt x="0" y="62703"/>
                </a:lnTo>
                <a:lnTo>
                  <a:pt x="883" y="74858"/>
                </a:lnTo>
                <a:lnTo>
                  <a:pt x="4803" y="86258"/>
                </a:lnTo>
                <a:lnTo>
                  <a:pt x="10073" y="94852"/>
                </a:lnTo>
                <a:lnTo>
                  <a:pt x="29103" y="105641"/>
                </a:lnTo>
                <a:lnTo>
                  <a:pt x="43096" y="106642"/>
                </a:lnTo>
                <a:lnTo>
                  <a:pt x="70260" y="101361"/>
                </a:lnTo>
                <a:lnTo>
                  <a:pt x="85379" y="93098"/>
                </a:lnTo>
                <a:lnTo>
                  <a:pt x="90680" y="87931"/>
                </a:lnTo>
                <a:lnTo>
                  <a:pt x="96571" y="76546"/>
                </a:lnTo>
                <a:lnTo>
                  <a:pt x="99888" y="58236"/>
                </a:lnTo>
                <a:lnTo>
                  <a:pt x="97176" y="53049"/>
                </a:lnTo>
                <a:lnTo>
                  <a:pt x="71502" y="33678"/>
                </a:lnTo>
                <a:lnTo>
                  <a:pt x="65555" y="32443"/>
                </a:lnTo>
                <a:lnTo>
                  <a:pt x="50479" y="33893"/>
                </a:lnTo>
                <a:lnTo>
                  <a:pt x="38841" y="38066"/>
                </a:lnTo>
                <a:lnTo>
                  <a:pt x="22744" y="49367"/>
                </a:lnTo>
                <a:lnTo>
                  <a:pt x="21407" y="53486"/>
                </a:lnTo>
                <a:lnTo>
                  <a:pt x="22744" y="63707"/>
                </a:lnTo>
                <a:lnTo>
                  <a:pt x="29447" y="76304"/>
                </a:lnTo>
                <a:lnTo>
                  <a:pt x="33285" y="78852"/>
                </a:lnTo>
                <a:lnTo>
                  <a:pt x="43192" y="81683"/>
                </a:lnTo>
                <a:lnTo>
                  <a:pt x="87455" y="83749"/>
                </a:lnTo>
                <a:lnTo>
                  <a:pt x="93124" y="81699"/>
                </a:lnTo>
                <a:lnTo>
                  <a:pt x="102243" y="73776"/>
                </a:lnTo>
                <a:lnTo>
                  <a:pt x="107001" y="66021"/>
                </a:lnTo>
                <a:lnTo>
                  <a:pt x="108270" y="62472"/>
                </a:lnTo>
                <a:lnTo>
                  <a:pt x="106859" y="52884"/>
                </a:lnTo>
                <a:lnTo>
                  <a:pt x="105001" y="47364"/>
                </a:lnTo>
                <a:lnTo>
                  <a:pt x="100586" y="43683"/>
                </a:lnTo>
                <a:lnTo>
                  <a:pt x="87216" y="39595"/>
                </a:lnTo>
                <a:lnTo>
                  <a:pt x="52762" y="38028"/>
                </a:lnTo>
                <a:lnTo>
                  <a:pt x="21085" y="44609"/>
                </a:lnTo>
                <a:lnTo>
                  <a:pt x="12140" y="50538"/>
                </a:lnTo>
                <a:lnTo>
                  <a:pt x="12220" y="54266"/>
                </a:lnTo>
                <a:lnTo>
                  <a:pt x="21391" y="68568"/>
                </a:lnTo>
                <a:lnTo>
                  <a:pt x="28030" y="76407"/>
                </a:lnTo>
                <a:lnTo>
                  <a:pt x="42974" y="80596"/>
                </a:lnTo>
                <a:lnTo>
                  <a:pt x="87062" y="83286"/>
                </a:lnTo>
                <a:lnTo>
                  <a:pt x="103077" y="80831"/>
                </a:lnTo>
                <a:lnTo>
                  <a:pt x="108829" y="78695"/>
                </a:lnTo>
                <a:lnTo>
                  <a:pt x="112665" y="75155"/>
                </a:lnTo>
                <a:lnTo>
                  <a:pt x="116926" y="65576"/>
                </a:lnTo>
                <a:lnTo>
                  <a:pt x="117003" y="61117"/>
                </a:lnTo>
                <a:lnTo>
                  <a:pt x="114267" y="53340"/>
                </a:lnTo>
                <a:lnTo>
                  <a:pt x="109941" y="50842"/>
                </a:lnTo>
                <a:lnTo>
                  <a:pt x="80181" y="46835"/>
                </a:lnTo>
                <a:lnTo>
                  <a:pt x="37513" y="47036"/>
                </a:lnTo>
                <a:lnTo>
                  <a:pt x="33371" y="48757"/>
                </a:lnTo>
                <a:lnTo>
                  <a:pt x="27708" y="54549"/>
                </a:lnTo>
                <a:lnTo>
                  <a:pt x="19629" y="68652"/>
                </a:lnTo>
                <a:lnTo>
                  <a:pt x="17367" y="76444"/>
                </a:lnTo>
                <a:lnTo>
                  <a:pt x="18881" y="80003"/>
                </a:lnTo>
                <a:lnTo>
                  <a:pt x="26209" y="86781"/>
                </a:lnTo>
                <a:lnTo>
                  <a:pt x="36521" y="90499"/>
                </a:lnTo>
                <a:lnTo>
                  <a:pt x="42233" y="91490"/>
                </a:lnTo>
                <a:lnTo>
                  <a:pt x="74215" y="85477"/>
                </a:lnTo>
                <a:lnTo>
                  <a:pt x="98555" y="77110"/>
                </a:lnTo>
                <a:lnTo>
                  <a:pt x="105362" y="71031"/>
                </a:lnTo>
                <a:lnTo>
                  <a:pt x="106120" y="67928"/>
                </a:lnTo>
                <a:lnTo>
                  <a:pt x="105566" y="64801"/>
                </a:lnTo>
                <a:lnTo>
                  <a:pt x="104139" y="61659"/>
                </a:lnTo>
                <a:lnTo>
                  <a:pt x="101071" y="59564"/>
                </a:lnTo>
                <a:lnTo>
                  <a:pt x="83760" y="56201"/>
                </a:lnTo>
                <a:lnTo>
                  <a:pt x="80077" y="55925"/>
                </a:lnTo>
                <a:lnTo>
                  <a:pt x="59723" y="60593"/>
                </a:lnTo>
                <a:lnTo>
                  <a:pt x="43697" y="68679"/>
                </a:lnTo>
                <a:lnTo>
                  <a:pt x="38648" y="74693"/>
                </a:lnTo>
                <a:lnTo>
                  <a:pt x="37303" y="77778"/>
                </a:lnTo>
                <a:lnTo>
                  <a:pt x="38520" y="80893"/>
                </a:lnTo>
                <a:lnTo>
                  <a:pt x="45520" y="87176"/>
                </a:lnTo>
                <a:lnTo>
                  <a:pt x="55686" y="90674"/>
                </a:lnTo>
                <a:lnTo>
                  <a:pt x="84515" y="92920"/>
                </a:lnTo>
                <a:lnTo>
                  <a:pt x="96654" y="90405"/>
                </a:lnTo>
                <a:lnTo>
                  <a:pt x="101373" y="88253"/>
                </a:lnTo>
                <a:lnTo>
                  <a:pt x="104518" y="84701"/>
                </a:lnTo>
                <a:lnTo>
                  <a:pt x="108012" y="75111"/>
                </a:lnTo>
                <a:lnTo>
                  <a:pt x="107887" y="71706"/>
                </a:lnTo>
                <a:lnTo>
                  <a:pt x="106744" y="69437"/>
                </a:lnTo>
                <a:lnTo>
                  <a:pt x="104924" y="67924"/>
                </a:lnTo>
                <a:lnTo>
                  <a:pt x="94436" y="69065"/>
                </a:lnTo>
                <a:lnTo>
                  <a:pt x="66887" y="78421"/>
                </a:lnTo>
                <a:lnTo>
                  <a:pt x="47466" y="92424"/>
                </a:lnTo>
                <a:lnTo>
                  <a:pt x="44239" y="95948"/>
                </a:lnTo>
                <a:lnTo>
                  <a:pt x="44134" y="10299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868"/>
          <p:cNvGrpSpPr/>
          <p:nvPr/>
        </p:nvGrpSpPr>
        <p:grpSpPr>
          <a:xfrm>
            <a:off x="704850" y="1210459"/>
            <a:ext cx="962026" cy="501186"/>
            <a:chOff x="704850" y="1210459"/>
            <a:chExt cx="962026" cy="501186"/>
          </a:xfrm>
        </p:grpSpPr>
        <p:sp>
          <p:nvSpPr>
            <p:cNvPr id="50" name="SMARTInkShape-3685"/>
            <p:cNvSpPr/>
            <p:nvPr>
              <p:custDataLst>
                <p:tags r:id="rId153"/>
              </p:custDataLst>
            </p:nvPr>
          </p:nvSpPr>
          <p:spPr>
            <a:xfrm>
              <a:off x="1419617" y="1302503"/>
              <a:ext cx="247259" cy="129983"/>
            </a:xfrm>
            <a:custGeom>
              <a:avLst/>
              <a:gdLst/>
              <a:ahLst/>
              <a:cxnLst/>
              <a:rect l="0" t="0" r="0" b="0"/>
              <a:pathLst>
                <a:path w="247259" h="129983">
                  <a:moveTo>
                    <a:pt x="9133" y="30997"/>
                  </a:moveTo>
                  <a:lnTo>
                    <a:pt x="9133" y="30997"/>
                  </a:lnTo>
                  <a:lnTo>
                    <a:pt x="1594" y="48897"/>
                  </a:lnTo>
                  <a:lnTo>
                    <a:pt x="0" y="77689"/>
                  </a:lnTo>
                  <a:lnTo>
                    <a:pt x="7844" y="117376"/>
                  </a:lnTo>
                  <a:lnTo>
                    <a:pt x="11382" y="125127"/>
                  </a:lnTo>
                  <a:lnTo>
                    <a:pt x="13807" y="128675"/>
                  </a:lnTo>
                  <a:lnTo>
                    <a:pt x="16483" y="129982"/>
                  </a:lnTo>
                  <a:lnTo>
                    <a:pt x="19324" y="129796"/>
                  </a:lnTo>
                  <a:lnTo>
                    <a:pt x="22277" y="128613"/>
                  </a:lnTo>
                  <a:lnTo>
                    <a:pt x="28381" y="121654"/>
                  </a:lnTo>
                  <a:lnTo>
                    <a:pt x="34621" y="109389"/>
                  </a:lnTo>
                  <a:lnTo>
                    <a:pt x="45363" y="65126"/>
                  </a:lnTo>
                  <a:lnTo>
                    <a:pt x="47069" y="34969"/>
                  </a:lnTo>
                  <a:lnTo>
                    <a:pt x="48288" y="82086"/>
                  </a:lnTo>
                  <a:lnTo>
                    <a:pt x="60490" y="113585"/>
                  </a:lnTo>
                  <a:lnTo>
                    <a:pt x="66531" y="120619"/>
                  </a:lnTo>
                  <a:lnTo>
                    <a:pt x="69623" y="122495"/>
                  </a:lnTo>
                  <a:lnTo>
                    <a:pt x="81526" y="121757"/>
                  </a:lnTo>
                  <a:lnTo>
                    <a:pt x="95282" y="117901"/>
                  </a:lnTo>
                  <a:lnTo>
                    <a:pt x="110036" y="108722"/>
                  </a:lnTo>
                  <a:lnTo>
                    <a:pt x="134578" y="86218"/>
                  </a:lnTo>
                  <a:lnTo>
                    <a:pt x="155046" y="44573"/>
                  </a:lnTo>
                  <a:lnTo>
                    <a:pt x="159611" y="19850"/>
                  </a:lnTo>
                  <a:lnTo>
                    <a:pt x="157857" y="7345"/>
                  </a:lnTo>
                  <a:lnTo>
                    <a:pt x="155907" y="2529"/>
                  </a:lnTo>
                  <a:lnTo>
                    <a:pt x="153549" y="377"/>
                  </a:lnTo>
                  <a:lnTo>
                    <a:pt x="150919" y="0"/>
                  </a:lnTo>
                  <a:lnTo>
                    <a:pt x="143057" y="3463"/>
                  </a:lnTo>
                  <a:lnTo>
                    <a:pt x="122898" y="17312"/>
                  </a:lnTo>
                  <a:lnTo>
                    <a:pt x="113317" y="28795"/>
                  </a:lnTo>
                  <a:lnTo>
                    <a:pt x="108354" y="43777"/>
                  </a:lnTo>
                  <a:lnTo>
                    <a:pt x="107206" y="61018"/>
                  </a:lnTo>
                  <a:lnTo>
                    <a:pt x="110224" y="79265"/>
                  </a:lnTo>
                  <a:lnTo>
                    <a:pt x="113568" y="85401"/>
                  </a:lnTo>
                  <a:lnTo>
                    <a:pt x="117915" y="89491"/>
                  </a:lnTo>
                  <a:lnTo>
                    <a:pt x="145156" y="101113"/>
                  </a:lnTo>
                  <a:lnTo>
                    <a:pt x="176906" y="100338"/>
                  </a:lnTo>
                  <a:lnTo>
                    <a:pt x="222386" y="91653"/>
                  </a:lnTo>
                  <a:lnTo>
                    <a:pt x="247258" y="88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686"/>
            <p:cNvSpPr/>
            <p:nvPr>
              <p:custDataLst>
                <p:tags r:id="rId154"/>
              </p:custDataLst>
            </p:nvPr>
          </p:nvSpPr>
          <p:spPr>
            <a:xfrm>
              <a:off x="1362075" y="1210459"/>
              <a:ext cx="19051" cy="246867"/>
            </a:xfrm>
            <a:custGeom>
              <a:avLst/>
              <a:gdLst/>
              <a:ahLst/>
              <a:cxnLst/>
              <a:rect l="0" t="0" r="0" b="0"/>
              <a:pathLst>
                <a:path w="19051" h="246867">
                  <a:moveTo>
                    <a:pt x="0" y="18266"/>
                  </a:moveTo>
                  <a:lnTo>
                    <a:pt x="0" y="18266"/>
                  </a:lnTo>
                  <a:lnTo>
                    <a:pt x="0" y="0"/>
                  </a:lnTo>
                  <a:lnTo>
                    <a:pt x="2822" y="18147"/>
                  </a:lnTo>
                  <a:lnTo>
                    <a:pt x="15188" y="63759"/>
                  </a:lnTo>
                  <a:lnTo>
                    <a:pt x="18542" y="102169"/>
                  </a:lnTo>
                  <a:lnTo>
                    <a:pt x="18950" y="147219"/>
                  </a:lnTo>
                  <a:lnTo>
                    <a:pt x="19037" y="190600"/>
                  </a:lnTo>
                  <a:lnTo>
                    <a:pt x="19050" y="246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687"/>
            <p:cNvSpPr/>
            <p:nvPr>
              <p:custDataLst>
                <p:tags r:id="rId155"/>
              </p:custDataLst>
            </p:nvPr>
          </p:nvSpPr>
          <p:spPr>
            <a:xfrm>
              <a:off x="1231292" y="1352679"/>
              <a:ext cx="92684" cy="103461"/>
            </a:xfrm>
            <a:custGeom>
              <a:avLst/>
              <a:gdLst/>
              <a:ahLst/>
              <a:cxnLst/>
              <a:rect l="0" t="0" r="0" b="0"/>
              <a:pathLst>
                <a:path w="92684" h="103461">
                  <a:moveTo>
                    <a:pt x="54583" y="28446"/>
                  </a:moveTo>
                  <a:lnTo>
                    <a:pt x="54583" y="28446"/>
                  </a:lnTo>
                  <a:lnTo>
                    <a:pt x="54583" y="11112"/>
                  </a:lnTo>
                  <a:lnTo>
                    <a:pt x="46382" y="1346"/>
                  </a:lnTo>
                  <a:lnTo>
                    <a:pt x="42824" y="526"/>
                  </a:lnTo>
                  <a:lnTo>
                    <a:pt x="31917" y="0"/>
                  </a:lnTo>
                  <a:lnTo>
                    <a:pt x="22990" y="8395"/>
                  </a:lnTo>
                  <a:lnTo>
                    <a:pt x="8886" y="30972"/>
                  </a:lnTo>
                  <a:lnTo>
                    <a:pt x="826" y="54947"/>
                  </a:lnTo>
                  <a:lnTo>
                    <a:pt x="0" y="68799"/>
                  </a:lnTo>
                  <a:lnTo>
                    <a:pt x="5484" y="87440"/>
                  </a:lnTo>
                  <a:lnTo>
                    <a:pt x="10889" y="96293"/>
                  </a:lnTo>
                  <a:lnTo>
                    <a:pt x="13812" y="98019"/>
                  </a:lnTo>
                  <a:lnTo>
                    <a:pt x="16819" y="98111"/>
                  </a:lnTo>
                  <a:lnTo>
                    <a:pt x="19882" y="97115"/>
                  </a:lnTo>
                  <a:lnTo>
                    <a:pt x="21924" y="95392"/>
                  </a:lnTo>
                  <a:lnTo>
                    <a:pt x="39106" y="54469"/>
                  </a:lnTo>
                  <a:lnTo>
                    <a:pt x="44536" y="31218"/>
                  </a:lnTo>
                  <a:lnTo>
                    <a:pt x="45768" y="32411"/>
                  </a:lnTo>
                  <a:lnTo>
                    <a:pt x="51501" y="43144"/>
                  </a:lnTo>
                  <a:lnTo>
                    <a:pt x="64764" y="84377"/>
                  </a:lnTo>
                  <a:lnTo>
                    <a:pt x="71881" y="100642"/>
                  </a:lnTo>
                  <a:lnTo>
                    <a:pt x="73523" y="101977"/>
                  </a:lnTo>
                  <a:lnTo>
                    <a:pt x="78170" y="103460"/>
                  </a:lnTo>
                  <a:lnTo>
                    <a:pt x="80891" y="102797"/>
                  </a:lnTo>
                  <a:lnTo>
                    <a:pt x="92683" y="95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688"/>
            <p:cNvSpPr/>
            <p:nvPr>
              <p:custDataLst>
                <p:tags r:id="rId156"/>
              </p:custDataLst>
            </p:nvPr>
          </p:nvSpPr>
          <p:spPr>
            <a:xfrm>
              <a:off x="1096699" y="1343025"/>
              <a:ext cx="93927" cy="141734"/>
            </a:xfrm>
            <a:custGeom>
              <a:avLst/>
              <a:gdLst/>
              <a:ahLst/>
              <a:cxnLst/>
              <a:rect l="0" t="0" r="0" b="0"/>
              <a:pathLst>
                <a:path w="93927" h="141734">
                  <a:moveTo>
                    <a:pt x="8201" y="0"/>
                  </a:moveTo>
                  <a:lnTo>
                    <a:pt x="8201" y="0"/>
                  </a:lnTo>
                  <a:lnTo>
                    <a:pt x="3145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12050" y="50113"/>
                  </a:lnTo>
                  <a:lnTo>
                    <a:pt x="23151" y="73125"/>
                  </a:lnTo>
                  <a:lnTo>
                    <a:pt x="34495" y="116787"/>
                  </a:lnTo>
                  <a:lnTo>
                    <a:pt x="45778" y="141733"/>
                  </a:lnTo>
                  <a:lnTo>
                    <a:pt x="52744" y="120895"/>
                  </a:lnTo>
                  <a:lnTo>
                    <a:pt x="55420" y="78819"/>
                  </a:lnTo>
                  <a:lnTo>
                    <a:pt x="56804" y="52768"/>
                  </a:lnTo>
                  <a:lnTo>
                    <a:pt x="64016" y="27123"/>
                  </a:lnTo>
                  <a:lnTo>
                    <a:pt x="66578" y="24432"/>
                  </a:lnTo>
                  <a:lnTo>
                    <a:pt x="9392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689"/>
            <p:cNvSpPr/>
            <p:nvPr>
              <p:custDataLst>
                <p:tags r:id="rId157"/>
              </p:custDataLst>
            </p:nvPr>
          </p:nvSpPr>
          <p:spPr>
            <a:xfrm>
              <a:off x="895350" y="1457325"/>
              <a:ext cx="66676" cy="1"/>
            </a:xfrm>
            <a:custGeom>
              <a:avLst/>
              <a:gdLst/>
              <a:ahLst/>
              <a:cxnLst/>
              <a:rect l="0" t="0" r="0" b="0"/>
              <a:pathLst>
                <a:path w="66676" h="1">
                  <a:moveTo>
                    <a:pt x="0" y="0"/>
                  </a:moveTo>
                  <a:lnTo>
                    <a:pt x="0" y="0"/>
                  </a:lnTo>
                  <a:lnTo>
                    <a:pt x="43849" y="0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690"/>
            <p:cNvSpPr/>
            <p:nvPr>
              <p:custDataLst>
                <p:tags r:id="rId158"/>
              </p:custDataLst>
            </p:nvPr>
          </p:nvSpPr>
          <p:spPr>
            <a:xfrm>
              <a:off x="704850" y="1411884"/>
              <a:ext cx="121507" cy="299761"/>
            </a:xfrm>
            <a:custGeom>
              <a:avLst/>
              <a:gdLst/>
              <a:ahLst/>
              <a:cxnLst/>
              <a:rect l="0" t="0" r="0" b="0"/>
              <a:pathLst>
                <a:path w="121507" h="299761">
                  <a:moveTo>
                    <a:pt x="0" y="102591"/>
                  </a:moveTo>
                  <a:lnTo>
                    <a:pt x="0" y="102591"/>
                  </a:lnTo>
                  <a:lnTo>
                    <a:pt x="8201" y="102591"/>
                  </a:lnTo>
                  <a:lnTo>
                    <a:pt x="17052" y="149235"/>
                  </a:lnTo>
                  <a:lnTo>
                    <a:pt x="25985" y="190944"/>
                  </a:lnTo>
                  <a:lnTo>
                    <a:pt x="30630" y="221550"/>
                  </a:lnTo>
                  <a:lnTo>
                    <a:pt x="36624" y="250855"/>
                  </a:lnTo>
                  <a:lnTo>
                    <a:pt x="38042" y="298332"/>
                  </a:lnTo>
                  <a:lnTo>
                    <a:pt x="38062" y="299760"/>
                  </a:lnTo>
                  <a:lnTo>
                    <a:pt x="37039" y="261293"/>
                  </a:lnTo>
                  <a:lnTo>
                    <a:pt x="31553" y="226637"/>
                  </a:lnTo>
                  <a:lnTo>
                    <a:pt x="28399" y="185442"/>
                  </a:lnTo>
                  <a:lnTo>
                    <a:pt x="22290" y="150070"/>
                  </a:lnTo>
                  <a:lnTo>
                    <a:pt x="20010" y="109133"/>
                  </a:lnTo>
                  <a:lnTo>
                    <a:pt x="19240" y="68605"/>
                  </a:lnTo>
                  <a:lnTo>
                    <a:pt x="19176" y="60884"/>
                  </a:lnTo>
                  <a:lnTo>
                    <a:pt x="29200" y="34847"/>
                  </a:lnTo>
                  <a:lnTo>
                    <a:pt x="40520" y="17137"/>
                  </a:lnTo>
                  <a:lnTo>
                    <a:pt x="55633" y="5187"/>
                  </a:lnTo>
                  <a:lnTo>
                    <a:pt x="73516" y="0"/>
                  </a:lnTo>
                  <a:lnTo>
                    <a:pt x="83121" y="1609"/>
                  </a:lnTo>
                  <a:lnTo>
                    <a:pt x="91976" y="6910"/>
                  </a:lnTo>
                  <a:lnTo>
                    <a:pt x="102967" y="16322"/>
                  </a:lnTo>
                  <a:lnTo>
                    <a:pt x="115999" y="43633"/>
                  </a:lnTo>
                  <a:lnTo>
                    <a:pt x="121506" y="68424"/>
                  </a:lnTo>
                  <a:lnTo>
                    <a:pt x="118081" y="94231"/>
                  </a:lnTo>
                  <a:lnTo>
                    <a:pt x="110336" y="106989"/>
                  </a:lnTo>
                  <a:lnTo>
                    <a:pt x="98780" y="116188"/>
                  </a:lnTo>
                  <a:lnTo>
                    <a:pt x="71135" y="127894"/>
                  </a:lnTo>
                  <a:lnTo>
                    <a:pt x="44743" y="130520"/>
                  </a:lnTo>
                  <a:lnTo>
                    <a:pt x="39354" y="129677"/>
                  </a:lnTo>
                  <a:lnTo>
                    <a:pt x="28575" y="121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869"/>
          <p:cNvGrpSpPr/>
          <p:nvPr/>
        </p:nvGrpSpPr>
        <p:grpSpPr>
          <a:xfrm>
            <a:off x="2057400" y="1219200"/>
            <a:ext cx="169525" cy="200026"/>
            <a:chOff x="2057400" y="1219200"/>
            <a:chExt cx="169525" cy="200026"/>
          </a:xfrm>
        </p:grpSpPr>
        <p:sp>
          <p:nvSpPr>
            <p:cNvPr id="57" name="SMARTInkShape-3691"/>
            <p:cNvSpPr/>
            <p:nvPr>
              <p:custDataLst>
                <p:tags r:id="rId150"/>
              </p:custDataLst>
            </p:nvPr>
          </p:nvSpPr>
          <p:spPr>
            <a:xfrm>
              <a:off x="2145313" y="1249491"/>
              <a:ext cx="81612" cy="169735"/>
            </a:xfrm>
            <a:custGeom>
              <a:avLst/>
              <a:gdLst/>
              <a:ahLst/>
              <a:cxnLst/>
              <a:rect l="0" t="0" r="0" b="0"/>
              <a:pathLst>
                <a:path w="81612" h="169735">
                  <a:moveTo>
                    <a:pt x="54962" y="17334"/>
                  </a:moveTo>
                  <a:lnTo>
                    <a:pt x="54962" y="17334"/>
                  </a:lnTo>
                  <a:lnTo>
                    <a:pt x="46299" y="9730"/>
                  </a:lnTo>
                  <a:lnTo>
                    <a:pt x="29427" y="0"/>
                  </a:lnTo>
                  <a:lnTo>
                    <a:pt x="22094" y="1869"/>
                  </a:lnTo>
                  <a:lnTo>
                    <a:pt x="8887" y="8871"/>
                  </a:lnTo>
                  <a:lnTo>
                    <a:pt x="2734" y="14631"/>
                  </a:lnTo>
                  <a:lnTo>
                    <a:pt x="0" y="20719"/>
                  </a:lnTo>
                  <a:lnTo>
                    <a:pt x="1607" y="29775"/>
                  </a:lnTo>
                  <a:lnTo>
                    <a:pt x="8461" y="43951"/>
                  </a:lnTo>
                  <a:lnTo>
                    <a:pt x="15245" y="51389"/>
                  </a:lnTo>
                  <a:lnTo>
                    <a:pt x="52417" y="79150"/>
                  </a:lnTo>
                  <a:lnTo>
                    <a:pt x="56440" y="80770"/>
                  </a:lnTo>
                  <a:lnTo>
                    <a:pt x="63733" y="88214"/>
                  </a:lnTo>
                  <a:lnTo>
                    <a:pt x="77038" y="110240"/>
                  </a:lnTo>
                  <a:lnTo>
                    <a:pt x="81611" y="128705"/>
                  </a:lnTo>
                  <a:lnTo>
                    <a:pt x="77037" y="144091"/>
                  </a:lnTo>
                  <a:lnTo>
                    <a:pt x="72853" y="152638"/>
                  </a:lnTo>
                  <a:lnTo>
                    <a:pt x="67948" y="158337"/>
                  </a:lnTo>
                  <a:lnTo>
                    <a:pt x="45437" y="169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692"/>
            <p:cNvSpPr/>
            <p:nvPr>
              <p:custDataLst>
                <p:tags r:id="rId151"/>
              </p:custDataLst>
            </p:nvPr>
          </p:nvSpPr>
          <p:spPr>
            <a:xfrm>
              <a:off x="2066925" y="12192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9525" y="19786"/>
                  </a:lnTo>
                  <a:lnTo>
                    <a:pt x="6703" y="112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693"/>
            <p:cNvSpPr/>
            <p:nvPr>
              <p:custDataLst>
                <p:tags r:id="rId152"/>
              </p:custDataLst>
            </p:nvPr>
          </p:nvSpPr>
          <p:spPr>
            <a:xfrm>
              <a:off x="2057400" y="1304925"/>
              <a:ext cx="47626" cy="104776"/>
            </a:xfrm>
            <a:custGeom>
              <a:avLst/>
              <a:gdLst/>
              <a:ahLst/>
              <a:cxnLst/>
              <a:rect l="0" t="0" r="0" b="0"/>
              <a:pathLst>
                <a:path w="47626" h="1047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0361"/>
                  </a:lnTo>
                  <a:lnTo>
                    <a:pt x="8201" y="13257"/>
                  </a:lnTo>
                  <a:lnTo>
                    <a:pt x="28771" y="58844"/>
                  </a:lnTo>
                  <a:lnTo>
                    <a:pt x="4762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870"/>
          <p:cNvGrpSpPr/>
          <p:nvPr/>
        </p:nvGrpSpPr>
        <p:grpSpPr>
          <a:xfrm>
            <a:off x="2613887" y="1117465"/>
            <a:ext cx="386489" cy="278892"/>
            <a:chOff x="2613887" y="1117465"/>
            <a:chExt cx="386489" cy="278892"/>
          </a:xfrm>
        </p:grpSpPr>
        <p:sp>
          <p:nvSpPr>
            <p:cNvPr id="61" name="SMARTInkShape-3694"/>
            <p:cNvSpPr/>
            <p:nvPr>
              <p:custDataLst>
                <p:tags r:id="rId148"/>
              </p:custDataLst>
            </p:nvPr>
          </p:nvSpPr>
          <p:spPr>
            <a:xfrm>
              <a:off x="2613887" y="1128974"/>
              <a:ext cx="386489" cy="245236"/>
            </a:xfrm>
            <a:custGeom>
              <a:avLst/>
              <a:gdLst/>
              <a:ahLst/>
              <a:cxnLst/>
              <a:rect l="0" t="0" r="0" b="0"/>
              <a:pathLst>
                <a:path w="386489" h="245236">
                  <a:moveTo>
                    <a:pt x="5488" y="147376"/>
                  </a:moveTo>
                  <a:lnTo>
                    <a:pt x="5488" y="147376"/>
                  </a:lnTo>
                  <a:lnTo>
                    <a:pt x="0" y="147376"/>
                  </a:lnTo>
                  <a:lnTo>
                    <a:pt x="2343" y="147376"/>
                  </a:lnTo>
                  <a:lnTo>
                    <a:pt x="6912" y="144554"/>
                  </a:lnTo>
                  <a:lnTo>
                    <a:pt x="9613" y="142320"/>
                  </a:lnTo>
                  <a:lnTo>
                    <a:pt x="50102" y="128078"/>
                  </a:lnTo>
                  <a:lnTo>
                    <a:pt x="91012" y="105872"/>
                  </a:lnTo>
                  <a:lnTo>
                    <a:pt x="112438" y="92157"/>
                  </a:lnTo>
                  <a:lnTo>
                    <a:pt x="147468" y="50532"/>
                  </a:lnTo>
                  <a:lnTo>
                    <a:pt x="165479" y="9495"/>
                  </a:lnTo>
                  <a:lnTo>
                    <a:pt x="166840" y="924"/>
                  </a:lnTo>
                  <a:lnTo>
                    <a:pt x="165973" y="0"/>
                  </a:lnTo>
                  <a:lnTo>
                    <a:pt x="164336" y="442"/>
                  </a:lnTo>
                  <a:lnTo>
                    <a:pt x="162186" y="1795"/>
                  </a:lnTo>
                  <a:lnTo>
                    <a:pt x="159799" y="8943"/>
                  </a:lnTo>
                  <a:lnTo>
                    <a:pt x="158056" y="56174"/>
                  </a:lnTo>
                  <a:lnTo>
                    <a:pt x="156852" y="102009"/>
                  </a:lnTo>
                  <a:lnTo>
                    <a:pt x="149690" y="147673"/>
                  </a:lnTo>
                  <a:lnTo>
                    <a:pt x="147567" y="192081"/>
                  </a:lnTo>
                  <a:lnTo>
                    <a:pt x="140196" y="227072"/>
                  </a:lnTo>
                  <a:lnTo>
                    <a:pt x="139743" y="228023"/>
                  </a:lnTo>
                  <a:lnTo>
                    <a:pt x="139442" y="227599"/>
                  </a:lnTo>
                  <a:lnTo>
                    <a:pt x="139240" y="226258"/>
                  </a:lnTo>
                  <a:lnTo>
                    <a:pt x="152131" y="189095"/>
                  </a:lnTo>
                  <a:lnTo>
                    <a:pt x="160974" y="178971"/>
                  </a:lnTo>
                  <a:lnTo>
                    <a:pt x="170901" y="172001"/>
                  </a:lnTo>
                  <a:lnTo>
                    <a:pt x="178841" y="168904"/>
                  </a:lnTo>
                  <a:lnTo>
                    <a:pt x="181382" y="169136"/>
                  </a:lnTo>
                  <a:lnTo>
                    <a:pt x="183075" y="170350"/>
                  </a:lnTo>
                  <a:lnTo>
                    <a:pt x="202578" y="211380"/>
                  </a:lnTo>
                  <a:lnTo>
                    <a:pt x="212992" y="233015"/>
                  </a:lnTo>
                  <a:lnTo>
                    <a:pt x="223301" y="242941"/>
                  </a:lnTo>
                  <a:lnTo>
                    <a:pt x="227955" y="244953"/>
                  </a:lnTo>
                  <a:lnTo>
                    <a:pt x="232116" y="245235"/>
                  </a:lnTo>
                  <a:lnTo>
                    <a:pt x="251455" y="238085"/>
                  </a:lnTo>
                  <a:lnTo>
                    <a:pt x="260504" y="229671"/>
                  </a:lnTo>
                  <a:lnTo>
                    <a:pt x="286240" y="189983"/>
                  </a:lnTo>
                  <a:lnTo>
                    <a:pt x="300284" y="149728"/>
                  </a:lnTo>
                  <a:lnTo>
                    <a:pt x="299386" y="150002"/>
                  </a:lnTo>
                  <a:lnTo>
                    <a:pt x="282407" y="165897"/>
                  </a:lnTo>
                  <a:lnTo>
                    <a:pt x="276730" y="177127"/>
                  </a:lnTo>
                  <a:lnTo>
                    <a:pt x="273085" y="201583"/>
                  </a:lnTo>
                  <a:lnTo>
                    <a:pt x="274903" y="206798"/>
                  </a:lnTo>
                  <a:lnTo>
                    <a:pt x="293725" y="226214"/>
                  </a:lnTo>
                  <a:lnTo>
                    <a:pt x="308924" y="230040"/>
                  </a:lnTo>
                  <a:lnTo>
                    <a:pt x="341281" y="229372"/>
                  </a:lnTo>
                  <a:lnTo>
                    <a:pt x="386488" y="223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695"/>
            <p:cNvSpPr/>
            <p:nvPr>
              <p:custDataLst>
                <p:tags r:id="rId149"/>
              </p:custDataLst>
            </p:nvPr>
          </p:nvSpPr>
          <p:spPr>
            <a:xfrm>
              <a:off x="2686132" y="1117465"/>
              <a:ext cx="38019" cy="278892"/>
            </a:xfrm>
            <a:custGeom>
              <a:avLst/>
              <a:gdLst/>
              <a:ahLst/>
              <a:cxnLst/>
              <a:rect l="0" t="0" r="0" b="0"/>
              <a:pathLst>
                <a:path w="38019" h="278892">
                  <a:moveTo>
                    <a:pt x="9443" y="25535"/>
                  </a:moveTo>
                  <a:lnTo>
                    <a:pt x="9443" y="25535"/>
                  </a:lnTo>
                  <a:lnTo>
                    <a:pt x="4387" y="25535"/>
                  </a:lnTo>
                  <a:lnTo>
                    <a:pt x="2897" y="24477"/>
                  </a:lnTo>
                  <a:lnTo>
                    <a:pt x="1904" y="22713"/>
                  </a:lnTo>
                  <a:lnTo>
                    <a:pt x="507" y="12352"/>
                  </a:lnTo>
                  <a:lnTo>
                    <a:pt x="310" y="7221"/>
                  </a:lnTo>
                  <a:lnTo>
                    <a:pt x="1238" y="3801"/>
                  </a:lnTo>
                  <a:lnTo>
                    <a:pt x="2915" y="1520"/>
                  </a:lnTo>
                  <a:lnTo>
                    <a:pt x="5091" y="0"/>
                  </a:lnTo>
                  <a:lnTo>
                    <a:pt x="6541" y="1104"/>
                  </a:lnTo>
                  <a:lnTo>
                    <a:pt x="14117" y="33855"/>
                  </a:lnTo>
                  <a:lnTo>
                    <a:pt x="11464" y="73980"/>
                  </a:lnTo>
                  <a:lnTo>
                    <a:pt x="7020" y="115930"/>
                  </a:lnTo>
                  <a:lnTo>
                    <a:pt x="2023" y="146863"/>
                  </a:lnTo>
                  <a:lnTo>
                    <a:pt x="541" y="186720"/>
                  </a:lnTo>
                  <a:lnTo>
                    <a:pt x="0" y="230166"/>
                  </a:lnTo>
                  <a:lnTo>
                    <a:pt x="1001" y="254442"/>
                  </a:lnTo>
                  <a:lnTo>
                    <a:pt x="4985" y="268735"/>
                  </a:lnTo>
                  <a:lnTo>
                    <a:pt x="7529" y="273393"/>
                  </a:lnTo>
                  <a:lnTo>
                    <a:pt x="10284" y="276499"/>
                  </a:lnTo>
                  <a:lnTo>
                    <a:pt x="13179" y="278569"/>
                  </a:lnTo>
                  <a:lnTo>
                    <a:pt x="17225" y="278891"/>
                  </a:lnTo>
                  <a:lnTo>
                    <a:pt x="27365" y="276427"/>
                  </a:lnTo>
                  <a:lnTo>
                    <a:pt x="30916" y="273229"/>
                  </a:lnTo>
                  <a:lnTo>
                    <a:pt x="38018" y="244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871"/>
          <p:cNvGrpSpPr/>
          <p:nvPr/>
        </p:nvGrpSpPr>
        <p:grpSpPr>
          <a:xfrm>
            <a:off x="3409950" y="1115209"/>
            <a:ext cx="807518" cy="455093"/>
            <a:chOff x="3409950" y="1115209"/>
            <a:chExt cx="807518" cy="455093"/>
          </a:xfrm>
        </p:grpSpPr>
        <p:sp>
          <p:nvSpPr>
            <p:cNvPr id="64" name="SMARTInkShape-3696"/>
            <p:cNvSpPr/>
            <p:nvPr>
              <p:custDataLst>
                <p:tags r:id="rId141"/>
              </p:custDataLst>
            </p:nvPr>
          </p:nvSpPr>
          <p:spPr>
            <a:xfrm>
              <a:off x="3467100" y="1504950"/>
              <a:ext cx="666751" cy="65352"/>
            </a:xfrm>
            <a:custGeom>
              <a:avLst/>
              <a:gdLst/>
              <a:ahLst/>
              <a:cxnLst/>
              <a:rect l="0" t="0" r="0" b="0"/>
              <a:pathLst>
                <a:path w="666751" h="65352">
                  <a:moveTo>
                    <a:pt x="0" y="57150"/>
                  </a:moveTo>
                  <a:lnTo>
                    <a:pt x="0" y="57150"/>
                  </a:lnTo>
                  <a:lnTo>
                    <a:pt x="5057" y="62206"/>
                  </a:lnTo>
                  <a:lnTo>
                    <a:pt x="23370" y="65351"/>
                  </a:lnTo>
                  <a:lnTo>
                    <a:pt x="64075" y="61226"/>
                  </a:lnTo>
                  <a:lnTo>
                    <a:pt x="106239" y="58358"/>
                  </a:lnTo>
                  <a:lnTo>
                    <a:pt x="145543" y="57508"/>
                  </a:lnTo>
                  <a:lnTo>
                    <a:pt x="189056" y="52200"/>
                  </a:lnTo>
                  <a:lnTo>
                    <a:pt x="230406" y="48980"/>
                  </a:lnTo>
                  <a:lnTo>
                    <a:pt x="262212" y="45405"/>
                  </a:lnTo>
                  <a:lnTo>
                    <a:pt x="296455" y="41347"/>
                  </a:lnTo>
                  <a:lnTo>
                    <a:pt x="329313" y="39543"/>
                  </a:lnTo>
                  <a:lnTo>
                    <a:pt x="361556" y="35919"/>
                  </a:lnTo>
                  <a:lnTo>
                    <a:pt x="394583" y="31839"/>
                  </a:lnTo>
                  <a:lnTo>
                    <a:pt x="430429" y="30026"/>
                  </a:lnTo>
                  <a:lnTo>
                    <a:pt x="464705" y="29220"/>
                  </a:lnTo>
                  <a:lnTo>
                    <a:pt x="508107" y="25944"/>
                  </a:lnTo>
                  <a:lnTo>
                    <a:pt x="543897" y="21093"/>
                  </a:lnTo>
                  <a:lnTo>
                    <a:pt x="584135" y="16833"/>
                  </a:lnTo>
                  <a:lnTo>
                    <a:pt x="629970" y="10969"/>
                  </a:lnTo>
                  <a:lnTo>
                    <a:pt x="666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697"/>
            <p:cNvSpPr/>
            <p:nvPr>
              <p:custDataLst>
                <p:tags r:id="rId142"/>
              </p:custDataLst>
            </p:nvPr>
          </p:nvSpPr>
          <p:spPr>
            <a:xfrm>
              <a:off x="3409950" y="1476375"/>
              <a:ext cx="704851" cy="18658"/>
            </a:xfrm>
            <a:custGeom>
              <a:avLst/>
              <a:gdLst/>
              <a:ahLst/>
              <a:cxnLst/>
              <a:rect l="0" t="0" r="0" b="0"/>
              <a:pathLst>
                <a:path w="704851" h="18658">
                  <a:moveTo>
                    <a:pt x="0" y="9525"/>
                  </a:moveTo>
                  <a:lnTo>
                    <a:pt x="0" y="9525"/>
                  </a:lnTo>
                  <a:lnTo>
                    <a:pt x="15208" y="16071"/>
                  </a:lnTo>
                  <a:lnTo>
                    <a:pt x="54894" y="18657"/>
                  </a:lnTo>
                  <a:lnTo>
                    <a:pt x="99038" y="12426"/>
                  </a:lnTo>
                  <a:lnTo>
                    <a:pt x="134328" y="10814"/>
                  </a:lnTo>
                  <a:lnTo>
                    <a:pt x="169062" y="10098"/>
                  </a:lnTo>
                  <a:lnTo>
                    <a:pt x="202139" y="9780"/>
                  </a:lnTo>
                  <a:lnTo>
                    <a:pt x="234478" y="9638"/>
                  </a:lnTo>
                  <a:lnTo>
                    <a:pt x="269313" y="9575"/>
                  </a:lnTo>
                  <a:lnTo>
                    <a:pt x="304903" y="9547"/>
                  </a:lnTo>
                  <a:lnTo>
                    <a:pt x="338359" y="9535"/>
                  </a:lnTo>
                  <a:lnTo>
                    <a:pt x="373690" y="9529"/>
                  </a:lnTo>
                  <a:lnTo>
                    <a:pt x="410559" y="9527"/>
                  </a:lnTo>
                  <a:lnTo>
                    <a:pt x="448113" y="9526"/>
                  </a:lnTo>
                  <a:lnTo>
                    <a:pt x="494842" y="9525"/>
                  </a:lnTo>
                  <a:lnTo>
                    <a:pt x="540555" y="9525"/>
                  </a:lnTo>
                  <a:lnTo>
                    <a:pt x="582557" y="9525"/>
                  </a:lnTo>
                  <a:lnTo>
                    <a:pt x="614514" y="9525"/>
                  </a:lnTo>
                  <a:lnTo>
                    <a:pt x="659740" y="9525"/>
                  </a:lnTo>
                  <a:lnTo>
                    <a:pt x="690426" y="6703"/>
                  </a:lnTo>
                  <a:lnTo>
                    <a:pt x="702673" y="2979"/>
                  </a:lnTo>
                  <a:lnTo>
                    <a:pt x="704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698"/>
            <p:cNvSpPr/>
            <p:nvPr>
              <p:custDataLst>
                <p:tags r:id="rId143"/>
              </p:custDataLst>
            </p:nvPr>
          </p:nvSpPr>
          <p:spPr>
            <a:xfrm>
              <a:off x="4125649" y="1247775"/>
              <a:ext cx="84402" cy="9526"/>
            </a:xfrm>
            <a:custGeom>
              <a:avLst/>
              <a:gdLst/>
              <a:ahLst/>
              <a:cxnLst/>
              <a:rect l="0" t="0" r="0" b="0"/>
              <a:pathLst>
                <a:path w="84402" h="9526">
                  <a:moveTo>
                    <a:pt x="8201" y="9525"/>
                  </a:moveTo>
                  <a:lnTo>
                    <a:pt x="8201" y="9525"/>
                  </a:lnTo>
                  <a:lnTo>
                    <a:pt x="3144" y="9525"/>
                  </a:lnTo>
                  <a:lnTo>
                    <a:pt x="1655" y="8467"/>
                  </a:lnTo>
                  <a:lnTo>
                    <a:pt x="662" y="6703"/>
                  </a:lnTo>
                  <a:lnTo>
                    <a:pt x="0" y="4469"/>
                  </a:lnTo>
                  <a:lnTo>
                    <a:pt x="1675" y="2979"/>
                  </a:lnTo>
                  <a:lnTo>
                    <a:pt x="9182" y="1324"/>
                  </a:lnTo>
                  <a:lnTo>
                    <a:pt x="844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699"/>
            <p:cNvSpPr/>
            <p:nvPr>
              <p:custDataLst>
                <p:tags r:id="rId144"/>
              </p:custDataLst>
            </p:nvPr>
          </p:nvSpPr>
          <p:spPr>
            <a:xfrm>
              <a:off x="4164736" y="1115209"/>
              <a:ext cx="52732" cy="253333"/>
            </a:xfrm>
            <a:custGeom>
              <a:avLst/>
              <a:gdLst/>
              <a:ahLst/>
              <a:cxnLst/>
              <a:rect l="0" t="0" r="0" b="0"/>
              <a:pathLst>
                <a:path w="52732" h="253333">
                  <a:moveTo>
                    <a:pt x="26264" y="18266"/>
                  </a:moveTo>
                  <a:lnTo>
                    <a:pt x="26264" y="18266"/>
                  </a:lnTo>
                  <a:lnTo>
                    <a:pt x="40414" y="5174"/>
                  </a:lnTo>
                  <a:lnTo>
                    <a:pt x="52731" y="0"/>
                  </a:lnTo>
                  <a:lnTo>
                    <a:pt x="52375" y="797"/>
                  </a:lnTo>
                  <a:lnTo>
                    <a:pt x="49158" y="4505"/>
                  </a:lnTo>
                  <a:lnTo>
                    <a:pt x="35459" y="49628"/>
                  </a:lnTo>
                  <a:lnTo>
                    <a:pt x="26166" y="85767"/>
                  </a:lnTo>
                  <a:lnTo>
                    <a:pt x="13545" y="125791"/>
                  </a:lnTo>
                  <a:lnTo>
                    <a:pt x="4033" y="162544"/>
                  </a:lnTo>
                  <a:lnTo>
                    <a:pt x="0" y="207162"/>
                  </a:lnTo>
                  <a:lnTo>
                    <a:pt x="5665" y="234749"/>
                  </a:lnTo>
                  <a:lnTo>
                    <a:pt x="11111" y="246067"/>
                  </a:lnTo>
                  <a:lnTo>
                    <a:pt x="17060" y="251802"/>
                  </a:lnTo>
                  <a:lnTo>
                    <a:pt x="20128" y="253332"/>
                  </a:lnTo>
                  <a:lnTo>
                    <a:pt x="23231" y="252235"/>
                  </a:lnTo>
                  <a:lnTo>
                    <a:pt x="29503" y="245372"/>
                  </a:lnTo>
                  <a:lnTo>
                    <a:pt x="45314" y="208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700"/>
            <p:cNvSpPr/>
            <p:nvPr>
              <p:custDataLst>
                <p:tags r:id="rId145"/>
              </p:custDataLst>
            </p:nvPr>
          </p:nvSpPr>
          <p:spPr>
            <a:xfrm>
              <a:off x="3724947" y="1117062"/>
              <a:ext cx="379903" cy="261506"/>
            </a:xfrm>
            <a:custGeom>
              <a:avLst/>
              <a:gdLst/>
              <a:ahLst/>
              <a:cxnLst/>
              <a:rect l="0" t="0" r="0" b="0"/>
              <a:pathLst>
                <a:path w="379903" h="261506">
                  <a:moveTo>
                    <a:pt x="66003" y="178338"/>
                  </a:moveTo>
                  <a:lnTo>
                    <a:pt x="66003" y="178338"/>
                  </a:lnTo>
                  <a:lnTo>
                    <a:pt x="66003" y="173282"/>
                  </a:lnTo>
                  <a:lnTo>
                    <a:pt x="63181" y="167977"/>
                  </a:lnTo>
                  <a:lnTo>
                    <a:pt x="51814" y="154740"/>
                  </a:lnTo>
                  <a:lnTo>
                    <a:pt x="46291" y="151975"/>
                  </a:lnTo>
                  <a:lnTo>
                    <a:pt x="43337" y="151238"/>
                  </a:lnTo>
                  <a:lnTo>
                    <a:pt x="40309" y="151804"/>
                  </a:lnTo>
                  <a:lnTo>
                    <a:pt x="34122" y="155256"/>
                  </a:lnTo>
                  <a:lnTo>
                    <a:pt x="14981" y="173700"/>
                  </a:lnTo>
                  <a:lnTo>
                    <a:pt x="6991" y="185449"/>
                  </a:lnTo>
                  <a:lnTo>
                    <a:pt x="1598" y="209020"/>
                  </a:lnTo>
                  <a:lnTo>
                    <a:pt x="0" y="231056"/>
                  </a:lnTo>
                  <a:lnTo>
                    <a:pt x="2449" y="241632"/>
                  </a:lnTo>
                  <a:lnTo>
                    <a:pt x="4584" y="245934"/>
                  </a:lnTo>
                  <a:lnTo>
                    <a:pt x="8124" y="248802"/>
                  </a:lnTo>
                  <a:lnTo>
                    <a:pt x="17701" y="251989"/>
                  </a:lnTo>
                  <a:lnTo>
                    <a:pt x="22160" y="251780"/>
                  </a:lnTo>
                  <a:lnTo>
                    <a:pt x="29937" y="248726"/>
                  </a:lnTo>
                  <a:lnTo>
                    <a:pt x="36921" y="235374"/>
                  </a:lnTo>
                  <a:lnTo>
                    <a:pt x="53236" y="188906"/>
                  </a:lnTo>
                  <a:lnTo>
                    <a:pt x="64743" y="156679"/>
                  </a:lnTo>
                  <a:lnTo>
                    <a:pt x="65163" y="156491"/>
                  </a:lnTo>
                  <a:lnTo>
                    <a:pt x="65443" y="157423"/>
                  </a:lnTo>
                  <a:lnTo>
                    <a:pt x="57753" y="193840"/>
                  </a:lnTo>
                  <a:lnTo>
                    <a:pt x="64791" y="240481"/>
                  </a:lnTo>
                  <a:lnTo>
                    <a:pt x="68287" y="251113"/>
                  </a:lnTo>
                  <a:lnTo>
                    <a:pt x="70700" y="255430"/>
                  </a:lnTo>
                  <a:lnTo>
                    <a:pt x="73368" y="258307"/>
                  </a:lnTo>
                  <a:lnTo>
                    <a:pt x="79154" y="261505"/>
                  </a:lnTo>
                  <a:lnTo>
                    <a:pt x="83237" y="260241"/>
                  </a:lnTo>
                  <a:lnTo>
                    <a:pt x="93418" y="253192"/>
                  </a:lnTo>
                  <a:lnTo>
                    <a:pt x="121479" y="205959"/>
                  </a:lnTo>
                  <a:lnTo>
                    <a:pt x="136848" y="161057"/>
                  </a:lnTo>
                  <a:lnTo>
                    <a:pt x="150141" y="121712"/>
                  </a:lnTo>
                  <a:lnTo>
                    <a:pt x="159790" y="77395"/>
                  </a:lnTo>
                  <a:lnTo>
                    <a:pt x="161878" y="48711"/>
                  </a:lnTo>
                  <a:lnTo>
                    <a:pt x="166612" y="32097"/>
                  </a:lnTo>
                  <a:lnTo>
                    <a:pt x="162168" y="13631"/>
                  </a:lnTo>
                  <a:lnTo>
                    <a:pt x="160805" y="12442"/>
                  </a:lnTo>
                  <a:lnTo>
                    <a:pt x="158837" y="12707"/>
                  </a:lnTo>
                  <a:lnTo>
                    <a:pt x="151012" y="18137"/>
                  </a:lnTo>
                  <a:lnTo>
                    <a:pt x="148076" y="20737"/>
                  </a:lnTo>
                  <a:lnTo>
                    <a:pt x="138887" y="39566"/>
                  </a:lnTo>
                  <a:lnTo>
                    <a:pt x="130673" y="78912"/>
                  </a:lnTo>
                  <a:lnTo>
                    <a:pt x="124639" y="125420"/>
                  </a:lnTo>
                  <a:lnTo>
                    <a:pt x="118632" y="172924"/>
                  </a:lnTo>
                  <a:lnTo>
                    <a:pt x="122756" y="219935"/>
                  </a:lnTo>
                  <a:lnTo>
                    <a:pt x="122888" y="228294"/>
                  </a:lnTo>
                  <a:lnTo>
                    <a:pt x="128680" y="243227"/>
                  </a:lnTo>
                  <a:lnTo>
                    <a:pt x="137251" y="254803"/>
                  </a:lnTo>
                  <a:lnTo>
                    <a:pt x="144589" y="259947"/>
                  </a:lnTo>
                  <a:lnTo>
                    <a:pt x="149085" y="259202"/>
                  </a:lnTo>
                  <a:lnTo>
                    <a:pt x="159726" y="252731"/>
                  </a:lnTo>
                  <a:lnTo>
                    <a:pt x="183803" y="222666"/>
                  </a:lnTo>
                  <a:lnTo>
                    <a:pt x="206120" y="177059"/>
                  </a:lnTo>
                  <a:lnTo>
                    <a:pt x="221033" y="137399"/>
                  </a:lnTo>
                  <a:lnTo>
                    <a:pt x="234171" y="100519"/>
                  </a:lnTo>
                  <a:lnTo>
                    <a:pt x="246957" y="56388"/>
                  </a:lnTo>
                  <a:lnTo>
                    <a:pt x="260733" y="15798"/>
                  </a:lnTo>
                  <a:lnTo>
                    <a:pt x="257269" y="0"/>
                  </a:lnTo>
                  <a:lnTo>
                    <a:pt x="255955" y="179"/>
                  </a:lnTo>
                  <a:lnTo>
                    <a:pt x="251673" y="3201"/>
                  </a:lnTo>
                  <a:lnTo>
                    <a:pt x="240301" y="30031"/>
                  </a:lnTo>
                  <a:lnTo>
                    <a:pt x="229766" y="77107"/>
                  </a:lnTo>
                  <a:lnTo>
                    <a:pt x="221745" y="119968"/>
                  </a:lnTo>
                  <a:lnTo>
                    <a:pt x="219393" y="156692"/>
                  </a:lnTo>
                  <a:lnTo>
                    <a:pt x="218599" y="204205"/>
                  </a:lnTo>
                  <a:lnTo>
                    <a:pt x="219548" y="222643"/>
                  </a:lnTo>
                  <a:lnTo>
                    <a:pt x="223498" y="234365"/>
                  </a:lnTo>
                  <a:lnTo>
                    <a:pt x="227091" y="237914"/>
                  </a:lnTo>
                  <a:lnTo>
                    <a:pt x="236729" y="241858"/>
                  </a:lnTo>
                  <a:lnTo>
                    <a:pt x="241203" y="241851"/>
                  </a:lnTo>
                  <a:lnTo>
                    <a:pt x="248998" y="239022"/>
                  </a:lnTo>
                  <a:lnTo>
                    <a:pt x="264392" y="226422"/>
                  </a:lnTo>
                  <a:lnTo>
                    <a:pt x="270592" y="215231"/>
                  </a:lnTo>
                  <a:lnTo>
                    <a:pt x="285478" y="170693"/>
                  </a:lnTo>
                  <a:lnTo>
                    <a:pt x="288520" y="163716"/>
                  </a:lnTo>
                  <a:lnTo>
                    <a:pt x="289077" y="150320"/>
                  </a:lnTo>
                  <a:lnTo>
                    <a:pt x="285797" y="138369"/>
                  </a:lnTo>
                  <a:lnTo>
                    <a:pt x="280812" y="129530"/>
                  </a:lnTo>
                  <a:lnTo>
                    <a:pt x="278001" y="127807"/>
                  </a:lnTo>
                  <a:lnTo>
                    <a:pt x="275068" y="127718"/>
                  </a:lnTo>
                  <a:lnTo>
                    <a:pt x="268988" y="130440"/>
                  </a:lnTo>
                  <a:lnTo>
                    <a:pt x="262757" y="135178"/>
                  </a:lnTo>
                  <a:lnTo>
                    <a:pt x="253300" y="153908"/>
                  </a:lnTo>
                  <a:lnTo>
                    <a:pt x="247810" y="197934"/>
                  </a:lnTo>
                  <a:lnTo>
                    <a:pt x="248406" y="214564"/>
                  </a:lnTo>
                  <a:lnTo>
                    <a:pt x="252199" y="225483"/>
                  </a:lnTo>
                  <a:lnTo>
                    <a:pt x="260234" y="233863"/>
                  </a:lnTo>
                  <a:lnTo>
                    <a:pt x="265340" y="237580"/>
                  </a:lnTo>
                  <a:lnTo>
                    <a:pt x="270861" y="238999"/>
                  </a:lnTo>
                  <a:lnTo>
                    <a:pt x="282641" y="237754"/>
                  </a:lnTo>
                  <a:lnTo>
                    <a:pt x="301172" y="231103"/>
                  </a:lnTo>
                  <a:lnTo>
                    <a:pt x="339072" y="191698"/>
                  </a:lnTo>
                  <a:lnTo>
                    <a:pt x="346117" y="181454"/>
                  </a:lnTo>
                  <a:lnTo>
                    <a:pt x="368082" y="134793"/>
                  </a:lnTo>
                  <a:lnTo>
                    <a:pt x="368989" y="133433"/>
                  </a:lnTo>
                  <a:lnTo>
                    <a:pt x="368535" y="131468"/>
                  </a:lnTo>
                  <a:lnTo>
                    <a:pt x="365209" y="126462"/>
                  </a:lnTo>
                  <a:lnTo>
                    <a:pt x="363898" y="125763"/>
                  </a:lnTo>
                  <a:lnTo>
                    <a:pt x="363025" y="126355"/>
                  </a:lnTo>
                  <a:lnTo>
                    <a:pt x="362443" y="127807"/>
                  </a:lnTo>
                  <a:lnTo>
                    <a:pt x="361623" y="139965"/>
                  </a:lnTo>
                  <a:lnTo>
                    <a:pt x="370999" y="182741"/>
                  </a:lnTo>
                  <a:lnTo>
                    <a:pt x="379689" y="227370"/>
                  </a:lnTo>
                  <a:lnTo>
                    <a:pt x="379902" y="233251"/>
                  </a:lnTo>
                  <a:lnTo>
                    <a:pt x="377928" y="238230"/>
                  </a:lnTo>
                  <a:lnTo>
                    <a:pt x="370089" y="246585"/>
                  </a:lnTo>
                  <a:lnTo>
                    <a:pt x="366094" y="248178"/>
                  </a:lnTo>
                  <a:lnTo>
                    <a:pt x="362372" y="248181"/>
                  </a:lnTo>
                  <a:lnTo>
                    <a:pt x="355414" y="245363"/>
                  </a:lnTo>
                  <a:lnTo>
                    <a:pt x="348794" y="240582"/>
                  </a:lnTo>
                  <a:lnTo>
                    <a:pt x="342228" y="2069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701"/>
            <p:cNvSpPr/>
            <p:nvPr>
              <p:custDataLst>
                <p:tags r:id="rId146"/>
              </p:custDataLst>
            </p:nvPr>
          </p:nvSpPr>
          <p:spPr>
            <a:xfrm>
              <a:off x="3533775" y="1254430"/>
              <a:ext cx="133351" cy="122906"/>
            </a:xfrm>
            <a:custGeom>
              <a:avLst/>
              <a:gdLst/>
              <a:ahLst/>
              <a:cxnLst/>
              <a:rect l="0" t="0" r="0" b="0"/>
              <a:pathLst>
                <a:path w="133351" h="122906">
                  <a:moveTo>
                    <a:pt x="0" y="21920"/>
                  </a:moveTo>
                  <a:lnTo>
                    <a:pt x="0" y="21920"/>
                  </a:lnTo>
                  <a:lnTo>
                    <a:pt x="0" y="16432"/>
                  </a:lnTo>
                  <a:lnTo>
                    <a:pt x="1058" y="38003"/>
                  </a:lnTo>
                  <a:lnTo>
                    <a:pt x="8642" y="81566"/>
                  </a:lnTo>
                  <a:lnTo>
                    <a:pt x="9491" y="122905"/>
                  </a:lnTo>
                  <a:lnTo>
                    <a:pt x="8444" y="122052"/>
                  </a:lnTo>
                  <a:lnTo>
                    <a:pt x="4458" y="115459"/>
                  </a:lnTo>
                  <a:lnTo>
                    <a:pt x="1321" y="99847"/>
                  </a:lnTo>
                  <a:lnTo>
                    <a:pt x="5448" y="71703"/>
                  </a:lnTo>
                  <a:lnTo>
                    <a:pt x="26888" y="25026"/>
                  </a:lnTo>
                  <a:lnTo>
                    <a:pt x="34175" y="12717"/>
                  </a:lnTo>
                  <a:lnTo>
                    <a:pt x="45645" y="4167"/>
                  </a:lnTo>
                  <a:lnTo>
                    <a:pt x="49567" y="9091"/>
                  </a:lnTo>
                  <a:lnTo>
                    <a:pt x="60709" y="29499"/>
                  </a:lnTo>
                  <a:lnTo>
                    <a:pt x="65889" y="67721"/>
                  </a:lnTo>
                  <a:lnTo>
                    <a:pt x="66629" y="95574"/>
                  </a:lnTo>
                  <a:lnTo>
                    <a:pt x="67724" y="75863"/>
                  </a:lnTo>
                  <a:lnTo>
                    <a:pt x="82921" y="31246"/>
                  </a:lnTo>
                  <a:lnTo>
                    <a:pt x="89065" y="16893"/>
                  </a:lnTo>
                  <a:lnTo>
                    <a:pt x="98146" y="6280"/>
                  </a:lnTo>
                  <a:lnTo>
                    <a:pt x="103531" y="1969"/>
                  </a:lnTo>
                  <a:lnTo>
                    <a:pt x="108179" y="152"/>
                  </a:lnTo>
                  <a:lnTo>
                    <a:pt x="112336" y="0"/>
                  </a:lnTo>
                  <a:lnTo>
                    <a:pt x="119777" y="2653"/>
                  </a:lnTo>
                  <a:lnTo>
                    <a:pt x="126612" y="7360"/>
                  </a:lnTo>
                  <a:lnTo>
                    <a:pt x="130355" y="18624"/>
                  </a:lnTo>
                  <a:lnTo>
                    <a:pt x="133233" y="65007"/>
                  </a:lnTo>
                  <a:lnTo>
                    <a:pt x="133350" y="1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702"/>
            <p:cNvSpPr/>
            <p:nvPr>
              <p:custDataLst>
                <p:tags r:id="rId147"/>
              </p:custDataLst>
            </p:nvPr>
          </p:nvSpPr>
          <p:spPr>
            <a:xfrm>
              <a:off x="3410929" y="1219364"/>
              <a:ext cx="75222" cy="170684"/>
            </a:xfrm>
            <a:custGeom>
              <a:avLst/>
              <a:gdLst/>
              <a:ahLst/>
              <a:cxnLst/>
              <a:rect l="0" t="0" r="0" b="0"/>
              <a:pathLst>
                <a:path w="75222" h="170684">
                  <a:moveTo>
                    <a:pt x="75221" y="37936"/>
                  </a:moveTo>
                  <a:lnTo>
                    <a:pt x="75221" y="37936"/>
                  </a:lnTo>
                  <a:lnTo>
                    <a:pt x="75221" y="32880"/>
                  </a:lnTo>
                  <a:lnTo>
                    <a:pt x="72399" y="27575"/>
                  </a:lnTo>
                  <a:lnTo>
                    <a:pt x="68675" y="21689"/>
                  </a:lnTo>
                  <a:lnTo>
                    <a:pt x="65520" y="12426"/>
                  </a:lnTo>
                  <a:lnTo>
                    <a:pt x="57611" y="1703"/>
                  </a:lnTo>
                  <a:lnTo>
                    <a:pt x="29782" y="0"/>
                  </a:lnTo>
                  <a:lnTo>
                    <a:pt x="24820" y="2062"/>
                  </a:lnTo>
                  <a:lnTo>
                    <a:pt x="5842" y="21309"/>
                  </a:lnTo>
                  <a:lnTo>
                    <a:pt x="2052" y="30899"/>
                  </a:lnTo>
                  <a:lnTo>
                    <a:pt x="1042" y="36420"/>
                  </a:lnTo>
                  <a:lnTo>
                    <a:pt x="2741" y="48198"/>
                  </a:lnTo>
                  <a:lnTo>
                    <a:pt x="9649" y="63907"/>
                  </a:lnTo>
                  <a:lnTo>
                    <a:pt x="45580" y="111107"/>
                  </a:lnTo>
                  <a:lnTo>
                    <a:pt x="52562" y="127820"/>
                  </a:lnTo>
                  <a:lnTo>
                    <a:pt x="54567" y="139973"/>
                  </a:lnTo>
                  <a:lnTo>
                    <a:pt x="52636" y="149608"/>
                  </a:lnTo>
                  <a:lnTo>
                    <a:pt x="50639" y="153659"/>
                  </a:lnTo>
                  <a:lnTo>
                    <a:pt x="42776" y="160982"/>
                  </a:lnTo>
                  <a:lnTo>
                    <a:pt x="33284" y="166706"/>
                  </a:lnTo>
                  <a:lnTo>
                    <a:pt x="20932" y="169929"/>
                  </a:lnTo>
                  <a:lnTo>
                    <a:pt x="10171" y="170683"/>
                  </a:lnTo>
                  <a:lnTo>
                    <a:pt x="6454" y="169826"/>
                  </a:lnTo>
                  <a:lnTo>
                    <a:pt x="3977" y="168196"/>
                  </a:lnTo>
                  <a:lnTo>
                    <a:pt x="2325" y="166051"/>
                  </a:lnTo>
                  <a:lnTo>
                    <a:pt x="490" y="160845"/>
                  </a:lnTo>
                  <a:lnTo>
                    <a:pt x="0" y="157975"/>
                  </a:lnTo>
                  <a:lnTo>
                    <a:pt x="732" y="155004"/>
                  </a:lnTo>
                  <a:lnTo>
                    <a:pt x="8546" y="142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3703"/>
          <p:cNvSpPr/>
          <p:nvPr>
            <p:custDataLst>
              <p:tags r:id="rId10"/>
            </p:custDataLst>
          </p:nvPr>
        </p:nvSpPr>
        <p:spPr>
          <a:xfrm>
            <a:off x="4524698" y="1200150"/>
            <a:ext cx="190178" cy="180976"/>
          </a:xfrm>
          <a:custGeom>
            <a:avLst/>
            <a:gdLst/>
            <a:ahLst/>
            <a:cxnLst/>
            <a:rect l="0" t="0" r="0" b="0"/>
            <a:pathLst>
              <a:path w="190178" h="180976">
                <a:moveTo>
                  <a:pt x="152077" y="0"/>
                </a:moveTo>
                <a:lnTo>
                  <a:pt x="152077" y="0"/>
                </a:lnTo>
                <a:lnTo>
                  <a:pt x="161485" y="0"/>
                </a:lnTo>
                <a:lnTo>
                  <a:pt x="161568" y="5056"/>
                </a:lnTo>
                <a:lnTo>
                  <a:pt x="148341" y="48905"/>
                </a:lnTo>
                <a:lnTo>
                  <a:pt x="128487" y="91465"/>
                </a:lnTo>
                <a:lnTo>
                  <a:pt x="102979" y="124202"/>
                </a:lnTo>
                <a:lnTo>
                  <a:pt x="87199" y="135696"/>
                </a:lnTo>
                <a:lnTo>
                  <a:pt x="64062" y="145804"/>
                </a:lnTo>
                <a:lnTo>
                  <a:pt x="57417" y="146945"/>
                </a:lnTo>
                <a:lnTo>
                  <a:pt x="47211" y="145389"/>
                </a:lnTo>
                <a:lnTo>
                  <a:pt x="24432" y="134709"/>
                </a:lnTo>
                <a:lnTo>
                  <a:pt x="3355" y="117406"/>
                </a:lnTo>
                <a:lnTo>
                  <a:pt x="1311" y="110036"/>
                </a:lnTo>
                <a:lnTo>
                  <a:pt x="0" y="93114"/>
                </a:lnTo>
                <a:lnTo>
                  <a:pt x="950" y="90651"/>
                </a:lnTo>
                <a:lnTo>
                  <a:pt x="2643" y="89009"/>
                </a:lnTo>
                <a:lnTo>
                  <a:pt x="4829" y="87914"/>
                </a:lnTo>
                <a:lnTo>
                  <a:pt x="28133" y="86374"/>
                </a:lnTo>
                <a:lnTo>
                  <a:pt x="68322" y="96172"/>
                </a:lnTo>
                <a:lnTo>
                  <a:pt x="107691" y="111246"/>
                </a:lnTo>
                <a:lnTo>
                  <a:pt x="132928" y="121744"/>
                </a:lnTo>
                <a:lnTo>
                  <a:pt x="158133" y="138074"/>
                </a:lnTo>
                <a:lnTo>
                  <a:pt x="162464" y="139674"/>
                </a:lnTo>
                <a:lnTo>
                  <a:pt x="170099" y="147097"/>
                </a:lnTo>
                <a:lnTo>
                  <a:pt x="175962" y="156393"/>
                </a:lnTo>
                <a:lnTo>
                  <a:pt x="190177" y="1809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873"/>
          <p:cNvGrpSpPr/>
          <p:nvPr/>
        </p:nvGrpSpPr>
        <p:grpSpPr>
          <a:xfrm>
            <a:off x="682097" y="1850128"/>
            <a:ext cx="213254" cy="300871"/>
            <a:chOff x="682097" y="1850128"/>
            <a:chExt cx="213254" cy="300871"/>
          </a:xfrm>
        </p:grpSpPr>
        <p:sp>
          <p:nvSpPr>
            <p:cNvPr id="73" name="SMARTInkShape-3704"/>
            <p:cNvSpPr/>
            <p:nvPr>
              <p:custDataLst>
                <p:tags r:id="rId139"/>
              </p:custDataLst>
            </p:nvPr>
          </p:nvSpPr>
          <p:spPr>
            <a:xfrm>
              <a:off x="782766" y="1971675"/>
              <a:ext cx="112585" cy="28576"/>
            </a:xfrm>
            <a:custGeom>
              <a:avLst/>
              <a:gdLst/>
              <a:ahLst/>
              <a:cxnLst/>
              <a:rect l="0" t="0" r="0" b="0"/>
              <a:pathLst>
                <a:path w="112585" h="28576">
                  <a:moveTo>
                    <a:pt x="17334" y="28575"/>
                  </a:moveTo>
                  <a:lnTo>
                    <a:pt x="17334" y="28575"/>
                  </a:lnTo>
                  <a:lnTo>
                    <a:pt x="12277" y="23519"/>
                  </a:lnTo>
                  <a:lnTo>
                    <a:pt x="6973" y="21036"/>
                  </a:lnTo>
                  <a:lnTo>
                    <a:pt x="0" y="19442"/>
                  </a:lnTo>
                  <a:lnTo>
                    <a:pt x="8906" y="14110"/>
                  </a:lnTo>
                  <a:lnTo>
                    <a:pt x="50130" y="7307"/>
                  </a:lnTo>
                  <a:lnTo>
                    <a:pt x="1125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705"/>
            <p:cNvSpPr/>
            <p:nvPr>
              <p:custDataLst>
                <p:tags r:id="rId140"/>
              </p:custDataLst>
            </p:nvPr>
          </p:nvSpPr>
          <p:spPr>
            <a:xfrm>
              <a:off x="682097" y="1850128"/>
              <a:ext cx="201862" cy="300871"/>
            </a:xfrm>
            <a:custGeom>
              <a:avLst/>
              <a:gdLst/>
              <a:ahLst/>
              <a:cxnLst/>
              <a:rect l="0" t="0" r="0" b="0"/>
              <a:pathLst>
                <a:path w="201862" h="300871">
                  <a:moveTo>
                    <a:pt x="79903" y="235847"/>
                  </a:moveTo>
                  <a:lnTo>
                    <a:pt x="79903" y="235847"/>
                  </a:lnTo>
                  <a:lnTo>
                    <a:pt x="79903" y="222589"/>
                  </a:lnTo>
                  <a:lnTo>
                    <a:pt x="71702" y="200904"/>
                  </a:lnTo>
                  <a:lnTo>
                    <a:pt x="60657" y="193626"/>
                  </a:lnTo>
                  <a:lnTo>
                    <a:pt x="49036" y="189823"/>
                  </a:lnTo>
                  <a:lnTo>
                    <a:pt x="45567" y="190348"/>
                  </a:lnTo>
                  <a:lnTo>
                    <a:pt x="38890" y="193753"/>
                  </a:lnTo>
                  <a:lnTo>
                    <a:pt x="24124" y="206676"/>
                  </a:lnTo>
                  <a:lnTo>
                    <a:pt x="11400" y="228968"/>
                  </a:lnTo>
                  <a:lnTo>
                    <a:pt x="927" y="255681"/>
                  </a:lnTo>
                  <a:lnTo>
                    <a:pt x="0" y="274296"/>
                  </a:lnTo>
                  <a:lnTo>
                    <a:pt x="3115" y="289977"/>
                  </a:lnTo>
                  <a:lnTo>
                    <a:pt x="5428" y="294159"/>
                  </a:lnTo>
                  <a:lnTo>
                    <a:pt x="8028" y="296946"/>
                  </a:lnTo>
                  <a:lnTo>
                    <a:pt x="16561" y="300044"/>
                  </a:lnTo>
                  <a:lnTo>
                    <a:pt x="21800" y="300870"/>
                  </a:lnTo>
                  <a:lnTo>
                    <a:pt x="26351" y="299304"/>
                  </a:lnTo>
                  <a:lnTo>
                    <a:pt x="34230" y="291919"/>
                  </a:lnTo>
                  <a:lnTo>
                    <a:pt x="63094" y="245985"/>
                  </a:lnTo>
                  <a:lnTo>
                    <a:pt x="70094" y="227151"/>
                  </a:lnTo>
                  <a:lnTo>
                    <a:pt x="77906" y="272489"/>
                  </a:lnTo>
                  <a:lnTo>
                    <a:pt x="78572" y="279325"/>
                  </a:lnTo>
                  <a:lnTo>
                    <a:pt x="81132" y="284941"/>
                  </a:lnTo>
                  <a:lnTo>
                    <a:pt x="89621" y="294003"/>
                  </a:lnTo>
                  <a:lnTo>
                    <a:pt x="97628" y="298735"/>
                  </a:lnTo>
                  <a:lnTo>
                    <a:pt x="101245" y="299998"/>
                  </a:lnTo>
                  <a:lnTo>
                    <a:pt x="110908" y="298578"/>
                  </a:lnTo>
                  <a:lnTo>
                    <a:pt x="116448" y="296718"/>
                  </a:lnTo>
                  <a:lnTo>
                    <a:pt x="125426" y="286184"/>
                  </a:lnTo>
                  <a:lnTo>
                    <a:pt x="139813" y="248495"/>
                  </a:lnTo>
                  <a:lnTo>
                    <a:pt x="146300" y="212318"/>
                  </a:lnTo>
                  <a:lnTo>
                    <a:pt x="153786" y="172313"/>
                  </a:lnTo>
                  <a:lnTo>
                    <a:pt x="161649" y="130121"/>
                  </a:lnTo>
                  <a:lnTo>
                    <a:pt x="164842" y="86826"/>
                  </a:lnTo>
                  <a:lnTo>
                    <a:pt x="168217" y="49171"/>
                  </a:lnTo>
                  <a:lnTo>
                    <a:pt x="173783" y="18115"/>
                  </a:lnTo>
                  <a:lnTo>
                    <a:pt x="171722" y="9255"/>
                  </a:lnTo>
                  <a:lnTo>
                    <a:pt x="166832" y="0"/>
                  </a:lnTo>
                  <a:lnTo>
                    <a:pt x="166163" y="4379"/>
                  </a:lnTo>
                  <a:lnTo>
                    <a:pt x="165698" y="40070"/>
                  </a:lnTo>
                  <a:lnTo>
                    <a:pt x="165642" y="86599"/>
                  </a:lnTo>
                  <a:lnTo>
                    <a:pt x="165631" y="132283"/>
                  </a:lnTo>
                  <a:lnTo>
                    <a:pt x="165629" y="171765"/>
                  </a:lnTo>
                  <a:lnTo>
                    <a:pt x="170685" y="215331"/>
                  </a:lnTo>
                  <a:lnTo>
                    <a:pt x="178886" y="246584"/>
                  </a:lnTo>
                  <a:lnTo>
                    <a:pt x="184926" y="256494"/>
                  </a:lnTo>
                  <a:lnTo>
                    <a:pt x="188018" y="259136"/>
                  </a:lnTo>
                  <a:lnTo>
                    <a:pt x="191138" y="258782"/>
                  </a:lnTo>
                  <a:lnTo>
                    <a:pt x="197427" y="252743"/>
                  </a:lnTo>
                  <a:lnTo>
                    <a:pt x="200927" y="243004"/>
                  </a:lnTo>
                  <a:lnTo>
                    <a:pt x="201861" y="237443"/>
                  </a:lnTo>
                  <a:lnTo>
                    <a:pt x="194203" y="207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874"/>
          <p:cNvGrpSpPr/>
          <p:nvPr/>
        </p:nvGrpSpPr>
        <p:grpSpPr>
          <a:xfrm>
            <a:off x="1333500" y="1794357"/>
            <a:ext cx="600076" cy="318412"/>
            <a:chOff x="1333500" y="1794357"/>
            <a:chExt cx="600076" cy="318412"/>
          </a:xfrm>
        </p:grpSpPr>
        <p:sp>
          <p:nvSpPr>
            <p:cNvPr id="76" name="SMARTInkShape-3706"/>
            <p:cNvSpPr/>
            <p:nvPr>
              <p:custDataLst>
                <p:tags r:id="rId133"/>
              </p:custDataLst>
            </p:nvPr>
          </p:nvSpPr>
          <p:spPr>
            <a:xfrm>
              <a:off x="1829228" y="1794357"/>
              <a:ext cx="104348" cy="263063"/>
            </a:xfrm>
            <a:custGeom>
              <a:avLst/>
              <a:gdLst/>
              <a:ahLst/>
              <a:cxnLst/>
              <a:rect l="0" t="0" r="0" b="0"/>
              <a:pathLst>
                <a:path w="104348" h="263063">
                  <a:moveTo>
                    <a:pt x="28147" y="72543"/>
                  </a:moveTo>
                  <a:lnTo>
                    <a:pt x="28147" y="72543"/>
                  </a:lnTo>
                  <a:lnTo>
                    <a:pt x="28147" y="29626"/>
                  </a:lnTo>
                  <a:lnTo>
                    <a:pt x="33635" y="5112"/>
                  </a:lnTo>
                  <a:lnTo>
                    <a:pt x="32864" y="2189"/>
                  </a:lnTo>
                  <a:lnTo>
                    <a:pt x="31292" y="240"/>
                  </a:lnTo>
                  <a:lnTo>
                    <a:pt x="30243" y="0"/>
                  </a:lnTo>
                  <a:lnTo>
                    <a:pt x="29545" y="898"/>
                  </a:lnTo>
                  <a:lnTo>
                    <a:pt x="28768" y="7892"/>
                  </a:lnTo>
                  <a:lnTo>
                    <a:pt x="25447" y="49699"/>
                  </a:lnTo>
                  <a:lnTo>
                    <a:pt x="19970" y="93431"/>
                  </a:lnTo>
                  <a:lnTo>
                    <a:pt x="19022" y="130825"/>
                  </a:lnTo>
                  <a:lnTo>
                    <a:pt x="12155" y="176719"/>
                  </a:lnTo>
                  <a:lnTo>
                    <a:pt x="6879" y="222629"/>
                  </a:lnTo>
                  <a:lnTo>
                    <a:pt x="214" y="263062"/>
                  </a:lnTo>
                  <a:lnTo>
                    <a:pt x="0" y="263056"/>
                  </a:lnTo>
                  <a:lnTo>
                    <a:pt x="16064" y="219731"/>
                  </a:lnTo>
                  <a:lnTo>
                    <a:pt x="25890" y="187019"/>
                  </a:lnTo>
                  <a:lnTo>
                    <a:pt x="45161" y="155470"/>
                  </a:lnTo>
                  <a:lnTo>
                    <a:pt x="55464" y="147147"/>
                  </a:lnTo>
                  <a:lnTo>
                    <a:pt x="60117" y="146620"/>
                  </a:lnTo>
                  <a:lnTo>
                    <a:pt x="64277" y="148386"/>
                  </a:lnTo>
                  <a:lnTo>
                    <a:pt x="78010" y="163807"/>
                  </a:lnTo>
                  <a:lnTo>
                    <a:pt x="96558" y="197462"/>
                  </a:lnTo>
                  <a:lnTo>
                    <a:pt x="102809" y="227080"/>
                  </a:lnTo>
                  <a:lnTo>
                    <a:pt x="104347" y="253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707"/>
            <p:cNvSpPr/>
            <p:nvPr>
              <p:custDataLst>
                <p:tags r:id="rId134"/>
              </p:custDataLst>
            </p:nvPr>
          </p:nvSpPr>
          <p:spPr>
            <a:xfrm>
              <a:off x="1735176" y="1924283"/>
              <a:ext cx="55525" cy="135635"/>
            </a:xfrm>
            <a:custGeom>
              <a:avLst/>
              <a:gdLst/>
              <a:ahLst/>
              <a:cxnLst/>
              <a:rect l="0" t="0" r="0" b="0"/>
              <a:pathLst>
                <a:path w="55525" h="135635">
                  <a:moveTo>
                    <a:pt x="55524" y="18817"/>
                  </a:moveTo>
                  <a:lnTo>
                    <a:pt x="55524" y="18817"/>
                  </a:lnTo>
                  <a:lnTo>
                    <a:pt x="46391" y="552"/>
                  </a:lnTo>
                  <a:lnTo>
                    <a:pt x="36002" y="0"/>
                  </a:lnTo>
                  <a:lnTo>
                    <a:pt x="25328" y="8337"/>
                  </a:lnTo>
                  <a:lnTo>
                    <a:pt x="13063" y="25237"/>
                  </a:lnTo>
                  <a:lnTo>
                    <a:pt x="0" y="66787"/>
                  </a:lnTo>
                  <a:lnTo>
                    <a:pt x="6299" y="102454"/>
                  </a:lnTo>
                  <a:lnTo>
                    <a:pt x="11774" y="118078"/>
                  </a:lnTo>
                  <a:lnTo>
                    <a:pt x="20557" y="129255"/>
                  </a:lnTo>
                  <a:lnTo>
                    <a:pt x="25863" y="133718"/>
                  </a:lnTo>
                  <a:lnTo>
                    <a:pt x="31517" y="135634"/>
                  </a:lnTo>
                  <a:lnTo>
                    <a:pt x="55524" y="13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708"/>
            <p:cNvSpPr/>
            <p:nvPr>
              <p:custDataLst>
                <p:tags r:id="rId135"/>
              </p:custDataLst>
            </p:nvPr>
          </p:nvSpPr>
          <p:spPr>
            <a:xfrm>
              <a:off x="1647825" y="1887782"/>
              <a:ext cx="19051" cy="26744"/>
            </a:xfrm>
            <a:custGeom>
              <a:avLst/>
              <a:gdLst/>
              <a:ahLst/>
              <a:cxnLst/>
              <a:rect l="0" t="0" r="0" b="0"/>
              <a:pathLst>
                <a:path w="19051" h="26744">
                  <a:moveTo>
                    <a:pt x="0" y="26743"/>
                  </a:moveTo>
                  <a:lnTo>
                    <a:pt x="0" y="26743"/>
                  </a:lnTo>
                  <a:lnTo>
                    <a:pt x="0" y="13485"/>
                  </a:lnTo>
                  <a:lnTo>
                    <a:pt x="2117" y="10496"/>
                  </a:lnTo>
                  <a:lnTo>
                    <a:pt x="16402" y="0"/>
                  </a:lnTo>
                  <a:lnTo>
                    <a:pt x="17285" y="448"/>
                  </a:lnTo>
                  <a:lnTo>
                    <a:pt x="19050" y="7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709"/>
            <p:cNvSpPr/>
            <p:nvPr>
              <p:custDataLst>
                <p:tags r:id="rId136"/>
              </p:custDataLst>
            </p:nvPr>
          </p:nvSpPr>
          <p:spPr>
            <a:xfrm>
              <a:off x="1638300" y="1966187"/>
              <a:ext cx="19051" cy="62639"/>
            </a:xfrm>
            <a:custGeom>
              <a:avLst/>
              <a:gdLst/>
              <a:ahLst/>
              <a:cxnLst/>
              <a:rect l="0" t="0" r="0" b="0"/>
              <a:pathLst>
                <a:path w="19051" h="62639">
                  <a:moveTo>
                    <a:pt x="0" y="5488"/>
                  </a:moveTo>
                  <a:lnTo>
                    <a:pt x="0" y="5488"/>
                  </a:lnTo>
                  <a:lnTo>
                    <a:pt x="0" y="432"/>
                  </a:lnTo>
                  <a:lnTo>
                    <a:pt x="2117" y="0"/>
                  </a:lnTo>
                  <a:lnTo>
                    <a:pt x="10113" y="2343"/>
                  </a:lnTo>
                  <a:lnTo>
                    <a:pt x="13092" y="6567"/>
                  </a:lnTo>
                  <a:lnTo>
                    <a:pt x="17285" y="26622"/>
                  </a:lnTo>
                  <a:lnTo>
                    <a:pt x="19050" y="62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710"/>
            <p:cNvSpPr/>
            <p:nvPr>
              <p:custDataLst>
                <p:tags r:id="rId137"/>
              </p:custDataLst>
            </p:nvPr>
          </p:nvSpPr>
          <p:spPr>
            <a:xfrm>
              <a:off x="1514868" y="1820599"/>
              <a:ext cx="89035" cy="265377"/>
            </a:xfrm>
            <a:custGeom>
              <a:avLst/>
              <a:gdLst/>
              <a:ahLst/>
              <a:cxnLst/>
              <a:rect l="0" t="0" r="0" b="0"/>
              <a:pathLst>
                <a:path w="89035" h="265377">
                  <a:moveTo>
                    <a:pt x="28182" y="8201"/>
                  </a:moveTo>
                  <a:lnTo>
                    <a:pt x="28182" y="8201"/>
                  </a:lnTo>
                  <a:lnTo>
                    <a:pt x="23126" y="8201"/>
                  </a:lnTo>
                  <a:lnTo>
                    <a:pt x="21636" y="7143"/>
                  </a:lnTo>
                  <a:lnTo>
                    <a:pt x="20643" y="5379"/>
                  </a:lnTo>
                  <a:lnTo>
                    <a:pt x="19050" y="0"/>
                  </a:lnTo>
                  <a:lnTo>
                    <a:pt x="13717" y="9181"/>
                  </a:lnTo>
                  <a:lnTo>
                    <a:pt x="10490" y="25307"/>
                  </a:lnTo>
                  <a:lnTo>
                    <a:pt x="9311" y="69172"/>
                  </a:lnTo>
                  <a:lnTo>
                    <a:pt x="9167" y="111849"/>
                  </a:lnTo>
                  <a:lnTo>
                    <a:pt x="9142" y="146274"/>
                  </a:lnTo>
                  <a:lnTo>
                    <a:pt x="9135" y="188341"/>
                  </a:lnTo>
                  <a:lnTo>
                    <a:pt x="8074" y="226092"/>
                  </a:lnTo>
                  <a:lnTo>
                    <a:pt x="4076" y="236628"/>
                  </a:lnTo>
                  <a:lnTo>
                    <a:pt x="2586" y="238802"/>
                  </a:lnTo>
                  <a:lnTo>
                    <a:pt x="1593" y="239193"/>
                  </a:lnTo>
                  <a:lnTo>
                    <a:pt x="931" y="238396"/>
                  </a:lnTo>
                  <a:lnTo>
                    <a:pt x="0" y="227161"/>
                  </a:lnTo>
                  <a:lnTo>
                    <a:pt x="7289" y="192367"/>
                  </a:lnTo>
                  <a:lnTo>
                    <a:pt x="16935" y="175070"/>
                  </a:lnTo>
                  <a:lnTo>
                    <a:pt x="39610" y="149597"/>
                  </a:lnTo>
                  <a:lnTo>
                    <a:pt x="43209" y="147974"/>
                  </a:lnTo>
                  <a:lnTo>
                    <a:pt x="46667" y="147949"/>
                  </a:lnTo>
                  <a:lnTo>
                    <a:pt x="64877" y="155515"/>
                  </a:lnTo>
                  <a:lnTo>
                    <a:pt x="73771" y="166807"/>
                  </a:lnTo>
                  <a:lnTo>
                    <a:pt x="88105" y="199927"/>
                  </a:lnTo>
                  <a:lnTo>
                    <a:pt x="89034" y="218296"/>
                  </a:lnTo>
                  <a:lnTo>
                    <a:pt x="85332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711"/>
            <p:cNvSpPr/>
            <p:nvPr>
              <p:custDataLst>
                <p:tags r:id="rId138"/>
              </p:custDataLst>
            </p:nvPr>
          </p:nvSpPr>
          <p:spPr>
            <a:xfrm>
              <a:off x="1333500" y="1962150"/>
              <a:ext cx="133351" cy="150619"/>
            </a:xfrm>
            <a:custGeom>
              <a:avLst/>
              <a:gdLst/>
              <a:ahLst/>
              <a:cxnLst/>
              <a:rect l="0" t="0" r="0" b="0"/>
              <a:pathLst>
                <a:path w="133351" h="150619">
                  <a:moveTo>
                    <a:pt x="0" y="9525"/>
                  </a:moveTo>
                  <a:lnTo>
                    <a:pt x="0" y="9525"/>
                  </a:lnTo>
                  <a:lnTo>
                    <a:pt x="5488" y="9525"/>
                  </a:lnTo>
                  <a:lnTo>
                    <a:pt x="932" y="9525"/>
                  </a:lnTo>
                  <a:lnTo>
                    <a:pt x="55" y="49623"/>
                  </a:lnTo>
                  <a:lnTo>
                    <a:pt x="11" y="88942"/>
                  </a:lnTo>
                  <a:lnTo>
                    <a:pt x="5059" y="132104"/>
                  </a:lnTo>
                  <a:lnTo>
                    <a:pt x="10362" y="143380"/>
                  </a:lnTo>
                  <a:lnTo>
                    <a:pt x="13258" y="146386"/>
                  </a:lnTo>
                  <a:lnTo>
                    <a:pt x="22120" y="149727"/>
                  </a:lnTo>
                  <a:lnTo>
                    <a:pt x="27447" y="150618"/>
                  </a:lnTo>
                  <a:lnTo>
                    <a:pt x="32056" y="149096"/>
                  </a:lnTo>
                  <a:lnTo>
                    <a:pt x="40000" y="141759"/>
                  </a:lnTo>
                  <a:lnTo>
                    <a:pt x="44236" y="134265"/>
                  </a:lnTo>
                  <a:lnTo>
                    <a:pt x="56699" y="88407"/>
                  </a:lnTo>
                  <a:lnTo>
                    <a:pt x="56849" y="88571"/>
                  </a:lnTo>
                  <a:lnTo>
                    <a:pt x="57016" y="91576"/>
                  </a:lnTo>
                  <a:lnTo>
                    <a:pt x="59913" y="96439"/>
                  </a:lnTo>
                  <a:lnTo>
                    <a:pt x="87738" y="125746"/>
                  </a:lnTo>
                  <a:lnTo>
                    <a:pt x="94733" y="129970"/>
                  </a:lnTo>
                  <a:lnTo>
                    <a:pt x="102429" y="131848"/>
                  </a:lnTo>
                  <a:lnTo>
                    <a:pt x="112904" y="132682"/>
                  </a:lnTo>
                  <a:lnTo>
                    <a:pt x="116545" y="131847"/>
                  </a:lnTo>
                  <a:lnTo>
                    <a:pt x="118971" y="130231"/>
                  </a:lnTo>
                  <a:lnTo>
                    <a:pt x="122726" y="123497"/>
                  </a:lnTo>
                  <a:lnTo>
                    <a:pt x="129732" y="101856"/>
                  </a:lnTo>
                  <a:lnTo>
                    <a:pt x="133032" y="5497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875"/>
          <p:cNvGrpSpPr/>
          <p:nvPr/>
        </p:nvGrpSpPr>
        <p:grpSpPr>
          <a:xfrm>
            <a:off x="2253987" y="1784722"/>
            <a:ext cx="659953" cy="330177"/>
            <a:chOff x="2253987" y="1784722"/>
            <a:chExt cx="659953" cy="330177"/>
          </a:xfrm>
        </p:grpSpPr>
        <p:sp>
          <p:nvSpPr>
            <p:cNvPr id="83" name="SMARTInkShape-3712"/>
            <p:cNvSpPr/>
            <p:nvPr>
              <p:custDataLst>
                <p:tags r:id="rId130"/>
              </p:custDataLst>
            </p:nvPr>
          </p:nvSpPr>
          <p:spPr>
            <a:xfrm>
              <a:off x="2762250" y="1926585"/>
              <a:ext cx="151690" cy="123149"/>
            </a:xfrm>
            <a:custGeom>
              <a:avLst/>
              <a:gdLst/>
              <a:ahLst/>
              <a:cxnLst/>
              <a:rect l="0" t="0" r="0" b="0"/>
              <a:pathLst>
                <a:path w="151690" h="123149">
                  <a:moveTo>
                    <a:pt x="0" y="73665"/>
                  </a:moveTo>
                  <a:lnTo>
                    <a:pt x="0" y="73665"/>
                  </a:lnTo>
                  <a:lnTo>
                    <a:pt x="0" y="30269"/>
                  </a:lnTo>
                  <a:lnTo>
                    <a:pt x="0" y="74425"/>
                  </a:lnTo>
                  <a:lnTo>
                    <a:pt x="0" y="118326"/>
                  </a:lnTo>
                  <a:lnTo>
                    <a:pt x="0" y="123148"/>
                  </a:lnTo>
                  <a:lnTo>
                    <a:pt x="1058" y="112903"/>
                  </a:lnTo>
                  <a:lnTo>
                    <a:pt x="13258" y="72561"/>
                  </a:lnTo>
                  <a:lnTo>
                    <a:pt x="31799" y="29676"/>
                  </a:lnTo>
                  <a:lnTo>
                    <a:pt x="36233" y="15358"/>
                  </a:lnTo>
                  <a:lnTo>
                    <a:pt x="37913" y="15744"/>
                  </a:lnTo>
                  <a:lnTo>
                    <a:pt x="44277" y="29339"/>
                  </a:lnTo>
                  <a:lnTo>
                    <a:pt x="55695" y="74073"/>
                  </a:lnTo>
                  <a:lnTo>
                    <a:pt x="56719" y="80489"/>
                  </a:lnTo>
                  <a:lnTo>
                    <a:pt x="56863" y="80331"/>
                  </a:lnTo>
                  <a:lnTo>
                    <a:pt x="57022" y="77333"/>
                  </a:lnTo>
                  <a:lnTo>
                    <a:pt x="74447" y="34840"/>
                  </a:lnTo>
                  <a:lnTo>
                    <a:pt x="97149" y="6019"/>
                  </a:lnTo>
                  <a:lnTo>
                    <a:pt x="107030" y="1267"/>
                  </a:lnTo>
                  <a:lnTo>
                    <a:pt x="112628" y="0"/>
                  </a:lnTo>
                  <a:lnTo>
                    <a:pt x="124493" y="1414"/>
                  </a:lnTo>
                  <a:lnTo>
                    <a:pt x="130621" y="3272"/>
                  </a:lnTo>
                  <a:lnTo>
                    <a:pt x="140251" y="10982"/>
                  </a:lnTo>
                  <a:lnTo>
                    <a:pt x="144300" y="16001"/>
                  </a:lnTo>
                  <a:lnTo>
                    <a:pt x="148800" y="30045"/>
                  </a:lnTo>
                  <a:lnTo>
                    <a:pt x="151689" y="64931"/>
                  </a:lnTo>
                  <a:lnTo>
                    <a:pt x="142875" y="111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713"/>
            <p:cNvSpPr/>
            <p:nvPr>
              <p:custDataLst>
                <p:tags r:id="rId131"/>
              </p:custDataLst>
            </p:nvPr>
          </p:nvSpPr>
          <p:spPr>
            <a:xfrm>
              <a:off x="2620056" y="1925882"/>
              <a:ext cx="94570" cy="150569"/>
            </a:xfrm>
            <a:custGeom>
              <a:avLst/>
              <a:gdLst/>
              <a:ahLst/>
              <a:cxnLst/>
              <a:rect l="0" t="0" r="0" b="0"/>
              <a:pathLst>
                <a:path w="94570" h="150569">
                  <a:moveTo>
                    <a:pt x="75519" y="26743"/>
                  </a:moveTo>
                  <a:lnTo>
                    <a:pt x="75519" y="26743"/>
                  </a:lnTo>
                  <a:lnTo>
                    <a:pt x="75519" y="21687"/>
                  </a:lnTo>
                  <a:lnTo>
                    <a:pt x="72697" y="16382"/>
                  </a:lnTo>
                  <a:lnTo>
                    <a:pt x="58185" y="0"/>
                  </a:lnTo>
                  <a:lnTo>
                    <a:pt x="51587" y="1805"/>
                  </a:lnTo>
                  <a:lnTo>
                    <a:pt x="38795" y="8771"/>
                  </a:lnTo>
                  <a:lnTo>
                    <a:pt x="30622" y="16639"/>
                  </a:lnTo>
                  <a:lnTo>
                    <a:pt x="10951" y="47560"/>
                  </a:lnTo>
                  <a:lnTo>
                    <a:pt x="2765" y="72069"/>
                  </a:lnTo>
                  <a:lnTo>
                    <a:pt x="0" y="104371"/>
                  </a:lnTo>
                  <a:lnTo>
                    <a:pt x="2444" y="116983"/>
                  </a:lnTo>
                  <a:lnTo>
                    <a:pt x="4577" y="121828"/>
                  </a:lnTo>
                  <a:lnTo>
                    <a:pt x="7058" y="125058"/>
                  </a:lnTo>
                  <a:lnTo>
                    <a:pt x="12637" y="128647"/>
                  </a:lnTo>
                  <a:lnTo>
                    <a:pt x="21466" y="127420"/>
                  </a:lnTo>
                  <a:lnTo>
                    <a:pt x="26783" y="125611"/>
                  </a:lnTo>
                  <a:lnTo>
                    <a:pt x="35514" y="115134"/>
                  </a:lnTo>
                  <a:lnTo>
                    <a:pt x="43557" y="97030"/>
                  </a:lnTo>
                  <a:lnTo>
                    <a:pt x="60003" y="53090"/>
                  </a:lnTo>
                  <a:lnTo>
                    <a:pt x="64811" y="34103"/>
                  </a:lnTo>
                  <a:lnTo>
                    <a:pt x="65205" y="33767"/>
                  </a:lnTo>
                  <a:lnTo>
                    <a:pt x="65468" y="34600"/>
                  </a:lnTo>
                  <a:lnTo>
                    <a:pt x="67022" y="76268"/>
                  </a:lnTo>
                  <a:lnTo>
                    <a:pt x="79247" y="122243"/>
                  </a:lnTo>
                  <a:lnTo>
                    <a:pt x="94569" y="1505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714"/>
            <p:cNvSpPr/>
            <p:nvPr>
              <p:custDataLst>
                <p:tags r:id="rId132"/>
              </p:custDataLst>
            </p:nvPr>
          </p:nvSpPr>
          <p:spPr>
            <a:xfrm>
              <a:off x="2253987" y="1784722"/>
              <a:ext cx="79639" cy="330177"/>
            </a:xfrm>
            <a:custGeom>
              <a:avLst/>
              <a:gdLst/>
              <a:ahLst/>
              <a:cxnLst/>
              <a:rect l="0" t="0" r="0" b="0"/>
              <a:pathLst>
                <a:path w="79639" h="330177">
                  <a:moveTo>
                    <a:pt x="41538" y="72653"/>
                  </a:moveTo>
                  <a:lnTo>
                    <a:pt x="41538" y="72653"/>
                  </a:lnTo>
                  <a:lnTo>
                    <a:pt x="13815" y="72653"/>
                  </a:lnTo>
                  <a:lnTo>
                    <a:pt x="9298" y="70536"/>
                  </a:lnTo>
                  <a:lnTo>
                    <a:pt x="1456" y="62540"/>
                  </a:lnTo>
                  <a:lnTo>
                    <a:pt x="0" y="57444"/>
                  </a:lnTo>
                  <a:lnTo>
                    <a:pt x="2776" y="27873"/>
                  </a:lnTo>
                  <a:lnTo>
                    <a:pt x="8788" y="15356"/>
                  </a:lnTo>
                  <a:lnTo>
                    <a:pt x="17457" y="4854"/>
                  </a:lnTo>
                  <a:lnTo>
                    <a:pt x="24838" y="187"/>
                  </a:lnTo>
                  <a:lnTo>
                    <a:pt x="27230" y="0"/>
                  </a:lnTo>
                  <a:lnTo>
                    <a:pt x="28824" y="935"/>
                  </a:lnTo>
                  <a:lnTo>
                    <a:pt x="29887" y="2616"/>
                  </a:lnTo>
                  <a:lnTo>
                    <a:pt x="37378" y="21541"/>
                  </a:lnTo>
                  <a:lnTo>
                    <a:pt x="41939" y="29053"/>
                  </a:lnTo>
                  <a:lnTo>
                    <a:pt x="50319" y="71528"/>
                  </a:lnTo>
                  <a:lnTo>
                    <a:pt x="58246" y="117861"/>
                  </a:lnTo>
                  <a:lnTo>
                    <a:pt x="65182" y="162957"/>
                  </a:lnTo>
                  <a:lnTo>
                    <a:pt x="69464" y="207338"/>
                  </a:lnTo>
                  <a:lnTo>
                    <a:pt x="69985" y="249423"/>
                  </a:lnTo>
                  <a:lnTo>
                    <a:pt x="59735" y="293160"/>
                  </a:lnTo>
                  <a:lnTo>
                    <a:pt x="47720" y="325054"/>
                  </a:lnTo>
                  <a:lnTo>
                    <a:pt x="44601" y="328762"/>
                  </a:lnTo>
                  <a:lnTo>
                    <a:pt x="41463" y="330176"/>
                  </a:lnTo>
                  <a:lnTo>
                    <a:pt x="38313" y="330060"/>
                  </a:lnTo>
                  <a:lnTo>
                    <a:pt x="36213" y="327866"/>
                  </a:lnTo>
                  <a:lnTo>
                    <a:pt x="33880" y="319783"/>
                  </a:lnTo>
                  <a:lnTo>
                    <a:pt x="32177" y="276852"/>
                  </a:lnTo>
                  <a:lnTo>
                    <a:pt x="34908" y="266419"/>
                  </a:lnTo>
                  <a:lnTo>
                    <a:pt x="45218" y="251774"/>
                  </a:lnTo>
                  <a:lnTo>
                    <a:pt x="57552" y="237975"/>
                  </a:lnTo>
                  <a:lnTo>
                    <a:pt x="79638" y="215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876"/>
          <p:cNvGrpSpPr/>
          <p:nvPr/>
        </p:nvGrpSpPr>
        <p:grpSpPr>
          <a:xfrm>
            <a:off x="3296607" y="1762125"/>
            <a:ext cx="389569" cy="304801"/>
            <a:chOff x="3296607" y="1762125"/>
            <a:chExt cx="389569" cy="304801"/>
          </a:xfrm>
        </p:grpSpPr>
        <p:sp>
          <p:nvSpPr>
            <p:cNvPr id="87" name="SMARTInkShape-3715"/>
            <p:cNvSpPr/>
            <p:nvPr>
              <p:custDataLst>
                <p:tags r:id="rId123"/>
              </p:custDataLst>
            </p:nvPr>
          </p:nvSpPr>
          <p:spPr>
            <a:xfrm>
              <a:off x="3667125" y="1762125"/>
              <a:ext cx="19051" cy="304801"/>
            </a:xfrm>
            <a:custGeom>
              <a:avLst/>
              <a:gdLst/>
              <a:ahLst/>
              <a:cxnLst/>
              <a:rect l="0" t="0" r="0" b="0"/>
              <a:pathLst>
                <a:path w="19051" h="304801">
                  <a:moveTo>
                    <a:pt x="19050" y="0"/>
                  </a:moveTo>
                  <a:lnTo>
                    <a:pt x="19050" y="0"/>
                  </a:lnTo>
                  <a:lnTo>
                    <a:pt x="11511" y="31084"/>
                  </a:lnTo>
                  <a:lnTo>
                    <a:pt x="9918" y="77283"/>
                  </a:lnTo>
                  <a:lnTo>
                    <a:pt x="9642" y="121912"/>
                  </a:lnTo>
                  <a:lnTo>
                    <a:pt x="4503" y="158536"/>
                  </a:lnTo>
                  <a:lnTo>
                    <a:pt x="1334" y="199609"/>
                  </a:lnTo>
                  <a:lnTo>
                    <a:pt x="396" y="240236"/>
                  </a:lnTo>
                  <a:lnTo>
                    <a:pt x="34" y="287747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716"/>
            <p:cNvSpPr/>
            <p:nvPr>
              <p:custDataLst>
                <p:tags r:id="rId124"/>
              </p:custDataLst>
            </p:nvPr>
          </p:nvSpPr>
          <p:spPr>
            <a:xfrm>
              <a:off x="3590925" y="1781175"/>
              <a:ext cx="38101" cy="247651"/>
            </a:xfrm>
            <a:custGeom>
              <a:avLst/>
              <a:gdLst/>
              <a:ahLst/>
              <a:cxnLst/>
              <a:rect l="0" t="0" r="0" b="0"/>
              <a:pathLst>
                <a:path w="38101" h="247651">
                  <a:moveTo>
                    <a:pt x="38100" y="0"/>
                  </a:moveTo>
                  <a:lnTo>
                    <a:pt x="38100" y="0"/>
                  </a:lnTo>
                  <a:lnTo>
                    <a:pt x="38100" y="39059"/>
                  </a:lnTo>
                  <a:lnTo>
                    <a:pt x="35278" y="86542"/>
                  </a:lnTo>
                  <a:lnTo>
                    <a:pt x="29899" y="126573"/>
                  </a:lnTo>
                  <a:lnTo>
                    <a:pt x="21232" y="171130"/>
                  </a:lnTo>
                  <a:lnTo>
                    <a:pt x="12406" y="211337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717"/>
            <p:cNvSpPr/>
            <p:nvPr>
              <p:custDataLst>
                <p:tags r:id="rId125"/>
              </p:custDataLst>
            </p:nvPr>
          </p:nvSpPr>
          <p:spPr>
            <a:xfrm>
              <a:off x="3533775" y="18192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718"/>
            <p:cNvSpPr/>
            <p:nvPr>
              <p:custDataLst>
                <p:tags r:id="rId126"/>
              </p:custDataLst>
            </p:nvPr>
          </p:nvSpPr>
          <p:spPr>
            <a:xfrm>
              <a:off x="3524250" y="1924050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9525" y="0"/>
                  </a:moveTo>
                  <a:lnTo>
                    <a:pt x="9525" y="0"/>
                  </a:lnTo>
                  <a:lnTo>
                    <a:pt x="9525" y="4478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719"/>
            <p:cNvSpPr/>
            <p:nvPr>
              <p:custDataLst>
                <p:tags r:id="rId127"/>
              </p:custDataLst>
            </p:nvPr>
          </p:nvSpPr>
          <p:spPr>
            <a:xfrm>
              <a:off x="3373174" y="1924050"/>
              <a:ext cx="122502" cy="19051"/>
            </a:xfrm>
            <a:custGeom>
              <a:avLst/>
              <a:gdLst/>
              <a:ahLst/>
              <a:cxnLst/>
              <a:rect l="0" t="0" r="0" b="0"/>
              <a:pathLst>
                <a:path w="122502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23663" y="17992"/>
                  </a:lnTo>
                  <a:lnTo>
                    <a:pt x="66133" y="10849"/>
                  </a:lnTo>
                  <a:lnTo>
                    <a:pt x="101489" y="8728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720"/>
            <p:cNvSpPr/>
            <p:nvPr>
              <p:custDataLst>
                <p:tags r:id="rId128"/>
              </p:custDataLst>
            </p:nvPr>
          </p:nvSpPr>
          <p:spPr>
            <a:xfrm>
              <a:off x="3429426" y="1782499"/>
              <a:ext cx="28150" cy="280991"/>
            </a:xfrm>
            <a:custGeom>
              <a:avLst/>
              <a:gdLst/>
              <a:ahLst/>
              <a:cxnLst/>
              <a:rect l="0" t="0" r="0" b="0"/>
              <a:pathLst>
                <a:path w="28150" h="280991">
                  <a:moveTo>
                    <a:pt x="28149" y="8201"/>
                  </a:moveTo>
                  <a:lnTo>
                    <a:pt x="28149" y="8201"/>
                  </a:lnTo>
                  <a:lnTo>
                    <a:pt x="23092" y="8201"/>
                  </a:lnTo>
                  <a:lnTo>
                    <a:pt x="21603" y="7143"/>
                  </a:lnTo>
                  <a:lnTo>
                    <a:pt x="20610" y="5379"/>
                  </a:lnTo>
                  <a:lnTo>
                    <a:pt x="19017" y="0"/>
                  </a:lnTo>
                  <a:lnTo>
                    <a:pt x="18634" y="47615"/>
                  </a:lnTo>
                  <a:lnTo>
                    <a:pt x="18626" y="90148"/>
                  </a:lnTo>
                  <a:lnTo>
                    <a:pt x="18624" y="129594"/>
                  </a:lnTo>
                  <a:lnTo>
                    <a:pt x="15802" y="163761"/>
                  </a:lnTo>
                  <a:lnTo>
                    <a:pt x="10423" y="204382"/>
                  </a:lnTo>
                  <a:lnTo>
                    <a:pt x="1734" y="249700"/>
                  </a:lnTo>
                  <a:lnTo>
                    <a:pt x="0" y="272393"/>
                  </a:lnTo>
                  <a:lnTo>
                    <a:pt x="917" y="276404"/>
                  </a:lnTo>
                  <a:lnTo>
                    <a:pt x="2586" y="279078"/>
                  </a:lnTo>
                  <a:lnTo>
                    <a:pt x="4757" y="280861"/>
                  </a:lnTo>
                  <a:lnTo>
                    <a:pt x="7262" y="280990"/>
                  </a:lnTo>
                  <a:lnTo>
                    <a:pt x="12869" y="278313"/>
                  </a:lnTo>
                  <a:lnTo>
                    <a:pt x="28149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721"/>
            <p:cNvSpPr/>
            <p:nvPr>
              <p:custDataLst>
                <p:tags r:id="rId129"/>
              </p:custDataLst>
            </p:nvPr>
          </p:nvSpPr>
          <p:spPr>
            <a:xfrm>
              <a:off x="3296607" y="1891209"/>
              <a:ext cx="65719" cy="170038"/>
            </a:xfrm>
            <a:custGeom>
              <a:avLst/>
              <a:gdLst/>
              <a:ahLst/>
              <a:cxnLst/>
              <a:rect l="0" t="0" r="0" b="0"/>
              <a:pathLst>
                <a:path w="65719" h="170038">
                  <a:moveTo>
                    <a:pt x="65718" y="32841"/>
                  </a:moveTo>
                  <a:lnTo>
                    <a:pt x="65718" y="32841"/>
                  </a:lnTo>
                  <a:lnTo>
                    <a:pt x="60661" y="27785"/>
                  </a:lnTo>
                  <a:lnTo>
                    <a:pt x="58179" y="22480"/>
                  </a:lnTo>
                  <a:lnTo>
                    <a:pt x="57517" y="19583"/>
                  </a:lnTo>
                  <a:lnTo>
                    <a:pt x="51137" y="13543"/>
                  </a:lnTo>
                  <a:lnTo>
                    <a:pt x="34851" y="1042"/>
                  </a:lnTo>
                  <a:lnTo>
                    <a:pt x="31381" y="0"/>
                  </a:lnTo>
                  <a:lnTo>
                    <a:pt x="28010" y="364"/>
                  </a:lnTo>
                  <a:lnTo>
                    <a:pt x="9939" y="8552"/>
                  </a:lnTo>
                  <a:lnTo>
                    <a:pt x="3886" y="14285"/>
                  </a:lnTo>
                  <a:lnTo>
                    <a:pt x="0" y="21532"/>
                  </a:lnTo>
                  <a:lnTo>
                    <a:pt x="12384" y="49674"/>
                  </a:lnTo>
                  <a:lnTo>
                    <a:pt x="41388" y="94837"/>
                  </a:lnTo>
                  <a:lnTo>
                    <a:pt x="49613" y="110136"/>
                  </a:lnTo>
                  <a:lnTo>
                    <a:pt x="54893" y="137205"/>
                  </a:lnTo>
                  <a:lnTo>
                    <a:pt x="54557" y="149075"/>
                  </a:lnTo>
                  <a:lnTo>
                    <a:pt x="50880" y="157878"/>
                  </a:lnTo>
                  <a:lnTo>
                    <a:pt x="42895" y="165319"/>
                  </a:lnTo>
                  <a:lnTo>
                    <a:pt x="37803" y="168784"/>
                  </a:lnTo>
                  <a:lnTo>
                    <a:pt x="32291" y="170037"/>
                  </a:lnTo>
                  <a:lnTo>
                    <a:pt x="20523" y="168606"/>
                  </a:lnTo>
                  <a:lnTo>
                    <a:pt x="11059" y="161620"/>
                  </a:lnTo>
                  <a:lnTo>
                    <a:pt x="7054" y="156794"/>
                  </a:lnTo>
                  <a:lnTo>
                    <a:pt x="2603" y="145787"/>
                  </a:lnTo>
                  <a:lnTo>
                    <a:pt x="1417" y="139888"/>
                  </a:lnTo>
                  <a:lnTo>
                    <a:pt x="8568" y="1090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877"/>
          <p:cNvGrpSpPr/>
          <p:nvPr/>
        </p:nvGrpSpPr>
        <p:grpSpPr>
          <a:xfrm>
            <a:off x="4095750" y="1655671"/>
            <a:ext cx="1047751" cy="461282"/>
            <a:chOff x="4095750" y="1655671"/>
            <a:chExt cx="1047751" cy="461282"/>
          </a:xfrm>
        </p:grpSpPr>
        <p:sp>
          <p:nvSpPr>
            <p:cNvPr id="95" name="SMARTInkShape-3722"/>
            <p:cNvSpPr/>
            <p:nvPr>
              <p:custDataLst>
                <p:tags r:id="rId115"/>
              </p:custDataLst>
            </p:nvPr>
          </p:nvSpPr>
          <p:spPr>
            <a:xfrm>
              <a:off x="5124450" y="18859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723"/>
            <p:cNvSpPr/>
            <p:nvPr>
              <p:custDataLst>
                <p:tags r:id="rId116"/>
              </p:custDataLst>
            </p:nvPr>
          </p:nvSpPr>
          <p:spPr>
            <a:xfrm>
              <a:off x="4800600" y="1655671"/>
              <a:ext cx="256334" cy="262755"/>
            </a:xfrm>
            <a:custGeom>
              <a:avLst/>
              <a:gdLst/>
              <a:ahLst/>
              <a:cxnLst/>
              <a:rect l="0" t="0" r="0" b="0"/>
              <a:pathLst>
                <a:path w="256334" h="262755">
                  <a:moveTo>
                    <a:pt x="0" y="201704"/>
                  </a:moveTo>
                  <a:lnTo>
                    <a:pt x="0" y="201704"/>
                  </a:lnTo>
                  <a:lnTo>
                    <a:pt x="5057" y="201704"/>
                  </a:lnTo>
                  <a:lnTo>
                    <a:pt x="52663" y="185228"/>
                  </a:lnTo>
                  <a:lnTo>
                    <a:pt x="57334" y="184370"/>
                  </a:lnTo>
                  <a:lnTo>
                    <a:pt x="82257" y="166403"/>
                  </a:lnTo>
                  <a:lnTo>
                    <a:pt x="82354" y="165470"/>
                  </a:lnTo>
                  <a:lnTo>
                    <a:pt x="81361" y="164848"/>
                  </a:lnTo>
                  <a:lnTo>
                    <a:pt x="67106" y="163850"/>
                  </a:lnTo>
                  <a:lnTo>
                    <a:pt x="58753" y="166535"/>
                  </a:lnTo>
                  <a:lnTo>
                    <a:pt x="39710" y="181940"/>
                  </a:lnTo>
                  <a:lnTo>
                    <a:pt x="33524" y="190450"/>
                  </a:lnTo>
                  <a:lnTo>
                    <a:pt x="28658" y="198819"/>
                  </a:lnTo>
                  <a:lnTo>
                    <a:pt x="19440" y="209594"/>
                  </a:lnTo>
                  <a:lnTo>
                    <a:pt x="17193" y="215431"/>
                  </a:lnTo>
                  <a:lnTo>
                    <a:pt x="17519" y="227560"/>
                  </a:lnTo>
                  <a:lnTo>
                    <a:pt x="23653" y="246289"/>
                  </a:lnTo>
                  <a:lnTo>
                    <a:pt x="27410" y="250477"/>
                  </a:lnTo>
                  <a:lnTo>
                    <a:pt x="37229" y="255131"/>
                  </a:lnTo>
                  <a:lnTo>
                    <a:pt x="64770" y="252694"/>
                  </a:lnTo>
                  <a:lnTo>
                    <a:pt x="111227" y="242233"/>
                  </a:lnTo>
                  <a:lnTo>
                    <a:pt x="132440" y="237702"/>
                  </a:lnTo>
                  <a:lnTo>
                    <a:pt x="145645" y="231461"/>
                  </a:lnTo>
                  <a:lnTo>
                    <a:pt x="158570" y="221632"/>
                  </a:lnTo>
                  <a:lnTo>
                    <a:pt x="161805" y="217106"/>
                  </a:lnTo>
                  <a:lnTo>
                    <a:pt x="162903" y="213030"/>
                  </a:lnTo>
                  <a:lnTo>
                    <a:pt x="162577" y="209255"/>
                  </a:lnTo>
                  <a:lnTo>
                    <a:pt x="159393" y="202238"/>
                  </a:lnTo>
                  <a:lnTo>
                    <a:pt x="157061" y="198885"/>
                  </a:lnTo>
                  <a:lnTo>
                    <a:pt x="153391" y="197708"/>
                  </a:lnTo>
                  <a:lnTo>
                    <a:pt x="143669" y="199222"/>
                  </a:lnTo>
                  <a:lnTo>
                    <a:pt x="126295" y="206025"/>
                  </a:lnTo>
                  <a:lnTo>
                    <a:pt x="116810" y="214561"/>
                  </a:lnTo>
                  <a:lnTo>
                    <a:pt x="110124" y="225410"/>
                  </a:lnTo>
                  <a:lnTo>
                    <a:pt x="107152" y="237287"/>
                  </a:lnTo>
                  <a:lnTo>
                    <a:pt x="108654" y="246799"/>
                  </a:lnTo>
                  <a:lnTo>
                    <a:pt x="110536" y="250817"/>
                  </a:lnTo>
                  <a:lnTo>
                    <a:pt x="118271" y="258104"/>
                  </a:lnTo>
                  <a:lnTo>
                    <a:pt x="123298" y="261529"/>
                  </a:lnTo>
                  <a:lnTo>
                    <a:pt x="128765" y="262754"/>
                  </a:lnTo>
                  <a:lnTo>
                    <a:pt x="140484" y="261293"/>
                  </a:lnTo>
                  <a:lnTo>
                    <a:pt x="158982" y="249464"/>
                  </a:lnTo>
                  <a:lnTo>
                    <a:pt x="177650" y="231991"/>
                  </a:lnTo>
                  <a:lnTo>
                    <a:pt x="200622" y="194516"/>
                  </a:lnTo>
                  <a:lnTo>
                    <a:pt x="220487" y="151954"/>
                  </a:lnTo>
                  <a:lnTo>
                    <a:pt x="237893" y="108996"/>
                  </a:lnTo>
                  <a:lnTo>
                    <a:pt x="250780" y="66387"/>
                  </a:lnTo>
                  <a:lnTo>
                    <a:pt x="256333" y="22560"/>
                  </a:lnTo>
                  <a:lnTo>
                    <a:pt x="255743" y="9901"/>
                  </a:lnTo>
                  <a:lnTo>
                    <a:pt x="251952" y="747"/>
                  </a:lnTo>
                  <a:lnTo>
                    <a:pt x="249460" y="0"/>
                  </a:lnTo>
                  <a:lnTo>
                    <a:pt x="246740" y="1618"/>
                  </a:lnTo>
                  <a:lnTo>
                    <a:pt x="243868" y="4813"/>
                  </a:lnTo>
                  <a:lnTo>
                    <a:pt x="228521" y="46163"/>
                  </a:lnTo>
                  <a:lnTo>
                    <a:pt x="210828" y="89253"/>
                  </a:lnTo>
                  <a:lnTo>
                    <a:pt x="203226" y="128286"/>
                  </a:lnTo>
                  <a:lnTo>
                    <a:pt x="199599" y="166309"/>
                  </a:lnTo>
                  <a:lnTo>
                    <a:pt x="192611" y="206746"/>
                  </a:lnTo>
                  <a:lnTo>
                    <a:pt x="190500" y="258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724"/>
            <p:cNvSpPr/>
            <p:nvPr>
              <p:custDataLst>
                <p:tags r:id="rId117"/>
              </p:custDataLst>
            </p:nvPr>
          </p:nvSpPr>
          <p:spPr>
            <a:xfrm>
              <a:off x="4697542" y="1814219"/>
              <a:ext cx="74484" cy="19624"/>
            </a:xfrm>
            <a:custGeom>
              <a:avLst/>
              <a:gdLst/>
              <a:ahLst/>
              <a:cxnLst/>
              <a:rect l="0" t="0" r="0" b="0"/>
              <a:pathLst>
                <a:path w="74484" h="19624">
                  <a:moveTo>
                    <a:pt x="17333" y="5056"/>
                  </a:moveTo>
                  <a:lnTo>
                    <a:pt x="17333" y="5056"/>
                  </a:lnTo>
                  <a:lnTo>
                    <a:pt x="4076" y="5056"/>
                  </a:lnTo>
                  <a:lnTo>
                    <a:pt x="2145" y="3998"/>
                  </a:lnTo>
                  <a:lnTo>
                    <a:pt x="858" y="2234"/>
                  </a:lnTo>
                  <a:lnTo>
                    <a:pt x="0" y="0"/>
                  </a:lnTo>
                  <a:lnTo>
                    <a:pt x="1544" y="626"/>
                  </a:lnTo>
                  <a:lnTo>
                    <a:pt x="13831" y="9506"/>
                  </a:lnTo>
                  <a:lnTo>
                    <a:pt x="54821" y="19623"/>
                  </a:lnTo>
                  <a:lnTo>
                    <a:pt x="74483" y="14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725"/>
            <p:cNvSpPr/>
            <p:nvPr>
              <p:custDataLst>
                <p:tags r:id="rId118"/>
              </p:custDataLst>
            </p:nvPr>
          </p:nvSpPr>
          <p:spPr>
            <a:xfrm>
              <a:off x="4477142" y="1682555"/>
              <a:ext cx="313934" cy="266174"/>
            </a:xfrm>
            <a:custGeom>
              <a:avLst/>
              <a:gdLst/>
              <a:ahLst/>
              <a:cxnLst/>
              <a:rect l="0" t="0" r="0" b="0"/>
              <a:pathLst>
                <a:path w="313934" h="266174">
                  <a:moveTo>
                    <a:pt x="9133" y="165295"/>
                  </a:moveTo>
                  <a:lnTo>
                    <a:pt x="9133" y="165295"/>
                  </a:lnTo>
                  <a:lnTo>
                    <a:pt x="932" y="165295"/>
                  </a:lnTo>
                  <a:lnTo>
                    <a:pt x="491" y="166353"/>
                  </a:lnTo>
                  <a:lnTo>
                    <a:pt x="0" y="170351"/>
                  </a:lnTo>
                  <a:lnTo>
                    <a:pt x="2605" y="175656"/>
                  </a:lnTo>
                  <a:lnTo>
                    <a:pt x="12900" y="187685"/>
                  </a:lnTo>
                  <a:lnTo>
                    <a:pt x="18922" y="191121"/>
                  </a:lnTo>
                  <a:lnTo>
                    <a:pt x="31410" y="193327"/>
                  </a:lnTo>
                  <a:lnTo>
                    <a:pt x="37731" y="190806"/>
                  </a:lnTo>
                  <a:lnTo>
                    <a:pt x="40899" y="188653"/>
                  </a:lnTo>
                  <a:lnTo>
                    <a:pt x="43010" y="185100"/>
                  </a:lnTo>
                  <a:lnTo>
                    <a:pt x="46399" y="167012"/>
                  </a:lnTo>
                  <a:lnTo>
                    <a:pt x="47068" y="152934"/>
                  </a:lnTo>
                  <a:lnTo>
                    <a:pt x="45007" y="150704"/>
                  </a:lnTo>
                  <a:lnTo>
                    <a:pt x="37071" y="148227"/>
                  </a:lnTo>
                  <a:lnTo>
                    <a:pt x="25760" y="146832"/>
                  </a:lnTo>
                  <a:lnTo>
                    <a:pt x="22334" y="149811"/>
                  </a:lnTo>
                  <a:lnTo>
                    <a:pt x="15706" y="161588"/>
                  </a:lnTo>
                  <a:lnTo>
                    <a:pt x="11081" y="181012"/>
                  </a:lnTo>
                  <a:lnTo>
                    <a:pt x="17889" y="227707"/>
                  </a:lnTo>
                  <a:lnTo>
                    <a:pt x="19489" y="244230"/>
                  </a:lnTo>
                  <a:lnTo>
                    <a:pt x="23613" y="252588"/>
                  </a:lnTo>
                  <a:lnTo>
                    <a:pt x="27253" y="254182"/>
                  </a:lnTo>
                  <a:lnTo>
                    <a:pt x="36942" y="253131"/>
                  </a:lnTo>
                  <a:lnTo>
                    <a:pt x="54297" y="241532"/>
                  </a:lnTo>
                  <a:lnTo>
                    <a:pt x="82605" y="212507"/>
                  </a:lnTo>
                  <a:lnTo>
                    <a:pt x="106966" y="171961"/>
                  </a:lnTo>
                  <a:lnTo>
                    <a:pt x="118554" y="151042"/>
                  </a:lnTo>
                  <a:lnTo>
                    <a:pt x="120180" y="146268"/>
                  </a:lnTo>
                  <a:lnTo>
                    <a:pt x="122323" y="143086"/>
                  </a:lnTo>
                  <a:lnTo>
                    <a:pt x="124810" y="140964"/>
                  </a:lnTo>
                  <a:lnTo>
                    <a:pt x="127526" y="139549"/>
                  </a:lnTo>
                  <a:lnTo>
                    <a:pt x="129337" y="139664"/>
                  </a:lnTo>
                  <a:lnTo>
                    <a:pt x="130544" y="140800"/>
                  </a:lnTo>
                  <a:lnTo>
                    <a:pt x="132943" y="144883"/>
                  </a:lnTo>
                  <a:lnTo>
                    <a:pt x="139186" y="153132"/>
                  </a:lnTo>
                  <a:lnTo>
                    <a:pt x="142049" y="163484"/>
                  </a:lnTo>
                  <a:lnTo>
                    <a:pt x="142445" y="173337"/>
                  </a:lnTo>
                  <a:lnTo>
                    <a:pt x="142483" y="160592"/>
                  </a:lnTo>
                  <a:lnTo>
                    <a:pt x="141424" y="160043"/>
                  </a:lnTo>
                  <a:lnTo>
                    <a:pt x="137426" y="162255"/>
                  </a:lnTo>
                  <a:lnTo>
                    <a:pt x="129226" y="169451"/>
                  </a:lnTo>
                  <a:lnTo>
                    <a:pt x="110684" y="214121"/>
                  </a:lnTo>
                  <a:lnTo>
                    <a:pt x="110006" y="229682"/>
                  </a:lnTo>
                  <a:lnTo>
                    <a:pt x="118194" y="256918"/>
                  </a:lnTo>
                  <a:lnTo>
                    <a:pt x="122057" y="261302"/>
                  </a:lnTo>
                  <a:lnTo>
                    <a:pt x="131994" y="266173"/>
                  </a:lnTo>
                  <a:lnTo>
                    <a:pt x="149110" y="262694"/>
                  </a:lnTo>
                  <a:lnTo>
                    <a:pt x="176902" y="248834"/>
                  </a:lnTo>
                  <a:lnTo>
                    <a:pt x="218359" y="212728"/>
                  </a:lnTo>
                  <a:lnTo>
                    <a:pt x="237637" y="188169"/>
                  </a:lnTo>
                  <a:lnTo>
                    <a:pt x="258058" y="147000"/>
                  </a:lnTo>
                  <a:lnTo>
                    <a:pt x="278829" y="107236"/>
                  </a:lnTo>
                  <a:lnTo>
                    <a:pt x="297043" y="59713"/>
                  </a:lnTo>
                  <a:lnTo>
                    <a:pt x="308929" y="25003"/>
                  </a:lnTo>
                  <a:lnTo>
                    <a:pt x="310651" y="7693"/>
                  </a:lnTo>
                  <a:lnTo>
                    <a:pt x="309628" y="3077"/>
                  </a:lnTo>
                  <a:lnTo>
                    <a:pt x="307888" y="0"/>
                  </a:lnTo>
                  <a:lnTo>
                    <a:pt x="304611" y="1123"/>
                  </a:lnTo>
                  <a:lnTo>
                    <a:pt x="295326" y="10838"/>
                  </a:lnTo>
                  <a:lnTo>
                    <a:pt x="289788" y="28561"/>
                  </a:lnTo>
                  <a:lnTo>
                    <a:pt x="278337" y="73637"/>
                  </a:lnTo>
                  <a:lnTo>
                    <a:pt x="266176" y="119007"/>
                  </a:lnTo>
                  <a:lnTo>
                    <a:pt x="258020" y="166137"/>
                  </a:lnTo>
                  <a:lnTo>
                    <a:pt x="256946" y="204970"/>
                  </a:lnTo>
                  <a:lnTo>
                    <a:pt x="259008" y="211853"/>
                  </a:lnTo>
                  <a:lnTo>
                    <a:pt x="266944" y="222323"/>
                  </a:lnTo>
                  <a:lnTo>
                    <a:pt x="274705" y="227683"/>
                  </a:lnTo>
                  <a:lnTo>
                    <a:pt x="278256" y="229112"/>
                  </a:lnTo>
                  <a:lnTo>
                    <a:pt x="313933" y="222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726"/>
            <p:cNvSpPr/>
            <p:nvPr>
              <p:custDataLst>
                <p:tags r:id="rId119"/>
              </p:custDataLst>
            </p:nvPr>
          </p:nvSpPr>
          <p:spPr>
            <a:xfrm>
              <a:off x="4381500" y="1790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727"/>
            <p:cNvSpPr/>
            <p:nvPr>
              <p:custDataLst>
                <p:tags r:id="rId120"/>
              </p:custDataLst>
            </p:nvPr>
          </p:nvSpPr>
          <p:spPr>
            <a:xfrm>
              <a:off x="4391025" y="1866900"/>
              <a:ext cx="45608" cy="250053"/>
            </a:xfrm>
            <a:custGeom>
              <a:avLst/>
              <a:gdLst/>
              <a:ahLst/>
              <a:cxnLst/>
              <a:rect l="0" t="0" r="0" b="0"/>
              <a:pathLst>
                <a:path w="45608" h="250053">
                  <a:moveTo>
                    <a:pt x="28575" y="0"/>
                  </a:moveTo>
                  <a:lnTo>
                    <a:pt x="28575" y="0"/>
                  </a:lnTo>
                  <a:lnTo>
                    <a:pt x="29633" y="27627"/>
                  </a:lnTo>
                  <a:lnTo>
                    <a:pt x="36776" y="67804"/>
                  </a:lnTo>
                  <a:lnTo>
                    <a:pt x="45464" y="111627"/>
                  </a:lnTo>
                  <a:lnTo>
                    <a:pt x="45607" y="126870"/>
                  </a:lnTo>
                  <a:lnTo>
                    <a:pt x="38898" y="169208"/>
                  </a:lnTo>
                  <a:lnTo>
                    <a:pt x="35435" y="208794"/>
                  </a:lnTo>
                  <a:lnTo>
                    <a:pt x="27786" y="232257"/>
                  </a:lnTo>
                  <a:lnTo>
                    <a:pt x="21639" y="245912"/>
                  </a:lnTo>
                  <a:lnTo>
                    <a:pt x="20776" y="249666"/>
                  </a:lnTo>
                  <a:lnTo>
                    <a:pt x="19142" y="250052"/>
                  </a:lnTo>
                  <a:lnTo>
                    <a:pt x="14505" y="244837"/>
                  </a:lnTo>
                  <a:lnTo>
                    <a:pt x="11738" y="235464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728"/>
            <p:cNvSpPr/>
            <p:nvPr>
              <p:custDataLst>
                <p:tags r:id="rId121"/>
              </p:custDataLst>
            </p:nvPr>
          </p:nvSpPr>
          <p:spPr>
            <a:xfrm>
              <a:off x="4257675" y="1867954"/>
              <a:ext cx="114301" cy="107929"/>
            </a:xfrm>
            <a:custGeom>
              <a:avLst/>
              <a:gdLst/>
              <a:ahLst/>
              <a:cxnLst/>
              <a:rect l="0" t="0" r="0" b="0"/>
              <a:pathLst>
                <a:path w="114301" h="107929">
                  <a:moveTo>
                    <a:pt x="0" y="27521"/>
                  </a:moveTo>
                  <a:lnTo>
                    <a:pt x="0" y="27521"/>
                  </a:lnTo>
                  <a:lnTo>
                    <a:pt x="0" y="44855"/>
                  </a:lnTo>
                  <a:lnTo>
                    <a:pt x="5057" y="51119"/>
                  </a:lnTo>
                  <a:lnTo>
                    <a:pt x="8663" y="51720"/>
                  </a:lnTo>
                  <a:lnTo>
                    <a:pt x="34152" y="46104"/>
                  </a:lnTo>
                  <a:lnTo>
                    <a:pt x="40932" y="41777"/>
                  </a:lnTo>
                  <a:lnTo>
                    <a:pt x="50698" y="28335"/>
                  </a:lnTo>
                  <a:lnTo>
                    <a:pt x="55238" y="10946"/>
                  </a:lnTo>
                  <a:lnTo>
                    <a:pt x="54818" y="6946"/>
                  </a:lnTo>
                  <a:lnTo>
                    <a:pt x="53479" y="4280"/>
                  </a:lnTo>
                  <a:lnTo>
                    <a:pt x="51527" y="2502"/>
                  </a:lnTo>
                  <a:lnTo>
                    <a:pt x="43715" y="526"/>
                  </a:lnTo>
                  <a:lnTo>
                    <a:pt x="38669" y="0"/>
                  </a:lnTo>
                  <a:lnTo>
                    <a:pt x="27417" y="5059"/>
                  </a:lnTo>
                  <a:lnTo>
                    <a:pt x="16418" y="14363"/>
                  </a:lnTo>
                  <a:lnTo>
                    <a:pt x="8003" y="25553"/>
                  </a:lnTo>
                  <a:lnTo>
                    <a:pt x="2371" y="48810"/>
                  </a:lnTo>
                  <a:lnTo>
                    <a:pt x="3876" y="63794"/>
                  </a:lnTo>
                  <a:lnTo>
                    <a:pt x="9131" y="77509"/>
                  </a:lnTo>
                  <a:lnTo>
                    <a:pt x="22932" y="95014"/>
                  </a:lnTo>
                  <a:lnTo>
                    <a:pt x="30653" y="99851"/>
                  </a:lnTo>
                  <a:lnTo>
                    <a:pt x="51063" y="107631"/>
                  </a:lnTo>
                  <a:lnTo>
                    <a:pt x="68203" y="107928"/>
                  </a:lnTo>
                  <a:lnTo>
                    <a:pt x="114300" y="94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729"/>
            <p:cNvSpPr/>
            <p:nvPr>
              <p:custDataLst>
                <p:tags r:id="rId122"/>
              </p:custDataLst>
            </p:nvPr>
          </p:nvSpPr>
          <p:spPr>
            <a:xfrm>
              <a:off x="4095750" y="1885950"/>
              <a:ext cx="123826" cy="119642"/>
            </a:xfrm>
            <a:custGeom>
              <a:avLst/>
              <a:gdLst/>
              <a:ahLst/>
              <a:cxnLst/>
              <a:rect l="0" t="0" r="0" b="0"/>
              <a:pathLst>
                <a:path w="123826" h="119642">
                  <a:moveTo>
                    <a:pt x="0" y="28575"/>
                  </a:moveTo>
                  <a:lnTo>
                    <a:pt x="0" y="28575"/>
                  </a:lnTo>
                  <a:lnTo>
                    <a:pt x="0" y="10261"/>
                  </a:lnTo>
                  <a:lnTo>
                    <a:pt x="2117" y="6840"/>
                  </a:lnTo>
                  <a:lnTo>
                    <a:pt x="5644" y="4560"/>
                  </a:lnTo>
                  <a:lnTo>
                    <a:pt x="10113" y="3040"/>
                  </a:lnTo>
                  <a:lnTo>
                    <a:pt x="20722" y="4173"/>
                  </a:lnTo>
                  <a:lnTo>
                    <a:pt x="41418" y="13584"/>
                  </a:lnTo>
                  <a:lnTo>
                    <a:pt x="57566" y="25087"/>
                  </a:lnTo>
                  <a:lnTo>
                    <a:pt x="86655" y="62413"/>
                  </a:lnTo>
                  <a:lnTo>
                    <a:pt x="92703" y="87285"/>
                  </a:lnTo>
                  <a:lnTo>
                    <a:pt x="91296" y="102646"/>
                  </a:lnTo>
                  <a:lnTo>
                    <a:pt x="87143" y="114412"/>
                  </a:lnTo>
                  <a:lnTo>
                    <a:pt x="84553" y="117550"/>
                  </a:lnTo>
                  <a:lnTo>
                    <a:pt x="81769" y="119641"/>
                  </a:lnTo>
                  <a:lnTo>
                    <a:pt x="78854" y="118919"/>
                  </a:lnTo>
                  <a:lnTo>
                    <a:pt x="72794" y="112472"/>
                  </a:lnTo>
                  <a:lnTo>
                    <a:pt x="63431" y="91886"/>
                  </a:lnTo>
                  <a:lnTo>
                    <a:pt x="62764" y="74705"/>
                  </a:lnTo>
                  <a:lnTo>
                    <a:pt x="65995" y="58602"/>
                  </a:lnTo>
                  <a:lnTo>
                    <a:pt x="70959" y="47918"/>
                  </a:lnTo>
                  <a:lnTo>
                    <a:pt x="102255" y="1244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878"/>
          <p:cNvGrpSpPr/>
          <p:nvPr/>
        </p:nvGrpSpPr>
        <p:grpSpPr>
          <a:xfrm>
            <a:off x="9810750" y="1819391"/>
            <a:ext cx="617797" cy="638060"/>
            <a:chOff x="9810750" y="1819391"/>
            <a:chExt cx="617797" cy="638060"/>
          </a:xfrm>
        </p:grpSpPr>
        <p:sp>
          <p:nvSpPr>
            <p:cNvPr id="104" name="SMARTInkShape-3730"/>
            <p:cNvSpPr/>
            <p:nvPr>
              <p:custDataLst>
                <p:tags r:id="rId113"/>
              </p:custDataLst>
            </p:nvPr>
          </p:nvSpPr>
          <p:spPr>
            <a:xfrm>
              <a:off x="10260533" y="1819391"/>
              <a:ext cx="168014" cy="142760"/>
            </a:xfrm>
            <a:custGeom>
              <a:avLst/>
              <a:gdLst/>
              <a:ahLst/>
              <a:cxnLst/>
              <a:rect l="0" t="0" r="0" b="0"/>
              <a:pathLst>
                <a:path w="168014" h="142760">
                  <a:moveTo>
                    <a:pt x="26467" y="9409"/>
                  </a:moveTo>
                  <a:lnTo>
                    <a:pt x="26467" y="9409"/>
                  </a:lnTo>
                  <a:lnTo>
                    <a:pt x="8567" y="1870"/>
                  </a:lnTo>
                  <a:lnTo>
                    <a:pt x="0" y="276"/>
                  </a:lnTo>
                  <a:lnTo>
                    <a:pt x="8629" y="0"/>
                  </a:lnTo>
                  <a:lnTo>
                    <a:pt x="45718" y="7511"/>
                  </a:lnTo>
                  <a:lnTo>
                    <a:pt x="88163" y="16364"/>
                  </a:lnTo>
                  <a:lnTo>
                    <a:pt x="127671" y="23483"/>
                  </a:lnTo>
                  <a:lnTo>
                    <a:pt x="153703" y="37098"/>
                  </a:lnTo>
                  <a:lnTo>
                    <a:pt x="162390" y="45704"/>
                  </a:lnTo>
                  <a:lnTo>
                    <a:pt x="164707" y="49481"/>
                  </a:lnTo>
                  <a:lnTo>
                    <a:pt x="167968" y="64909"/>
                  </a:lnTo>
                  <a:lnTo>
                    <a:pt x="168013" y="103236"/>
                  </a:lnTo>
                  <a:lnTo>
                    <a:pt x="159817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731"/>
            <p:cNvSpPr/>
            <p:nvPr>
              <p:custDataLst>
                <p:tags r:id="rId114"/>
              </p:custDataLst>
            </p:nvPr>
          </p:nvSpPr>
          <p:spPr>
            <a:xfrm>
              <a:off x="9810750" y="1905000"/>
              <a:ext cx="533401" cy="552451"/>
            </a:xfrm>
            <a:custGeom>
              <a:avLst/>
              <a:gdLst/>
              <a:ahLst/>
              <a:cxnLst/>
              <a:rect l="0" t="0" r="0" b="0"/>
              <a:pathLst>
                <a:path w="533401" h="552451">
                  <a:moveTo>
                    <a:pt x="0" y="552450"/>
                  </a:moveTo>
                  <a:lnTo>
                    <a:pt x="0" y="552450"/>
                  </a:lnTo>
                  <a:lnTo>
                    <a:pt x="0" y="505991"/>
                  </a:lnTo>
                  <a:lnTo>
                    <a:pt x="2824" y="497229"/>
                  </a:lnTo>
                  <a:lnTo>
                    <a:pt x="26568" y="453729"/>
                  </a:lnTo>
                  <a:lnTo>
                    <a:pt x="60706" y="409353"/>
                  </a:lnTo>
                  <a:lnTo>
                    <a:pt x="97182" y="364926"/>
                  </a:lnTo>
                  <a:lnTo>
                    <a:pt x="133732" y="323380"/>
                  </a:lnTo>
                  <a:lnTo>
                    <a:pt x="174348" y="278327"/>
                  </a:lnTo>
                  <a:lnTo>
                    <a:pt x="210409" y="245451"/>
                  </a:lnTo>
                  <a:lnTo>
                    <a:pt x="255463" y="201472"/>
                  </a:lnTo>
                  <a:lnTo>
                    <a:pt x="301485" y="162211"/>
                  </a:lnTo>
                  <a:lnTo>
                    <a:pt x="345067" y="126704"/>
                  </a:lnTo>
                  <a:lnTo>
                    <a:pt x="392535" y="93512"/>
                  </a:lnTo>
                  <a:lnTo>
                    <a:pt x="439189" y="63709"/>
                  </a:lnTo>
                  <a:lnTo>
                    <a:pt x="482509" y="30496"/>
                  </a:lnTo>
                  <a:lnTo>
                    <a:pt x="501890" y="20543"/>
                  </a:lnTo>
                  <a:lnTo>
                    <a:pt x="509012" y="19492"/>
                  </a:lnTo>
                  <a:lnTo>
                    <a:pt x="510791" y="18286"/>
                  </a:lnTo>
                  <a:lnTo>
                    <a:pt x="511977" y="16424"/>
                  </a:lnTo>
                  <a:lnTo>
                    <a:pt x="512768" y="14125"/>
                  </a:lnTo>
                  <a:lnTo>
                    <a:pt x="514353" y="12591"/>
                  </a:lnTo>
                  <a:lnTo>
                    <a:pt x="523441" y="9645"/>
                  </a:lnTo>
                  <a:lnTo>
                    <a:pt x="533365" y="9525"/>
                  </a:lnTo>
                  <a:lnTo>
                    <a:pt x="533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879"/>
          <p:cNvGrpSpPr/>
          <p:nvPr/>
        </p:nvGrpSpPr>
        <p:grpSpPr>
          <a:xfrm>
            <a:off x="10678356" y="1647825"/>
            <a:ext cx="465895" cy="289946"/>
            <a:chOff x="10678356" y="1647825"/>
            <a:chExt cx="465895" cy="289946"/>
          </a:xfrm>
        </p:grpSpPr>
        <p:sp>
          <p:nvSpPr>
            <p:cNvPr id="107" name="SMARTInkShape-3732"/>
            <p:cNvSpPr/>
            <p:nvPr>
              <p:custDataLst>
                <p:tags r:id="rId110"/>
              </p:custDataLst>
            </p:nvPr>
          </p:nvSpPr>
          <p:spPr>
            <a:xfrm>
              <a:off x="10678356" y="1647825"/>
              <a:ext cx="156797" cy="180976"/>
            </a:xfrm>
            <a:custGeom>
              <a:avLst/>
              <a:gdLst/>
              <a:ahLst/>
              <a:cxnLst/>
              <a:rect l="0" t="0" r="0" b="0"/>
              <a:pathLst>
                <a:path w="156797" h="180976">
                  <a:moveTo>
                    <a:pt x="142044" y="0"/>
                  </a:moveTo>
                  <a:lnTo>
                    <a:pt x="142044" y="0"/>
                  </a:lnTo>
                  <a:lnTo>
                    <a:pt x="147101" y="0"/>
                  </a:lnTo>
                  <a:lnTo>
                    <a:pt x="148590" y="1058"/>
                  </a:lnTo>
                  <a:lnTo>
                    <a:pt x="149582" y="2822"/>
                  </a:lnTo>
                  <a:lnTo>
                    <a:pt x="150246" y="5056"/>
                  </a:lnTo>
                  <a:lnTo>
                    <a:pt x="151746" y="6546"/>
                  </a:lnTo>
                  <a:lnTo>
                    <a:pt x="156235" y="8201"/>
                  </a:lnTo>
                  <a:lnTo>
                    <a:pt x="156796" y="10759"/>
                  </a:lnTo>
                  <a:lnTo>
                    <a:pt x="152529" y="24472"/>
                  </a:lnTo>
                  <a:lnTo>
                    <a:pt x="143504" y="41941"/>
                  </a:lnTo>
                  <a:lnTo>
                    <a:pt x="105552" y="88586"/>
                  </a:lnTo>
                  <a:lnTo>
                    <a:pt x="58647" y="124006"/>
                  </a:lnTo>
                  <a:lnTo>
                    <a:pt x="30181" y="137176"/>
                  </a:lnTo>
                  <a:lnTo>
                    <a:pt x="15069" y="137520"/>
                  </a:lnTo>
                  <a:lnTo>
                    <a:pt x="6594" y="136130"/>
                  </a:lnTo>
                  <a:lnTo>
                    <a:pt x="2003" y="132028"/>
                  </a:lnTo>
                  <a:lnTo>
                    <a:pt x="0" y="126119"/>
                  </a:lnTo>
                  <a:lnTo>
                    <a:pt x="598" y="112145"/>
                  </a:lnTo>
                  <a:lnTo>
                    <a:pt x="4390" y="98878"/>
                  </a:lnTo>
                  <a:lnTo>
                    <a:pt x="8999" y="93435"/>
                  </a:lnTo>
                  <a:lnTo>
                    <a:pt x="28540" y="81777"/>
                  </a:lnTo>
                  <a:lnTo>
                    <a:pt x="37975" y="78679"/>
                  </a:lnTo>
                  <a:lnTo>
                    <a:pt x="51340" y="82946"/>
                  </a:lnTo>
                  <a:lnTo>
                    <a:pt x="95421" y="110932"/>
                  </a:lnTo>
                  <a:lnTo>
                    <a:pt x="111532" y="123415"/>
                  </a:lnTo>
                  <a:lnTo>
                    <a:pt x="117900" y="131757"/>
                  </a:lnTo>
                  <a:lnTo>
                    <a:pt x="142044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733"/>
            <p:cNvSpPr/>
            <p:nvPr>
              <p:custDataLst>
                <p:tags r:id="rId111"/>
              </p:custDataLst>
            </p:nvPr>
          </p:nvSpPr>
          <p:spPr>
            <a:xfrm>
              <a:off x="10896600" y="1676400"/>
              <a:ext cx="62639" cy="209551"/>
            </a:xfrm>
            <a:custGeom>
              <a:avLst/>
              <a:gdLst/>
              <a:ahLst/>
              <a:cxnLst/>
              <a:rect l="0" t="0" r="0" b="0"/>
              <a:pathLst>
                <a:path w="62639" h="209551">
                  <a:moveTo>
                    <a:pt x="57150" y="0"/>
                  </a:moveTo>
                  <a:lnTo>
                    <a:pt x="57150" y="0"/>
                  </a:lnTo>
                  <a:lnTo>
                    <a:pt x="62638" y="0"/>
                  </a:lnTo>
                  <a:lnTo>
                    <a:pt x="60295" y="0"/>
                  </a:lnTo>
                  <a:lnTo>
                    <a:pt x="55726" y="5644"/>
                  </a:lnTo>
                  <a:lnTo>
                    <a:pt x="50167" y="18384"/>
                  </a:lnTo>
                  <a:lnTo>
                    <a:pt x="37974" y="64035"/>
                  </a:lnTo>
                  <a:lnTo>
                    <a:pt x="23267" y="108465"/>
                  </a:lnTo>
                  <a:lnTo>
                    <a:pt x="14549" y="155891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734"/>
            <p:cNvSpPr/>
            <p:nvPr>
              <p:custDataLst>
                <p:tags r:id="rId112"/>
              </p:custDataLst>
            </p:nvPr>
          </p:nvSpPr>
          <p:spPr>
            <a:xfrm>
              <a:off x="10963275" y="1811225"/>
              <a:ext cx="180976" cy="126546"/>
            </a:xfrm>
            <a:custGeom>
              <a:avLst/>
              <a:gdLst/>
              <a:ahLst/>
              <a:cxnLst/>
              <a:rect l="0" t="0" r="0" b="0"/>
              <a:pathLst>
                <a:path w="180976" h="126546">
                  <a:moveTo>
                    <a:pt x="0" y="27100"/>
                  </a:moveTo>
                  <a:lnTo>
                    <a:pt x="0" y="27100"/>
                  </a:lnTo>
                  <a:lnTo>
                    <a:pt x="5057" y="22044"/>
                  </a:lnTo>
                  <a:lnTo>
                    <a:pt x="7538" y="16739"/>
                  </a:lnTo>
                  <a:lnTo>
                    <a:pt x="8202" y="13842"/>
                  </a:lnTo>
                  <a:lnTo>
                    <a:pt x="7584" y="11912"/>
                  </a:lnTo>
                  <a:lnTo>
                    <a:pt x="6114" y="10624"/>
                  </a:lnTo>
                  <a:lnTo>
                    <a:pt x="4076" y="9766"/>
                  </a:lnTo>
                  <a:lnTo>
                    <a:pt x="4835" y="8136"/>
                  </a:lnTo>
                  <a:lnTo>
                    <a:pt x="11320" y="3502"/>
                  </a:lnTo>
                  <a:lnTo>
                    <a:pt x="26873" y="0"/>
                  </a:lnTo>
                  <a:lnTo>
                    <a:pt x="41577" y="4825"/>
                  </a:lnTo>
                  <a:lnTo>
                    <a:pt x="66774" y="20113"/>
                  </a:lnTo>
                  <a:lnTo>
                    <a:pt x="69916" y="24559"/>
                  </a:lnTo>
                  <a:lnTo>
                    <a:pt x="73407" y="35143"/>
                  </a:lnTo>
                  <a:lnTo>
                    <a:pt x="69314" y="49725"/>
                  </a:lnTo>
                  <a:lnTo>
                    <a:pt x="55107" y="72962"/>
                  </a:lnTo>
                  <a:lnTo>
                    <a:pt x="43139" y="90430"/>
                  </a:lnTo>
                  <a:lnTo>
                    <a:pt x="41459" y="94720"/>
                  </a:lnTo>
                  <a:lnTo>
                    <a:pt x="33948" y="102309"/>
                  </a:lnTo>
                  <a:lnTo>
                    <a:pt x="25672" y="109210"/>
                  </a:lnTo>
                  <a:lnTo>
                    <a:pt x="21992" y="115804"/>
                  </a:lnTo>
                  <a:lnTo>
                    <a:pt x="22071" y="119045"/>
                  </a:lnTo>
                  <a:lnTo>
                    <a:pt x="24978" y="125467"/>
                  </a:lnTo>
                  <a:lnTo>
                    <a:pt x="30411" y="126545"/>
                  </a:lnTo>
                  <a:lnTo>
                    <a:pt x="72368" y="123492"/>
                  </a:lnTo>
                  <a:lnTo>
                    <a:pt x="115987" y="122689"/>
                  </a:lnTo>
                  <a:lnTo>
                    <a:pt x="180975" y="122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880"/>
          <p:cNvGrpSpPr/>
          <p:nvPr/>
        </p:nvGrpSpPr>
        <p:grpSpPr>
          <a:xfrm>
            <a:off x="5305425" y="1568674"/>
            <a:ext cx="781051" cy="1074808"/>
            <a:chOff x="5305425" y="1568674"/>
            <a:chExt cx="781051" cy="1074808"/>
          </a:xfrm>
        </p:grpSpPr>
        <p:sp>
          <p:nvSpPr>
            <p:cNvPr id="111" name="SMARTInkShape-3735"/>
            <p:cNvSpPr/>
            <p:nvPr>
              <p:custDataLst>
                <p:tags r:id="rId105"/>
              </p:custDataLst>
            </p:nvPr>
          </p:nvSpPr>
          <p:spPr>
            <a:xfrm>
              <a:off x="5305425" y="2038350"/>
              <a:ext cx="219076" cy="605132"/>
            </a:xfrm>
            <a:custGeom>
              <a:avLst/>
              <a:gdLst/>
              <a:ahLst/>
              <a:cxnLst/>
              <a:rect l="0" t="0" r="0" b="0"/>
              <a:pathLst>
                <a:path w="219076" h="605132">
                  <a:moveTo>
                    <a:pt x="0" y="600075"/>
                  </a:moveTo>
                  <a:lnTo>
                    <a:pt x="0" y="600075"/>
                  </a:lnTo>
                  <a:lnTo>
                    <a:pt x="0" y="605131"/>
                  </a:lnTo>
                  <a:lnTo>
                    <a:pt x="0" y="563291"/>
                  </a:lnTo>
                  <a:lnTo>
                    <a:pt x="2822" y="540493"/>
                  </a:lnTo>
                  <a:lnTo>
                    <a:pt x="15188" y="494980"/>
                  </a:lnTo>
                  <a:lnTo>
                    <a:pt x="21109" y="454315"/>
                  </a:lnTo>
                  <a:lnTo>
                    <a:pt x="32007" y="418245"/>
                  </a:lnTo>
                  <a:lnTo>
                    <a:pt x="45819" y="377925"/>
                  </a:lnTo>
                  <a:lnTo>
                    <a:pt x="59437" y="332464"/>
                  </a:lnTo>
                  <a:lnTo>
                    <a:pt x="74055" y="285480"/>
                  </a:lnTo>
                  <a:lnTo>
                    <a:pt x="90734" y="240867"/>
                  </a:lnTo>
                  <a:lnTo>
                    <a:pt x="110140" y="198015"/>
                  </a:lnTo>
                  <a:lnTo>
                    <a:pt x="125414" y="154627"/>
                  </a:lnTo>
                  <a:lnTo>
                    <a:pt x="143346" y="114960"/>
                  </a:lnTo>
                  <a:lnTo>
                    <a:pt x="168368" y="68687"/>
                  </a:lnTo>
                  <a:lnTo>
                    <a:pt x="197215" y="22137"/>
                  </a:lnTo>
                  <a:lnTo>
                    <a:pt x="205126" y="983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736"/>
            <p:cNvSpPr/>
            <p:nvPr>
              <p:custDataLst>
                <p:tags r:id="rId106"/>
              </p:custDataLst>
            </p:nvPr>
          </p:nvSpPr>
          <p:spPr>
            <a:xfrm>
              <a:off x="5421833" y="1945568"/>
              <a:ext cx="197918" cy="111833"/>
            </a:xfrm>
            <a:custGeom>
              <a:avLst/>
              <a:gdLst/>
              <a:ahLst/>
              <a:cxnLst/>
              <a:rect l="0" t="0" r="0" b="0"/>
              <a:pathLst>
                <a:path w="197918" h="111833">
                  <a:moveTo>
                    <a:pt x="26467" y="102307"/>
                  </a:moveTo>
                  <a:lnTo>
                    <a:pt x="26467" y="102307"/>
                  </a:lnTo>
                  <a:lnTo>
                    <a:pt x="5008" y="102307"/>
                  </a:lnTo>
                  <a:lnTo>
                    <a:pt x="2636" y="101249"/>
                  </a:lnTo>
                  <a:lnTo>
                    <a:pt x="1055" y="99485"/>
                  </a:lnTo>
                  <a:lnTo>
                    <a:pt x="0" y="97251"/>
                  </a:lnTo>
                  <a:lnTo>
                    <a:pt x="1651" y="89124"/>
                  </a:lnTo>
                  <a:lnTo>
                    <a:pt x="3573" y="83993"/>
                  </a:lnTo>
                  <a:lnTo>
                    <a:pt x="36739" y="39917"/>
                  </a:lnTo>
                  <a:lnTo>
                    <a:pt x="58085" y="20086"/>
                  </a:lnTo>
                  <a:lnTo>
                    <a:pt x="84519" y="5861"/>
                  </a:lnTo>
                  <a:lnTo>
                    <a:pt x="107403" y="0"/>
                  </a:lnTo>
                  <a:lnTo>
                    <a:pt x="114291" y="1294"/>
                  </a:lnTo>
                  <a:lnTo>
                    <a:pt x="134098" y="13228"/>
                  </a:lnTo>
                  <a:lnTo>
                    <a:pt x="146976" y="24264"/>
                  </a:lnTo>
                  <a:lnTo>
                    <a:pt x="165943" y="62745"/>
                  </a:lnTo>
                  <a:lnTo>
                    <a:pt x="197917" y="111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737"/>
            <p:cNvSpPr/>
            <p:nvPr>
              <p:custDataLst>
                <p:tags r:id="rId107"/>
              </p:custDataLst>
            </p:nvPr>
          </p:nvSpPr>
          <p:spPr>
            <a:xfrm>
              <a:off x="5650703" y="1648217"/>
              <a:ext cx="130973" cy="187873"/>
            </a:xfrm>
            <a:custGeom>
              <a:avLst/>
              <a:gdLst/>
              <a:ahLst/>
              <a:cxnLst/>
              <a:rect l="0" t="0" r="0" b="0"/>
              <a:pathLst>
                <a:path w="130973" h="187873">
                  <a:moveTo>
                    <a:pt x="26197" y="9133"/>
                  </a:moveTo>
                  <a:lnTo>
                    <a:pt x="26197" y="9133"/>
                  </a:lnTo>
                  <a:lnTo>
                    <a:pt x="26197" y="932"/>
                  </a:lnTo>
                  <a:lnTo>
                    <a:pt x="27255" y="491"/>
                  </a:lnTo>
                  <a:lnTo>
                    <a:pt x="31253" y="0"/>
                  </a:lnTo>
                  <a:lnTo>
                    <a:pt x="33801" y="1986"/>
                  </a:lnTo>
                  <a:lnTo>
                    <a:pt x="39454" y="9837"/>
                  </a:lnTo>
                  <a:lnTo>
                    <a:pt x="54845" y="56119"/>
                  </a:lnTo>
                  <a:lnTo>
                    <a:pt x="62430" y="89675"/>
                  </a:lnTo>
                  <a:lnTo>
                    <a:pt x="62870" y="130837"/>
                  </a:lnTo>
                  <a:lnTo>
                    <a:pt x="54564" y="174713"/>
                  </a:lnTo>
                  <a:lnTo>
                    <a:pt x="50094" y="182560"/>
                  </a:lnTo>
                  <a:lnTo>
                    <a:pt x="46362" y="185076"/>
                  </a:lnTo>
                  <a:lnTo>
                    <a:pt x="36570" y="187872"/>
                  </a:lnTo>
                  <a:lnTo>
                    <a:pt x="25163" y="186292"/>
                  </a:lnTo>
                  <a:lnTo>
                    <a:pt x="14096" y="182062"/>
                  </a:lnTo>
                  <a:lnTo>
                    <a:pt x="5649" y="176654"/>
                  </a:lnTo>
                  <a:lnTo>
                    <a:pt x="2974" y="172672"/>
                  </a:lnTo>
                  <a:lnTo>
                    <a:pt x="0" y="162603"/>
                  </a:lnTo>
                  <a:lnTo>
                    <a:pt x="1324" y="156955"/>
                  </a:lnTo>
                  <a:lnTo>
                    <a:pt x="8440" y="145034"/>
                  </a:lnTo>
                  <a:lnTo>
                    <a:pt x="14359" y="141009"/>
                  </a:lnTo>
                  <a:lnTo>
                    <a:pt x="29402" y="136536"/>
                  </a:lnTo>
                  <a:lnTo>
                    <a:pt x="55722" y="139075"/>
                  </a:lnTo>
                  <a:lnTo>
                    <a:pt x="130972" y="152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738"/>
            <p:cNvSpPr/>
            <p:nvPr>
              <p:custDataLst>
                <p:tags r:id="rId108"/>
              </p:custDataLst>
            </p:nvPr>
          </p:nvSpPr>
          <p:spPr>
            <a:xfrm>
              <a:off x="5782999" y="1568674"/>
              <a:ext cx="93927" cy="269652"/>
            </a:xfrm>
            <a:custGeom>
              <a:avLst/>
              <a:gdLst/>
              <a:ahLst/>
              <a:cxnLst/>
              <a:rect l="0" t="0" r="0" b="0"/>
              <a:pathLst>
                <a:path w="93927" h="269652">
                  <a:moveTo>
                    <a:pt x="8201" y="31526"/>
                  </a:moveTo>
                  <a:lnTo>
                    <a:pt x="8201" y="31526"/>
                  </a:lnTo>
                  <a:lnTo>
                    <a:pt x="0" y="1866"/>
                  </a:lnTo>
                  <a:lnTo>
                    <a:pt x="617" y="111"/>
                  </a:lnTo>
                  <a:lnTo>
                    <a:pt x="2087" y="0"/>
                  </a:lnTo>
                  <a:lnTo>
                    <a:pt x="4125" y="983"/>
                  </a:lnTo>
                  <a:lnTo>
                    <a:pt x="12050" y="17537"/>
                  </a:lnTo>
                  <a:lnTo>
                    <a:pt x="24209" y="58122"/>
                  </a:lnTo>
                  <a:lnTo>
                    <a:pt x="36802" y="103454"/>
                  </a:lnTo>
                  <a:lnTo>
                    <a:pt x="49131" y="147383"/>
                  </a:lnTo>
                  <a:lnTo>
                    <a:pt x="66190" y="193912"/>
                  </a:lnTo>
                  <a:lnTo>
                    <a:pt x="81828" y="235568"/>
                  </a:lnTo>
                  <a:lnTo>
                    <a:pt x="93926" y="26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739"/>
            <p:cNvSpPr/>
            <p:nvPr>
              <p:custDataLst>
                <p:tags r:id="rId109"/>
              </p:custDataLst>
            </p:nvPr>
          </p:nvSpPr>
          <p:spPr>
            <a:xfrm>
              <a:off x="5905500" y="1695450"/>
              <a:ext cx="180976" cy="110591"/>
            </a:xfrm>
            <a:custGeom>
              <a:avLst/>
              <a:gdLst/>
              <a:ahLst/>
              <a:cxnLst/>
              <a:rect l="0" t="0" r="0" b="0"/>
              <a:pathLst>
                <a:path w="180976" h="110591">
                  <a:moveTo>
                    <a:pt x="0" y="66675"/>
                  </a:moveTo>
                  <a:lnTo>
                    <a:pt x="0" y="66675"/>
                  </a:lnTo>
                  <a:lnTo>
                    <a:pt x="0" y="20687"/>
                  </a:lnTo>
                  <a:lnTo>
                    <a:pt x="1058" y="16966"/>
                  </a:lnTo>
                  <a:lnTo>
                    <a:pt x="2822" y="14486"/>
                  </a:lnTo>
                  <a:lnTo>
                    <a:pt x="9721" y="10672"/>
                  </a:lnTo>
                  <a:lnTo>
                    <a:pt x="23370" y="5448"/>
                  </a:lnTo>
                  <a:lnTo>
                    <a:pt x="29338" y="4691"/>
                  </a:lnTo>
                  <a:lnTo>
                    <a:pt x="38792" y="6671"/>
                  </a:lnTo>
                  <a:lnTo>
                    <a:pt x="55121" y="13736"/>
                  </a:lnTo>
                  <a:lnTo>
                    <a:pt x="64362" y="22333"/>
                  </a:lnTo>
                  <a:lnTo>
                    <a:pt x="68308" y="27588"/>
                  </a:lnTo>
                  <a:lnTo>
                    <a:pt x="73861" y="55212"/>
                  </a:lnTo>
                  <a:lnTo>
                    <a:pt x="75995" y="100872"/>
                  </a:lnTo>
                  <a:lnTo>
                    <a:pt x="76140" y="110321"/>
                  </a:lnTo>
                  <a:lnTo>
                    <a:pt x="77218" y="110590"/>
                  </a:lnTo>
                  <a:lnTo>
                    <a:pt x="81238" y="108065"/>
                  </a:lnTo>
                  <a:lnTo>
                    <a:pt x="124502" y="72474"/>
                  </a:lnTo>
                  <a:lnTo>
                    <a:pt x="168481" y="31365"/>
                  </a:lnTo>
                  <a:lnTo>
                    <a:pt x="172646" y="2726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3740"/>
          <p:cNvSpPr/>
          <p:nvPr>
            <p:custDataLst>
              <p:tags r:id="rId11"/>
            </p:custDataLst>
          </p:nvPr>
        </p:nvSpPr>
        <p:spPr>
          <a:xfrm>
            <a:off x="9286910" y="1898991"/>
            <a:ext cx="66641" cy="842910"/>
          </a:xfrm>
          <a:custGeom>
            <a:avLst/>
            <a:gdLst/>
            <a:ahLst/>
            <a:cxnLst/>
            <a:rect l="0" t="0" r="0" b="0"/>
            <a:pathLst>
              <a:path w="66641" h="842910">
                <a:moveTo>
                  <a:pt x="57115" y="63159"/>
                </a:moveTo>
                <a:lnTo>
                  <a:pt x="57115" y="63159"/>
                </a:lnTo>
                <a:lnTo>
                  <a:pt x="57115" y="44845"/>
                </a:lnTo>
                <a:lnTo>
                  <a:pt x="54293" y="36322"/>
                </a:lnTo>
                <a:lnTo>
                  <a:pt x="50569" y="29007"/>
                </a:lnTo>
                <a:lnTo>
                  <a:pt x="47624" y="15708"/>
                </a:lnTo>
                <a:lnTo>
                  <a:pt x="40056" y="33457"/>
                </a:lnTo>
                <a:lnTo>
                  <a:pt x="38239" y="77080"/>
                </a:lnTo>
                <a:lnTo>
                  <a:pt x="38099" y="119296"/>
                </a:lnTo>
                <a:lnTo>
                  <a:pt x="38075" y="158697"/>
                </a:lnTo>
                <a:lnTo>
                  <a:pt x="43124" y="198829"/>
                </a:lnTo>
                <a:lnTo>
                  <a:pt x="46267" y="237531"/>
                </a:lnTo>
                <a:lnTo>
                  <a:pt x="47329" y="275442"/>
                </a:lnTo>
                <a:lnTo>
                  <a:pt x="47538" y="321501"/>
                </a:lnTo>
                <a:lnTo>
                  <a:pt x="47580" y="361252"/>
                </a:lnTo>
                <a:lnTo>
                  <a:pt x="47588" y="405753"/>
                </a:lnTo>
                <a:lnTo>
                  <a:pt x="47590" y="447008"/>
                </a:lnTo>
                <a:lnTo>
                  <a:pt x="50412" y="490465"/>
                </a:lnTo>
                <a:lnTo>
                  <a:pt x="57291" y="522968"/>
                </a:lnTo>
                <a:lnTo>
                  <a:pt x="59350" y="525273"/>
                </a:lnTo>
                <a:lnTo>
                  <a:pt x="61781" y="526810"/>
                </a:lnTo>
                <a:lnTo>
                  <a:pt x="63400" y="526777"/>
                </a:lnTo>
                <a:lnTo>
                  <a:pt x="64480" y="525696"/>
                </a:lnTo>
                <a:lnTo>
                  <a:pt x="65201" y="523917"/>
                </a:lnTo>
                <a:lnTo>
                  <a:pt x="66450" y="479383"/>
                </a:lnTo>
                <a:lnTo>
                  <a:pt x="66602" y="441004"/>
                </a:lnTo>
                <a:lnTo>
                  <a:pt x="66628" y="404536"/>
                </a:lnTo>
                <a:lnTo>
                  <a:pt x="63813" y="372574"/>
                </a:lnTo>
                <a:lnTo>
                  <a:pt x="60092" y="339318"/>
                </a:lnTo>
                <a:lnTo>
                  <a:pt x="56939" y="294680"/>
                </a:lnTo>
                <a:lnTo>
                  <a:pt x="52449" y="260249"/>
                </a:lnTo>
                <a:lnTo>
                  <a:pt x="49750" y="220957"/>
                </a:lnTo>
                <a:lnTo>
                  <a:pt x="47492" y="179858"/>
                </a:lnTo>
                <a:lnTo>
                  <a:pt x="42961" y="140425"/>
                </a:lnTo>
                <a:lnTo>
                  <a:pt x="39515" y="102751"/>
                </a:lnTo>
                <a:lnTo>
                  <a:pt x="38351" y="55849"/>
                </a:lnTo>
                <a:lnTo>
                  <a:pt x="38103" y="8352"/>
                </a:lnTo>
                <a:lnTo>
                  <a:pt x="38077" y="0"/>
                </a:lnTo>
                <a:lnTo>
                  <a:pt x="43124" y="12695"/>
                </a:lnTo>
                <a:lnTo>
                  <a:pt x="46709" y="54092"/>
                </a:lnTo>
                <a:lnTo>
                  <a:pt x="48388" y="94810"/>
                </a:lnTo>
                <a:lnTo>
                  <a:pt x="54059" y="130040"/>
                </a:lnTo>
                <a:lnTo>
                  <a:pt x="56210" y="170935"/>
                </a:lnTo>
                <a:lnTo>
                  <a:pt x="59759" y="214271"/>
                </a:lnTo>
                <a:lnTo>
                  <a:pt x="64601" y="252219"/>
                </a:lnTo>
                <a:lnTo>
                  <a:pt x="66036" y="295213"/>
                </a:lnTo>
                <a:lnTo>
                  <a:pt x="66461" y="336527"/>
                </a:lnTo>
                <a:lnTo>
                  <a:pt x="66587" y="377696"/>
                </a:lnTo>
                <a:lnTo>
                  <a:pt x="63802" y="406122"/>
                </a:lnTo>
                <a:lnTo>
                  <a:pt x="58436" y="444171"/>
                </a:lnTo>
                <a:lnTo>
                  <a:pt x="57506" y="482851"/>
                </a:lnTo>
                <a:lnTo>
                  <a:pt x="57193" y="523690"/>
                </a:lnTo>
                <a:lnTo>
                  <a:pt x="57137" y="564503"/>
                </a:lnTo>
                <a:lnTo>
                  <a:pt x="57122" y="606934"/>
                </a:lnTo>
                <a:lnTo>
                  <a:pt x="57116" y="647488"/>
                </a:lnTo>
                <a:lnTo>
                  <a:pt x="57115" y="693969"/>
                </a:lnTo>
                <a:lnTo>
                  <a:pt x="57115" y="739718"/>
                </a:lnTo>
                <a:lnTo>
                  <a:pt x="56057" y="745974"/>
                </a:lnTo>
                <a:lnTo>
                  <a:pt x="54293" y="750144"/>
                </a:lnTo>
                <a:lnTo>
                  <a:pt x="48914" y="756837"/>
                </a:lnTo>
                <a:lnTo>
                  <a:pt x="48178" y="752107"/>
                </a:lnTo>
                <a:lnTo>
                  <a:pt x="47642" y="714180"/>
                </a:lnTo>
                <a:lnTo>
                  <a:pt x="47600" y="673415"/>
                </a:lnTo>
                <a:lnTo>
                  <a:pt x="47593" y="634266"/>
                </a:lnTo>
                <a:lnTo>
                  <a:pt x="47590" y="587780"/>
                </a:lnTo>
                <a:lnTo>
                  <a:pt x="47590" y="551389"/>
                </a:lnTo>
                <a:lnTo>
                  <a:pt x="46532" y="513796"/>
                </a:lnTo>
                <a:lnTo>
                  <a:pt x="41044" y="475846"/>
                </a:lnTo>
                <a:lnTo>
                  <a:pt x="38946" y="437790"/>
                </a:lnTo>
                <a:lnTo>
                  <a:pt x="38326" y="399704"/>
                </a:lnTo>
                <a:lnTo>
                  <a:pt x="38143" y="361607"/>
                </a:lnTo>
                <a:lnTo>
                  <a:pt x="38087" y="323508"/>
                </a:lnTo>
                <a:lnTo>
                  <a:pt x="38072" y="285409"/>
                </a:lnTo>
                <a:lnTo>
                  <a:pt x="38067" y="248367"/>
                </a:lnTo>
                <a:lnTo>
                  <a:pt x="38065" y="213638"/>
                </a:lnTo>
                <a:lnTo>
                  <a:pt x="38065" y="166659"/>
                </a:lnTo>
                <a:lnTo>
                  <a:pt x="38065" y="127105"/>
                </a:lnTo>
                <a:lnTo>
                  <a:pt x="38065" y="89273"/>
                </a:lnTo>
                <a:lnTo>
                  <a:pt x="35243" y="132963"/>
                </a:lnTo>
                <a:lnTo>
                  <a:pt x="30525" y="171683"/>
                </a:lnTo>
                <a:lnTo>
                  <a:pt x="29128" y="211026"/>
                </a:lnTo>
                <a:lnTo>
                  <a:pt x="28714" y="251257"/>
                </a:lnTo>
                <a:lnTo>
                  <a:pt x="28618" y="286458"/>
                </a:lnTo>
                <a:lnTo>
                  <a:pt x="28574" y="326798"/>
                </a:lnTo>
                <a:lnTo>
                  <a:pt x="23495" y="370932"/>
                </a:lnTo>
                <a:lnTo>
                  <a:pt x="21006" y="404911"/>
                </a:lnTo>
                <a:lnTo>
                  <a:pt x="19899" y="440474"/>
                </a:lnTo>
                <a:lnTo>
                  <a:pt x="19278" y="479403"/>
                </a:lnTo>
                <a:lnTo>
                  <a:pt x="19093" y="517279"/>
                </a:lnTo>
                <a:lnTo>
                  <a:pt x="19037" y="557429"/>
                </a:lnTo>
                <a:lnTo>
                  <a:pt x="19025" y="590810"/>
                </a:lnTo>
                <a:lnTo>
                  <a:pt x="16197" y="626812"/>
                </a:lnTo>
                <a:lnTo>
                  <a:pt x="11477" y="674315"/>
                </a:lnTo>
                <a:lnTo>
                  <a:pt x="10079" y="714142"/>
                </a:lnTo>
                <a:lnTo>
                  <a:pt x="6842" y="756634"/>
                </a:lnTo>
                <a:lnTo>
                  <a:pt x="1324" y="798805"/>
                </a:lnTo>
                <a:lnTo>
                  <a:pt x="43" y="842909"/>
                </a:lnTo>
                <a:lnTo>
                  <a:pt x="0" y="839751"/>
                </a:lnTo>
                <a:lnTo>
                  <a:pt x="7509" y="798623"/>
                </a:lnTo>
                <a:lnTo>
                  <a:pt x="9099" y="751243"/>
                </a:lnTo>
                <a:lnTo>
                  <a:pt x="15959" y="703706"/>
                </a:lnTo>
                <a:lnTo>
                  <a:pt x="18110" y="666171"/>
                </a:lnTo>
                <a:lnTo>
                  <a:pt x="18748" y="628238"/>
                </a:lnTo>
                <a:lnTo>
                  <a:pt x="19995" y="589129"/>
                </a:lnTo>
                <a:lnTo>
                  <a:pt x="25538" y="545557"/>
                </a:lnTo>
                <a:lnTo>
                  <a:pt x="27650" y="503248"/>
                </a:lnTo>
                <a:lnTo>
                  <a:pt x="28145" y="469363"/>
                </a:lnTo>
                <a:lnTo>
                  <a:pt x="28364" y="435958"/>
                </a:lnTo>
                <a:lnTo>
                  <a:pt x="28462" y="402414"/>
                </a:lnTo>
                <a:lnTo>
                  <a:pt x="28506" y="366339"/>
                </a:lnTo>
                <a:lnTo>
                  <a:pt x="28524" y="331961"/>
                </a:lnTo>
                <a:lnTo>
                  <a:pt x="28533" y="299043"/>
                </a:lnTo>
                <a:lnTo>
                  <a:pt x="28537" y="266774"/>
                </a:lnTo>
                <a:lnTo>
                  <a:pt x="28539" y="234794"/>
                </a:lnTo>
                <a:lnTo>
                  <a:pt x="28540" y="189861"/>
                </a:lnTo>
                <a:lnTo>
                  <a:pt x="28540" y="149737"/>
                </a:lnTo>
                <a:lnTo>
                  <a:pt x="28540" y="108365"/>
                </a:lnTo>
                <a:lnTo>
                  <a:pt x="28540" y="65660"/>
                </a:lnTo>
                <a:lnTo>
                  <a:pt x="28540" y="25670"/>
                </a:lnTo>
                <a:lnTo>
                  <a:pt x="28540" y="70373"/>
                </a:lnTo>
                <a:lnTo>
                  <a:pt x="28540" y="111464"/>
                </a:lnTo>
                <a:lnTo>
                  <a:pt x="28540" y="144953"/>
                </a:lnTo>
                <a:lnTo>
                  <a:pt x="28540" y="184531"/>
                </a:lnTo>
                <a:lnTo>
                  <a:pt x="28540" y="226816"/>
                </a:lnTo>
                <a:lnTo>
                  <a:pt x="28540" y="266070"/>
                </a:lnTo>
                <a:lnTo>
                  <a:pt x="29598" y="307078"/>
                </a:lnTo>
                <a:lnTo>
                  <a:pt x="35086" y="345569"/>
                </a:lnTo>
                <a:lnTo>
                  <a:pt x="37184" y="386960"/>
                </a:lnTo>
                <a:lnTo>
                  <a:pt x="37674" y="424382"/>
                </a:lnTo>
                <a:lnTo>
                  <a:pt x="37950" y="466874"/>
                </a:lnTo>
                <a:lnTo>
                  <a:pt x="44588" y="510735"/>
                </a:lnTo>
                <a:lnTo>
                  <a:pt x="46700" y="548787"/>
                </a:lnTo>
                <a:lnTo>
                  <a:pt x="47326" y="596163"/>
                </a:lnTo>
                <a:lnTo>
                  <a:pt x="48570" y="632778"/>
                </a:lnTo>
                <a:lnTo>
                  <a:pt x="55113" y="676895"/>
                </a:lnTo>
                <a:lnTo>
                  <a:pt x="57910" y="720929"/>
                </a:lnTo>
                <a:lnTo>
                  <a:pt x="65281" y="752911"/>
                </a:lnTo>
                <a:lnTo>
                  <a:pt x="65735" y="751594"/>
                </a:lnTo>
                <a:lnTo>
                  <a:pt x="66521" y="713166"/>
                </a:lnTo>
                <a:lnTo>
                  <a:pt x="66605" y="667798"/>
                </a:lnTo>
                <a:lnTo>
                  <a:pt x="66630" y="624252"/>
                </a:lnTo>
                <a:lnTo>
                  <a:pt x="66637" y="584539"/>
                </a:lnTo>
                <a:lnTo>
                  <a:pt x="66639" y="540904"/>
                </a:lnTo>
                <a:lnTo>
                  <a:pt x="66640" y="494461"/>
                </a:lnTo>
                <a:lnTo>
                  <a:pt x="66640" y="447187"/>
                </a:lnTo>
                <a:lnTo>
                  <a:pt x="61583" y="399665"/>
                </a:lnTo>
                <a:lnTo>
                  <a:pt x="58439" y="352071"/>
                </a:lnTo>
                <a:lnTo>
                  <a:pt x="57506" y="304455"/>
                </a:lnTo>
                <a:lnTo>
                  <a:pt x="57230" y="256833"/>
                </a:lnTo>
                <a:lnTo>
                  <a:pt x="52093" y="214265"/>
                </a:lnTo>
                <a:lnTo>
                  <a:pt x="47420" y="169560"/>
                </a:lnTo>
                <a:lnTo>
                  <a:pt x="40227" y="130155"/>
                </a:lnTo>
                <a:lnTo>
                  <a:pt x="31803" y="84368"/>
                </a:lnTo>
                <a:lnTo>
                  <a:pt x="29990" y="73291"/>
                </a:lnTo>
                <a:lnTo>
                  <a:pt x="28448" y="69913"/>
                </a:lnTo>
                <a:lnTo>
                  <a:pt x="26363" y="67662"/>
                </a:lnTo>
                <a:lnTo>
                  <a:pt x="23913" y="66161"/>
                </a:lnTo>
                <a:lnTo>
                  <a:pt x="23338" y="68335"/>
                </a:lnTo>
                <a:lnTo>
                  <a:pt x="27944" y="107645"/>
                </a:lnTo>
                <a:lnTo>
                  <a:pt x="29421" y="145250"/>
                </a:lnTo>
                <a:lnTo>
                  <a:pt x="35033" y="186848"/>
                </a:lnTo>
                <a:lnTo>
                  <a:pt x="36717" y="224318"/>
                </a:lnTo>
                <a:lnTo>
                  <a:pt x="40288" y="260021"/>
                </a:lnTo>
                <a:lnTo>
                  <a:pt x="45427" y="307050"/>
                </a:lnTo>
                <a:lnTo>
                  <a:pt x="46949" y="347795"/>
                </a:lnTo>
                <a:lnTo>
                  <a:pt x="47400" y="389501"/>
                </a:lnTo>
                <a:lnTo>
                  <a:pt x="47533" y="432550"/>
                </a:lnTo>
                <a:lnTo>
                  <a:pt x="47572" y="472116"/>
                </a:lnTo>
                <a:lnTo>
                  <a:pt x="47585" y="510651"/>
                </a:lnTo>
                <a:lnTo>
                  <a:pt x="47589" y="548880"/>
                </a:lnTo>
                <a:lnTo>
                  <a:pt x="47590" y="587018"/>
                </a:lnTo>
                <a:lnTo>
                  <a:pt x="42533" y="632774"/>
                </a:lnTo>
                <a:lnTo>
                  <a:pt x="39389" y="677845"/>
                </a:lnTo>
                <a:lnTo>
                  <a:pt x="33399" y="716246"/>
                </a:lnTo>
                <a:lnTo>
                  <a:pt x="29979" y="752790"/>
                </a:lnTo>
                <a:lnTo>
                  <a:pt x="34024" y="790428"/>
                </a:lnTo>
                <a:lnTo>
                  <a:pt x="38325" y="823747"/>
                </a:lnTo>
                <a:lnTo>
                  <a:pt x="40356" y="827392"/>
                </a:lnTo>
                <a:lnTo>
                  <a:pt x="42768" y="829823"/>
                </a:lnTo>
                <a:lnTo>
                  <a:pt x="44375" y="830385"/>
                </a:lnTo>
                <a:lnTo>
                  <a:pt x="45447" y="829701"/>
                </a:lnTo>
                <a:lnTo>
                  <a:pt x="46161" y="828187"/>
                </a:lnTo>
                <a:lnTo>
                  <a:pt x="47590" y="7870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SMARTInkShape-Group882"/>
          <p:cNvGrpSpPr/>
          <p:nvPr/>
        </p:nvGrpSpPr>
        <p:grpSpPr>
          <a:xfrm>
            <a:off x="470762" y="3121749"/>
            <a:ext cx="336856" cy="363078"/>
            <a:chOff x="470762" y="3121749"/>
            <a:chExt cx="336856" cy="363078"/>
          </a:xfrm>
        </p:grpSpPr>
        <p:sp>
          <p:nvSpPr>
            <p:cNvPr id="118" name="SMARTInkShape-3741"/>
            <p:cNvSpPr/>
            <p:nvPr>
              <p:custDataLst>
                <p:tags r:id="rId102"/>
              </p:custDataLst>
            </p:nvPr>
          </p:nvSpPr>
          <p:spPr>
            <a:xfrm>
              <a:off x="470762" y="3121749"/>
              <a:ext cx="182080" cy="363078"/>
            </a:xfrm>
            <a:custGeom>
              <a:avLst/>
              <a:gdLst/>
              <a:ahLst/>
              <a:cxnLst/>
              <a:rect l="0" t="0" r="0" b="0"/>
              <a:pathLst>
                <a:path w="182080" h="363078">
                  <a:moveTo>
                    <a:pt x="5488" y="354876"/>
                  </a:moveTo>
                  <a:lnTo>
                    <a:pt x="5488" y="354876"/>
                  </a:lnTo>
                  <a:lnTo>
                    <a:pt x="5488" y="359933"/>
                  </a:lnTo>
                  <a:lnTo>
                    <a:pt x="4430" y="361422"/>
                  </a:lnTo>
                  <a:lnTo>
                    <a:pt x="2666" y="362415"/>
                  </a:lnTo>
                  <a:lnTo>
                    <a:pt x="432" y="363077"/>
                  </a:lnTo>
                  <a:lnTo>
                    <a:pt x="0" y="361402"/>
                  </a:lnTo>
                  <a:lnTo>
                    <a:pt x="6983" y="322109"/>
                  </a:lnTo>
                  <a:lnTo>
                    <a:pt x="19454" y="284019"/>
                  </a:lnTo>
                  <a:lnTo>
                    <a:pt x="30322" y="248509"/>
                  </a:lnTo>
                  <a:lnTo>
                    <a:pt x="40245" y="201299"/>
                  </a:lnTo>
                  <a:lnTo>
                    <a:pt x="49888" y="160617"/>
                  </a:lnTo>
                  <a:lnTo>
                    <a:pt x="62628" y="117890"/>
                  </a:lnTo>
                  <a:lnTo>
                    <a:pt x="74982" y="82869"/>
                  </a:lnTo>
                  <a:lnTo>
                    <a:pt x="90134" y="36403"/>
                  </a:lnTo>
                  <a:lnTo>
                    <a:pt x="101152" y="7276"/>
                  </a:lnTo>
                  <a:lnTo>
                    <a:pt x="104189" y="2493"/>
                  </a:lnTo>
                  <a:lnTo>
                    <a:pt x="107272" y="362"/>
                  </a:lnTo>
                  <a:lnTo>
                    <a:pt x="110386" y="0"/>
                  </a:lnTo>
                  <a:lnTo>
                    <a:pt x="113520" y="817"/>
                  </a:lnTo>
                  <a:lnTo>
                    <a:pt x="119824" y="13013"/>
                  </a:lnTo>
                  <a:lnTo>
                    <a:pt x="130180" y="55308"/>
                  </a:lnTo>
                  <a:lnTo>
                    <a:pt x="142035" y="93724"/>
                  </a:lnTo>
                  <a:lnTo>
                    <a:pt x="147546" y="131330"/>
                  </a:lnTo>
                  <a:lnTo>
                    <a:pt x="155532" y="175840"/>
                  </a:lnTo>
                  <a:lnTo>
                    <a:pt x="160012" y="215398"/>
                  </a:lnTo>
                  <a:lnTo>
                    <a:pt x="168042" y="254988"/>
                  </a:lnTo>
                  <a:lnTo>
                    <a:pt x="175181" y="301866"/>
                  </a:lnTo>
                  <a:lnTo>
                    <a:pt x="182079" y="334566"/>
                  </a:lnTo>
                  <a:lnTo>
                    <a:pt x="181423" y="338161"/>
                  </a:lnTo>
                  <a:lnTo>
                    <a:pt x="179928" y="340558"/>
                  </a:lnTo>
                  <a:lnTo>
                    <a:pt x="176815" y="340039"/>
                  </a:lnTo>
                  <a:lnTo>
                    <a:pt x="148363" y="31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742"/>
            <p:cNvSpPr/>
            <p:nvPr>
              <p:custDataLst>
                <p:tags r:id="rId103"/>
              </p:custDataLst>
            </p:nvPr>
          </p:nvSpPr>
          <p:spPr>
            <a:xfrm>
              <a:off x="510628" y="3305175"/>
              <a:ext cx="146598" cy="47626"/>
            </a:xfrm>
            <a:custGeom>
              <a:avLst/>
              <a:gdLst/>
              <a:ahLst/>
              <a:cxnLst/>
              <a:rect l="0" t="0" r="0" b="0"/>
              <a:pathLst>
                <a:path w="146598" h="47626">
                  <a:moveTo>
                    <a:pt x="22772" y="47625"/>
                  </a:moveTo>
                  <a:lnTo>
                    <a:pt x="22772" y="47625"/>
                  </a:lnTo>
                  <a:lnTo>
                    <a:pt x="4872" y="40086"/>
                  </a:lnTo>
                  <a:lnTo>
                    <a:pt x="1314" y="39424"/>
                  </a:lnTo>
                  <a:lnTo>
                    <a:pt x="0" y="37924"/>
                  </a:lnTo>
                  <a:lnTo>
                    <a:pt x="182" y="35866"/>
                  </a:lnTo>
                  <a:lnTo>
                    <a:pt x="1362" y="33436"/>
                  </a:lnTo>
                  <a:lnTo>
                    <a:pt x="4265" y="31816"/>
                  </a:lnTo>
                  <a:lnTo>
                    <a:pt x="40143" y="23945"/>
                  </a:lnTo>
                  <a:lnTo>
                    <a:pt x="80012" y="15444"/>
                  </a:lnTo>
                  <a:lnTo>
                    <a:pt x="1465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743"/>
            <p:cNvSpPr/>
            <p:nvPr>
              <p:custDataLst>
                <p:tags r:id="rId104"/>
              </p:custDataLst>
            </p:nvPr>
          </p:nvSpPr>
          <p:spPr>
            <a:xfrm>
              <a:off x="718037" y="3258874"/>
              <a:ext cx="89581" cy="190116"/>
            </a:xfrm>
            <a:custGeom>
              <a:avLst/>
              <a:gdLst/>
              <a:ahLst/>
              <a:cxnLst/>
              <a:rect l="0" t="0" r="0" b="0"/>
              <a:pathLst>
                <a:path w="89581" h="190116">
                  <a:moveTo>
                    <a:pt x="82063" y="8201"/>
                  </a:moveTo>
                  <a:lnTo>
                    <a:pt x="82063" y="8201"/>
                  </a:lnTo>
                  <a:lnTo>
                    <a:pt x="72342" y="7143"/>
                  </a:lnTo>
                  <a:lnTo>
                    <a:pt x="43271" y="0"/>
                  </a:lnTo>
                  <a:lnTo>
                    <a:pt x="26942" y="4125"/>
                  </a:lnTo>
                  <a:lnTo>
                    <a:pt x="8698" y="12050"/>
                  </a:lnTo>
                  <a:lnTo>
                    <a:pt x="1832" y="18026"/>
                  </a:lnTo>
                  <a:lnTo>
                    <a:pt x="0" y="21101"/>
                  </a:lnTo>
                  <a:lnTo>
                    <a:pt x="3610" y="32984"/>
                  </a:lnTo>
                  <a:lnTo>
                    <a:pt x="18118" y="56371"/>
                  </a:lnTo>
                  <a:lnTo>
                    <a:pt x="61316" y="101697"/>
                  </a:lnTo>
                  <a:lnTo>
                    <a:pt x="81421" y="124674"/>
                  </a:lnTo>
                  <a:lnTo>
                    <a:pt x="84810" y="130300"/>
                  </a:lnTo>
                  <a:lnTo>
                    <a:pt x="89580" y="153387"/>
                  </a:lnTo>
                  <a:lnTo>
                    <a:pt x="85051" y="168331"/>
                  </a:lnTo>
                  <a:lnTo>
                    <a:pt x="80880" y="175279"/>
                  </a:lnTo>
                  <a:lnTo>
                    <a:pt x="67779" y="185822"/>
                  </a:lnTo>
                  <a:lnTo>
                    <a:pt x="59840" y="190115"/>
                  </a:lnTo>
                  <a:lnTo>
                    <a:pt x="15388" y="189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883"/>
          <p:cNvGrpSpPr/>
          <p:nvPr/>
        </p:nvGrpSpPr>
        <p:grpSpPr>
          <a:xfrm>
            <a:off x="1322541" y="3087816"/>
            <a:ext cx="744385" cy="465010"/>
            <a:chOff x="1322541" y="3087816"/>
            <a:chExt cx="744385" cy="465010"/>
          </a:xfrm>
        </p:grpSpPr>
        <p:sp>
          <p:nvSpPr>
            <p:cNvPr id="122" name="SMARTInkShape-3744"/>
            <p:cNvSpPr/>
            <p:nvPr>
              <p:custDataLst>
                <p:tags r:id="rId97"/>
              </p:custDataLst>
            </p:nvPr>
          </p:nvSpPr>
          <p:spPr>
            <a:xfrm>
              <a:off x="1322541" y="3233012"/>
              <a:ext cx="258610" cy="161880"/>
            </a:xfrm>
            <a:custGeom>
              <a:avLst/>
              <a:gdLst/>
              <a:ahLst/>
              <a:cxnLst/>
              <a:rect l="0" t="0" r="0" b="0"/>
              <a:pathLst>
                <a:path w="258610" h="161880">
                  <a:moveTo>
                    <a:pt x="201459" y="5488"/>
                  </a:moveTo>
                  <a:lnTo>
                    <a:pt x="201459" y="5488"/>
                  </a:lnTo>
                  <a:lnTo>
                    <a:pt x="206515" y="432"/>
                  </a:lnTo>
                  <a:lnTo>
                    <a:pt x="208005" y="0"/>
                  </a:lnTo>
                  <a:lnTo>
                    <a:pt x="208998" y="771"/>
                  </a:lnTo>
                  <a:lnTo>
                    <a:pt x="210101" y="4450"/>
                  </a:lnTo>
                  <a:lnTo>
                    <a:pt x="210591" y="9613"/>
                  </a:lnTo>
                  <a:lnTo>
                    <a:pt x="201260" y="56891"/>
                  </a:lnTo>
                  <a:lnTo>
                    <a:pt x="193051" y="81749"/>
                  </a:lnTo>
                  <a:lnTo>
                    <a:pt x="170901" y="111146"/>
                  </a:lnTo>
                  <a:lnTo>
                    <a:pt x="155481" y="122284"/>
                  </a:lnTo>
                  <a:lnTo>
                    <a:pt x="120341" y="135926"/>
                  </a:lnTo>
                  <a:lnTo>
                    <a:pt x="115630" y="136897"/>
                  </a:lnTo>
                  <a:lnTo>
                    <a:pt x="88775" y="133207"/>
                  </a:lnTo>
                  <a:lnTo>
                    <a:pt x="41496" y="116397"/>
                  </a:lnTo>
                  <a:lnTo>
                    <a:pt x="10484" y="97324"/>
                  </a:lnTo>
                  <a:lnTo>
                    <a:pt x="870" y="89343"/>
                  </a:lnTo>
                  <a:lnTo>
                    <a:pt x="0" y="86792"/>
                  </a:lnTo>
                  <a:lnTo>
                    <a:pt x="1536" y="85090"/>
                  </a:lnTo>
                  <a:lnTo>
                    <a:pt x="4677" y="83956"/>
                  </a:lnTo>
                  <a:lnTo>
                    <a:pt x="48754" y="81987"/>
                  </a:lnTo>
                  <a:lnTo>
                    <a:pt x="77544" y="84599"/>
                  </a:lnTo>
                  <a:lnTo>
                    <a:pt x="100538" y="92075"/>
                  </a:lnTo>
                  <a:lnTo>
                    <a:pt x="142661" y="110339"/>
                  </a:lnTo>
                  <a:lnTo>
                    <a:pt x="162871" y="122632"/>
                  </a:lnTo>
                  <a:lnTo>
                    <a:pt x="210449" y="161879"/>
                  </a:lnTo>
                  <a:lnTo>
                    <a:pt x="258609" y="157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745"/>
            <p:cNvSpPr/>
            <p:nvPr>
              <p:custDataLst>
                <p:tags r:id="rId98"/>
              </p:custDataLst>
            </p:nvPr>
          </p:nvSpPr>
          <p:spPr>
            <a:xfrm>
              <a:off x="1800225" y="3087816"/>
              <a:ext cx="28387" cy="417449"/>
            </a:xfrm>
            <a:custGeom>
              <a:avLst/>
              <a:gdLst/>
              <a:ahLst/>
              <a:cxnLst/>
              <a:rect l="0" t="0" r="0" b="0"/>
              <a:pathLst>
                <a:path w="28387" h="417449">
                  <a:moveTo>
                    <a:pt x="19050" y="17334"/>
                  </a:moveTo>
                  <a:lnTo>
                    <a:pt x="19050" y="17334"/>
                  </a:lnTo>
                  <a:lnTo>
                    <a:pt x="19050" y="12278"/>
                  </a:lnTo>
                  <a:lnTo>
                    <a:pt x="16228" y="6973"/>
                  </a:lnTo>
                  <a:lnTo>
                    <a:pt x="10849" y="0"/>
                  </a:lnTo>
                  <a:lnTo>
                    <a:pt x="10114" y="4691"/>
                  </a:lnTo>
                  <a:lnTo>
                    <a:pt x="10845" y="15948"/>
                  </a:lnTo>
                  <a:lnTo>
                    <a:pt x="17116" y="60491"/>
                  </a:lnTo>
                  <a:lnTo>
                    <a:pt x="21299" y="107380"/>
                  </a:lnTo>
                  <a:lnTo>
                    <a:pt x="26419" y="153022"/>
                  </a:lnTo>
                  <a:lnTo>
                    <a:pt x="27936" y="195121"/>
                  </a:lnTo>
                  <a:lnTo>
                    <a:pt x="28386" y="239345"/>
                  </a:lnTo>
                  <a:lnTo>
                    <a:pt x="25697" y="281023"/>
                  </a:lnTo>
                  <a:lnTo>
                    <a:pt x="22004" y="314446"/>
                  </a:lnTo>
                  <a:lnTo>
                    <a:pt x="18867" y="361954"/>
                  </a:lnTo>
                  <a:lnTo>
                    <a:pt x="11684" y="408003"/>
                  </a:lnTo>
                  <a:lnTo>
                    <a:pt x="10964" y="414305"/>
                  </a:lnTo>
                  <a:lnTo>
                    <a:pt x="9426" y="417448"/>
                  </a:lnTo>
                  <a:lnTo>
                    <a:pt x="0" y="417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746"/>
            <p:cNvSpPr/>
            <p:nvPr>
              <p:custDataLst>
                <p:tags r:id="rId99"/>
              </p:custDataLst>
            </p:nvPr>
          </p:nvSpPr>
          <p:spPr>
            <a:xfrm>
              <a:off x="1714500" y="3448050"/>
              <a:ext cx="104776" cy="47626"/>
            </a:xfrm>
            <a:custGeom>
              <a:avLst/>
              <a:gdLst/>
              <a:ahLst/>
              <a:cxnLst/>
              <a:rect l="0" t="0" r="0" b="0"/>
              <a:pathLst>
                <a:path w="104776" h="476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822" y="19298"/>
                  </a:lnTo>
                  <a:lnTo>
                    <a:pt x="5056" y="22390"/>
                  </a:lnTo>
                  <a:lnTo>
                    <a:pt x="31455" y="34958"/>
                  </a:lnTo>
                  <a:lnTo>
                    <a:pt x="66466" y="45748"/>
                  </a:lnTo>
                  <a:lnTo>
                    <a:pt x="10477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747"/>
            <p:cNvSpPr/>
            <p:nvPr>
              <p:custDataLst>
                <p:tags r:id="rId100"/>
              </p:custDataLst>
            </p:nvPr>
          </p:nvSpPr>
          <p:spPr>
            <a:xfrm>
              <a:off x="1809750" y="3448050"/>
              <a:ext cx="76201" cy="95251"/>
            </a:xfrm>
            <a:custGeom>
              <a:avLst/>
              <a:gdLst/>
              <a:ahLst/>
              <a:cxnLst/>
              <a:rect l="0" t="0" r="0" b="0"/>
              <a:pathLst>
                <a:path w="76201" h="95251">
                  <a:moveTo>
                    <a:pt x="76200" y="0"/>
                  </a:moveTo>
                  <a:lnTo>
                    <a:pt x="76200" y="0"/>
                  </a:lnTo>
                  <a:lnTo>
                    <a:pt x="71144" y="0"/>
                  </a:lnTo>
                  <a:lnTo>
                    <a:pt x="57886" y="5057"/>
                  </a:lnTo>
                  <a:lnTo>
                    <a:pt x="40552" y="18314"/>
                  </a:lnTo>
                  <a:lnTo>
                    <a:pt x="3352" y="62976"/>
                  </a:lnTo>
                  <a:lnTo>
                    <a:pt x="993" y="7569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748"/>
            <p:cNvSpPr/>
            <p:nvPr>
              <p:custDataLst>
                <p:tags r:id="rId101"/>
              </p:custDataLst>
            </p:nvPr>
          </p:nvSpPr>
          <p:spPr>
            <a:xfrm>
              <a:off x="2028825" y="3467100"/>
              <a:ext cx="38101" cy="85726"/>
            </a:xfrm>
            <a:custGeom>
              <a:avLst/>
              <a:gdLst/>
              <a:ahLst/>
              <a:cxnLst/>
              <a:rect l="0" t="0" r="0" b="0"/>
              <a:pathLst>
                <a:path w="38101" h="85726">
                  <a:moveTo>
                    <a:pt x="38100" y="0"/>
                  </a:moveTo>
                  <a:lnTo>
                    <a:pt x="38100" y="0"/>
                  </a:lnTo>
                  <a:lnTo>
                    <a:pt x="21853" y="4009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884"/>
          <p:cNvGrpSpPr/>
          <p:nvPr/>
        </p:nvGrpSpPr>
        <p:grpSpPr>
          <a:xfrm>
            <a:off x="2334017" y="3106866"/>
            <a:ext cx="942584" cy="541210"/>
            <a:chOff x="2334017" y="3106866"/>
            <a:chExt cx="942584" cy="541210"/>
          </a:xfrm>
        </p:grpSpPr>
        <p:sp>
          <p:nvSpPr>
            <p:cNvPr id="128" name="SMARTInkShape-3749"/>
            <p:cNvSpPr/>
            <p:nvPr>
              <p:custDataLst>
                <p:tags r:id="rId91"/>
              </p:custDataLst>
            </p:nvPr>
          </p:nvSpPr>
          <p:spPr>
            <a:xfrm>
              <a:off x="2334017" y="3219576"/>
              <a:ext cx="224239" cy="266558"/>
            </a:xfrm>
            <a:custGeom>
              <a:avLst/>
              <a:gdLst/>
              <a:ahLst/>
              <a:cxnLst/>
              <a:rect l="0" t="0" r="0" b="0"/>
              <a:pathLst>
                <a:path w="224239" h="266558">
                  <a:moveTo>
                    <a:pt x="9133" y="9399"/>
                  </a:moveTo>
                  <a:lnTo>
                    <a:pt x="9133" y="9399"/>
                  </a:lnTo>
                  <a:lnTo>
                    <a:pt x="0" y="18532"/>
                  </a:lnTo>
                  <a:lnTo>
                    <a:pt x="23013" y="18889"/>
                  </a:lnTo>
                  <a:lnTo>
                    <a:pt x="64034" y="11380"/>
                  </a:lnTo>
                  <a:lnTo>
                    <a:pt x="101352" y="4734"/>
                  </a:lnTo>
                  <a:lnTo>
                    <a:pt x="148430" y="834"/>
                  </a:lnTo>
                  <a:lnTo>
                    <a:pt x="194105" y="0"/>
                  </a:lnTo>
                  <a:lnTo>
                    <a:pt x="214811" y="4968"/>
                  </a:lnTo>
                  <a:lnTo>
                    <a:pt x="219277" y="8562"/>
                  </a:lnTo>
                  <a:lnTo>
                    <a:pt x="224238" y="18199"/>
                  </a:lnTo>
                  <a:lnTo>
                    <a:pt x="223621" y="29538"/>
                  </a:lnTo>
                  <a:lnTo>
                    <a:pt x="218761" y="41633"/>
                  </a:lnTo>
                  <a:lnTo>
                    <a:pt x="204038" y="63822"/>
                  </a:lnTo>
                  <a:lnTo>
                    <a:pt x="202570" y="67907"/>
                  </a:lnTo>
                  <a:lnTo>
                    <a:pt x="156932" y="109634"/>
                  </a:lnTo>
                  <a:lnTo>
                    <a:pt x="128772" y="131879"/>
                  </a:lnTo>
                  <a:lnTo>
                    <a:pt x="83057" y="165855"/>
                  </a:lnTo>
                  <a:lnTo>
                    <a:pt x="35588" y="212759"/>
                  </a:lnTo>
                  <a:lnTo>
                    <a:pt x="14986" y="242538"/>
                  </a:lnTo>
                  <a:lnTo>
                    <a:pt x="13035" y="247375"/>
                  </a:lnTo>
                  <a:lnTo>
                    <a:pt x="13851" y="251658"/>
                  </a:lnTo>
                  <a:lnTo>
                    <a:pt x="20402" y="259239"/>
                  </a:lnTo>
                  <a:lnTo>
                    <a:pt x="36014" y="263314"/>
                  </a:lnTo>
                  <a:lnTo>
                    <a:pt x="80530" y="265930"/>
                  </a:lnTo>
                  <a:lnTo>
                    <a:pt x="127972" y="266446"/>
                  </a:lnTo>
                  <a:lnTo>
                    <a:pt x="171865" y="266557"/>
                  </a:lnTo>
                  <a:lnTo>
                    <a:pt x="199596" y="265512"/>
                  </a:lnTo>
                  <a:lnTo>
                    <a:pt x="209158" y="257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750"/>
            <p:cNvSpPr/>
            <p:nvPr>
              <p:custDataLst>
                <p:tags r:id="rId92"/>
              </p:custDataLst>
            </p:nvPr>
          </p:nvSpPr>
          <p:spPr>
            <a:xfrm>
              <a:off x="2618489" y="3400425"/>
              <a:ext cx="134237" cy="114301"/>
            </a:xfrm>
            <a:custGeom>
              <a:avLst/>
              <a:gdLst/>
              <a:ahLst/>
              <a:cxnLst/>
              <a:rect l="0" t="0" r="0" b="0"/>
              <a:pathLst>
                <a:path w="134237" h="114301">
                  <a:moveTo>
                    <a:pt x="134236" y="0"/>
                  </a:moveTo>
                  <a:lnTo>
                    <a:pt x="134236" y="0"/>
                  </a:lnTo>
                  <a:lnTo>
                    <a:pt x="126632" y="8663"/>
                  </a:lnTo>
                  <a:lnTo>
                    <a:pt x="89180" y="54189"/>
                  </a:lnTo>
                  <a:lnTo>
                    <a:pt x="70556" y="68032"/>
                  </a:lnTo>
                  <a:lnTo>
                    <a:pt x="38754" y="81133"/>
                  </a:lnTo>
                  <a:lnTo>
                    <a:pt x="24419" y="83684"/>
                  </a:lnTo>
                  <a:lnTo>
                    <a:pt x="10993" y="81996"/>
                  </a:lnTo>
                  <a:lnTo>
                    <a:pt x="4449" y="80064"/>
                  </a:lnTo>
                  <a:lnTo>
                    <a:pt x="1145" y="76659"/>
                  </a:lnTo>
                  <a:lnTo>
                    <a:pt x="0" y="72273"/>
                  </a:lnTo>
                  <a:lnTo>
                    <a:pt x="711" y="55081"/>
                  </a:lnTo>
                  <a:lnTo>
                    <a:pt x="2886" y="51537"/>
                  </a:lnTo>
                  <a:lnTo>
                    <a:pt x="10947" y="44777"/>
                  </a:lnTo>
                  <a:lnTo>
                    <a:pt x="17118" y="43610"/>
                  </a:lnTo>
                  <a:lnTo>
                    <a:pt x="39915" y="47023"/>
                  </a:lnTo>
                  <a:lnTo>
                    <a:pt x="60545" y="55796"/>
                  </a:lnTo>
                  <a:lnTo>
                    <a:pt x="83657" y="71542"/>
                  </a:lnTo>
                  <a:lnTo>
                    <a:pt x="87817" y="73095"/>
                  </a:lnTo>
                  <a:lnTo>
                    <a:pt x="95261" y="80464"/>
                  </a:lnTo>
                  <a:lnTo>
                    <a:pt x="113719" y="102442"/>
                  </a:lnTo>
                  <a:lnTo>
                    <a:pt x="13423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751"/>
            <p:cNvSpPr/>
            <p:nvPr>
              <p:custDataLst>
                <p:tags r:id="rId93"/>
              </p:custDataLst>
            </p:nvPr>
          </p:nvSpPr>
          <p:spPr>
            <a:xfrm>
              <a:off x="2762250" y="3395368"/>
              <a:ext cx="81427" cy="252708"/>
            </a:xfrm>
            <a:custGeom>
              <a:avLst/>
              <a:gdLst/>
              <a:ahLst/>
              <a:cxnLst/>
              <a:rect l="0" t="0" r="0" b="0"/>
              <a:pathLst>
                <a:path w="81427" h="252708">
                  <a:moveTo>
                    <a:pt x="66675" y="5057"/>
                  </a:moveTo>
                  <a:lnTo>
                    <a:pt x="66675" y="5057"/>
                  </a:lnTo>
                  <a:lnTo>
                    <a:pt x="71731" y="5057"/>
                  </a:lnTo>
                  <a:lnTo>
                    <a:pt x="73221" y="3999"/>
                  </a:lnTo>
                  <a:lnTo>
                    <a:pt x="74214" y="2235"/>
                  </a:lnTo>
                  <a:lnTo>
                    <a:pt x="74876" y="0"/>
                  </a:lnTo>
                  <a:lnTo>
                    <a:pt x="76376" y="627"/>
                  </a:lnTo>
                  <a:lnTo>
                    <a:pt x="80864" y="6969"/>
                  </a:lnTo>
                  <a:lnTo>
                    <a:pt x="81426" y="10565"/>
                  </a:lnTo>
                  <a:lnTo>
                    <a:pt x="80742" y="14021"/>
                  </a:lnTo>
                  <a:lnTo>
                    <a:pt x="68135" y="58684"/>
                  </a:lnTo>
                  <a:lnTo>
                    <a:pt x="52304" y="102434"/>
                  </a:lnTo>
                  <a:lnTo>
                    <a:pt x="43493" y="141414"/>
                  </a:lnTo>
                  <a:lnTo>
                    <a:pt x="25015" y="183647"/>
                  </a:lnTo>
                  <a:lnTo>
                    <a:pt x="10076" y="223661"/>
                  </a:lnTo>
                  <a:lnTo>
                    <a:pt x="0" y="252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752"/>
            <p:cNvSpPr/>
            <p:nvPr>
              <p:custDataLst>
                <p:tags r:id="rId94"/>
              </p:custDataLst>
            </p:nvPr>
          </p:nvSpPr>
          <p:spPr>
            <a:xfrm>
              <a:off x="2857500" y="3543300"/>
              <a:ext cx="190501" cy="103273"/>
            </a:xfrm>
            <a:custGeom>
              <a:avLst/>
              <a:gdLst/>
              <a:ahLst/>
              <a:cxnLst/>
              <a:rect l="0" t="0" r="0" b="0"/>
              <a:pathLst>
                <a:path w="190501" h="103273">
                  <a:moveTo>
                    <a:pt x="0" y="0"/>
                  </a:moveTo>
                  <a:lnTo>
                    <a:pt x="0" y="0"/>
                  </a:lnTo>
                  <a:lnTo>
                    <a:pt x="18314" y="0"/>
                  </a:lnTo>
                  <a:lnTo>
                    <a:pt x="26837" y="2822"/>
                  </a:lnTo>
                  <a:lnTo>
                    <a:pt x="40932" y="13257"/>
                  </a:lnTo>
                  <a:lnTo>
                    <a:pt x="44650" y="22120"/>
                  </a:lnTo>
                  <a:lnTo>
                    <a:pt x="47037" y="45056"/>
                  </a:lnTo>
                  <a:lnTo>
                    <a:pt x="41719" y="57419"/>
                  </a:lnTo>
                  <a:lnTo>
                    <a:pt x="32470" y="73458"/>
                  </a:lnTo>
                  <a:lnTo>
                    <a:pt x="29247" y="81331"/>
                  </a:lnTo>
                  <a:lnTo>
                    <a:pt x="20602" y="93208"/>
                  </a:lnTo>
                  <a:lnTo>
                    <a:pt x="21143" y="94947"/>
                  </a:lnTo>
                  <a:lnTo>
                    <a:pt x="24566" y="99701"/>
                  </a:lnTo>
                  <a:lnTo>
                    <a:pt x="29616" y="102520"/>
                  </a:lnTo>
                  <a:lnTo>
                    <a:pt x="32444" y="103272"/>
                  </a:lnTo>
                  <a:lnTo>
                    <a:pt x="73946" y="97932"/>
                  </a:lnTo>
                  <a:lnTo>
                    <a:pt x="118363" y="95780"/>
                  </a:lnTo>
                  <a:lnTo>
                    <a:pt x="153202" y="90298"/>
                  </a:lnTo>
                  <a:lnTo>
                    <a:pt x="1905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753"/>
            <p:cNvSpPr/>
            <p:nvPr>
              <p:custDataLst>
                <p:tags r:id="rId95"/>
              </p:custDataLst>
            </p:nvPr>
          </p:nvSpPr>
          <p:spPr>
            <a:xfrm>
              <a:off x="3143250" y="3114675"/>
              <a:ext cx="65212" cy="304801"/>
            </a:xfrm>
            <a:custGeom>
              <a:avLst/>
              <a:gdLst/>
              <a:ahLst/>
              <a:cxnLst/>
              <a:rect l="0" t="0" r="0" b="0"/>
              <a:pathLst>
                <a:path w="65212" h="3048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16476" y="18828"/>
                  </a:lnTo>
                  <a:lnTo>
                    <a:pt x="23598" y="62163"/>
                  </a:lnTo>
                  <a:lnTo>
                    <a:pt x="37213" y="98969"/>
                  </a:lnTo>
                  <a:lnTo>
                    <a:pt x="46627" y="143845"/>
                  </a:lnTo>
                  <a:lnTo>
                    <a:pt x="53562" y="186319"/>
                  </a:lnTo>
                  <a:lnTo>
                    <a:pt x="57145" y="229243"/>
                  </a:lnTo>
                  <a:lnTo>
                    <a:pt x="65211" y="276518"/>
                  </a:lnTo>
                  <a:lnTo>
                    <a:pt x="61185" y="299831"/>
                  </a:lnTo>
                  <a:lnTo>
                    <a:pt x="5715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754"/>
            <p:cNvSpPr/>
            <p:nvPr>
              <p:custDataLst>
                <p:tags r:id="rId96"/>
              </p:custDataLst>
            </p:nvPr>
          </p:nvSpPr>
          <p:spPr>
            <a:xfrm>
              <a:off x="3095789" y="3106866"/>
              <a:ext cx="180812" cy="98805"/>
            </a:xfrm>
            <a:custGeom>
              <a:avLst/>
              <a:gdLst/>
              <a:ahLst/>
              <a:cxnLst/>
              <a:rect l="0" t="0" r="0" b="0"/>
              <a:pathLst>
                <a:path w="180812" h="98805">
                  <a:moveTo>
                    <a:pt x="47461" y="17334"/>
                  </a:moveTo>
                  <a:lnTo>
                    <a:pt x="47461" y="17334"/>
                  </a:lnTo>
                  <a:lnTo>
                    <a:pt x="47461" y="0"/>
                  </a:lnTo>
                  <a:lnTo>
                    <a:pt x="46403" y="486"/>
                  </a:lnTo>
                  <a:lnTo>
                    <a:pt x="42405" y="3849"/>
                  </a:lnTo>
                  <a:lnTo>
                    <a:pt x="39922" y="8871"/>
                  </a:lnTo>
                  <a:lnTo>
                    <a:pt x="21767" y="54985"/>
                  </a:lnTo>
                  <a:lnTo>
                    <a:pt x="1706" y="98264"/>
                  </a:lnTo>
                  <a:lnTo>
                    <a:pt x="1083" y="98804"/>
                  </a:lnTo>
                  <a:lnTo>
                    <a:pt x="668" y="98106"/>
                  </a:lnTo>
                  <a:lnTo>
                    <a:pt x="0" y="79268"/>
                  </a:lnTo>
                  <a:lnTo>
                    <a:pt x="7473" y="46031"/>
                  </a:lnTo>
                  <a:lnTo>
                    <a:pt x="13108" y="31499"/>
                  </a:lnTo>
                  <a:lnTo>
                    <a:pt x="17151" y="26778"/>
                  </a:lnTo>
                  <a:lnTo>
                    <a:pt x="27287" y="21531"/>
                  </a:lnTo>
                  <a:lnTo>
                    <a:pt x="38847" y="22022"/>
                  </a:lnTo>
                  <a:lnTo>
                    <a:pt x="63516" y="30960"/>
                  </a:lnTo>
                  <a:lnTo>
                    <a:pt x="108294" y="53570"/>
                  </a:lnTo>
                  <a:lnTo>
                    <a:pt x="180811" y="74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885"/>
          <p:cNvGrpSpPr/>
          <p:nvPr/>
        </p:nvGrpSpPr>
        <p:grpSpPr>
          <a:xfrm>
            <a:off x="9306468" y="1449124"/>
            <a:ext cx="442755" cy="558362"/>
            <a:chOff x="9306468" y="1449124"/>
            <a:chExt cx="442755" cy="558362"/>
          </a:xfrm>
        </p:grpSpPr>
        <p:sp>
          <p:nvSpPr>
            <p:cNvPr id="135" name="SMARTInkShape-3755"/>
            <p:cNvSpPr/>
            <p:nvPr>
              <p:custDataLst>
                <p:tags r:id="rId88"/>
              </p:custDataLst>
            </p:nvPr>
          </p:nvSpPr>
          <p:spPr>
            <a:xfrm>
              <a:off x="9631608" y="1553002"/>
              <a:ext cx="117615" cy="180549"/>
            </a:xfrm>
            <a:custGeom>
              <a:avLst/>
              <a:gdLst/>
              <a:ahLst/>
              <a:cxnLst/>
              <a:rect l="0" t="0" r="0" b="0"/>
              <a:pathLst>
                <a:path w="117615" h="180549">
                  <a:moveTo>
                    <a:pt x="26742" y="18623"/>
                  </a:moveTo>
                  <a:lnTo>
                    <a:pt x="26742" y="18623"/>
                  </a:lnTo>
                  <a:lnTo>
                    <a:pt x="21685" y="13567"/>
                  </a:lnTo>
                  <a:lnTo>
                    <a:pt x="16381" y="11084"/>
                  </a:lnTo>
                  <a:lnTo>
                    <a:pt x="13485" y="10422"/>
                  </a:lnTo>
                  <a:lnTo>
                    <a:pt x="0" y="1013"/>
                  </a:lnTo>
                  <a:lnTo>
                    <a:pt x="4626" y="213"/>
                  </a:lnTo>
                  <a:lnTo>
                    <a:pt x="8823" y="0"/>
                  </a:lnTo>
                  <a:lnTo>
                    <a:pt x="53107" y="12868"/>
                  </a:lnTo>
                  <a:lnTo>
                    <a:pt x="99829" y="35765"/>
                  </a:lnTo>
                  <a:lnTo>
                    <a:pt x="107217" y="39576"/>
                  </a:lnTo>
                  <a:lnTo>
                    <a:pt x="112142" y="45292"/>
                  </a:lnTo>
                  <a:lnTo>
                    <a:pt x="117614" y="60109"/>
                  </a:lnTo>
                  <a:lnTo>
                    <a:pt x="117224" y="74456"/>
                  </a:lnTo>
                  <a:lnTo>
                    <a:pt x="112465" y="87888"/>
                  </a:lnTo>
                  <a:lnTo>
                    <a:pt x="97807" y="110935"/>
                  </a:lnTo>
                  <a:lnTo>
                    <a:pt x="85333" y="143512"/>
                  </a:lnTo>
                  <a:lnTo>
                    <a:pt x="64842" y="180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756"/>
            <p:cNvSpPr/>
            <p:nvPr>
              <p:custDataLst>
                <p:tags r:id="rId89"/>
              </p:custDataLst>
            </p:nvPr>
          </p:nvSpPr>
          <p:spPr>
            <a:xfrm>
              <a:off x="9306468" y="1600200"/>
              <a:ext cx="386077" cy="76176"/>
            </a:xfrm>
            <a:custGeom>
              <a:avLst/>
              <a:gdLst/>
              <a:ahLst/>
              <a:cxnLst/>
              <a:rect l="0" t="0" r="0" b="0"/>
              <a:pathLst>
                <a:path w="386077" h="76176">
                  <a:moveTo>
                    <a:pt x="28032" y="57150"/>
                  </a:moveTo>
                  <a:lnTo>
                    <a:pt x="28032" y="57150"/>
                  </a:lnTo>
                  <a:lnTo>
                    <a:pt x="1290" y="57150"/>
                  </a:lnTo>
                  <a:lnTo>
                    <a:pt x="679" y="58208"/>
                  </a:lnTo>
                  <a:lnTo>
                    <a:pt x="0" y="62206"/>
                  </a:lnTo>
                  <a:lnTo>
                    <a:pt x="1935" y="63696"/>
                  </a:lnTo>
                  <a:lnTo>
                    <a:pt x="48435" y="74040"/>
                  </a:lnTo>
                  <a:lnTo>
                    <a:pt x="95562" y="75773"/>
                  </a:lnTo>
                  <a:lnTo>
                    <a:pt x="137248" y="76116"/>
                  </a:lnTo>
                  <a:lnTo>
                    <a:pt x="180337" y="76175"/>
                  </a:lnTo>
                  <a:lnTo>
                    <a:pt x="218827" y="73373"/>
                  </a:lnTo>
                  <a:lnTo>
                    <a:pt x="256690" y="67998"/>
                  </a:lnTo>
                  <a:lnTo>
                    <a:pt x="295337" y="62010"/>
                  </a:lnTo>
                  <a:lnTo>
                    <a:pt x="334048" y="57052"/>
                  </a:lnTo>
                  <a:lnTo>
                    <a:pt x="360709" y="48772"/>
                  </a:lnTo>
                  <a:lnTo>
                    <a:pt x="380368" y="34442"/>
                  </a:lnTo>
                  <a:lnTo>
                    <a:pt x="385709" y="26596"/>
                  </a:lnTo>
                  <a:lnTo>
                    <a:pt x="386076" y="21964"/>
                  </a:lnTo>
                  <a:lnTo>
                    <a:pt x="3804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757"/>
            <p:cNvSpPr/>
            <p:nvPr>
              <p:custDataLst>
                <p:tags r:id="rId90"/>
              </p:custDataLst>
            </p:nvPr>
          </p:nvSpPr>
          <p:spPr>
            <a:xfrm>
              <a:off x="9307375" y="1449124"/>
              <a:ext cx="35327" cy="558362"/>
            </a:xfrm>
            <a:custGeom>
              <a:avLst/>
              <a:gdLst/>
              <a:ahLst/>
              <a:cxnLst/>
              <a:rect l="0" t="0" r="0" b="0"/>
              <a:pathLst>
                <a:path w="35327" h="558362">
                  <a:moveTo>
                    <a:pt x="27125" y="8201"/>
                  </a:moveTo>
                  <a:lnTo>
                    <a:pt x="27125" y="8201"/>
                  </a:lnTo>
                  <a:lnTo>
                    <a:pt x="35326" y="0"/>
                  </a:lnTo>
                  <a:lnTo>
                    <a:pt x="31201" y="4125"/>
                  </a:lnTo>
                  <a:lnTo>
                    <a:pt x="28937" y="9212"/>
                  </a:lnTo>
                  <a:lnTo>
                    <a:pt x="27364" y="48080"/>
                  </a:lnTo>
                  <a:lnTo>
                    <a:pt x="27196" y="86810"/>
                  </a:lnTo>
                  <a:lnTo>
                    <a:pt x="24317" y="128935"/>
                  </a:lnTo>
                  <a:lnTo>
                    <a:pt x="19591" y="174854"/>
                  </a:lnTo>
                  <a:lnTo>
                    <a:pt x="18190" y="220210"/>
                  </a:lnTo>
                  <a:lnTo>
                    <a:pt x="17774" y="259402"/>
                  </a:lnTo>
                  <a:lnTo>
                    <a:pt x="20473" y="304528"/>
                  </a:lnTo>
                  <a:lnTo>
                    <a:pt x="25154" y="348590"/>
                  </a:lnTo>
                  <a:lnTo>
                    <a:pt x="26735" y="391292"/>
                  </a:lnTo>
                  <a:lnTo>
                    <a:pt x="19535" y="434279"/>
                  </a:lnTo>
                  <a:lnTo>
                    <a:pt x="11309" y="474787"/>
                  </a:lnTo>
                  <a:lnTo>
                    <a:pt x="3443" y="519527"/>
                  </a:lnTo>
                  <a:lnTo>
                    <a:pt x="0" y="540117"/>
                  </a:lnTo>
                  <a:lnTo>
                    <a:pt x="2016" y="549055"/>
                  </a:lnTo>
                  <a:lnTo>
                    <a:pt x="6878" y="558361"/>
                  </a:lnTo>
                  <a:lnTo>
                    <a:pt x="8336" y="557007"/>
                  </a:lnTo>
                  <a:lnTo>
                    <a:pt x="17600" y="532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3758"/>
          <p:cNvSpPr/>
          <p:nvPr>
            <p:custDataLst>
              <p:tags r:id="rId12"/>
            </p:custDataLst>
          </p:nvPr>
        </p:nvSpPr>
        <p:spPr>
          <a:xfrm>
            <a:off x="9735104" y="2243874"/>
            <a:ext cx="104222" cy="556477"/>
          </a:xfrm>
          <a:custGeom>
            <a:avLst/>
            <a:gdLst/>
            <a:ahLst/>
            <a:cxnLst/>
            <a:rect l="0" t="0" r="0" b="0"/>
            <a:pathLst>
              <a:path w="104222" h="556477">
                <a:moveTo>
                  <a:pt x="47071" y="556476"/>
                </a:moveTo>
                <a:lnTo>
                  <a:pt x="47071" y="556476"/>
                </a:lnTo>
                <a:lnTo>
                  <a:pt x="38869" y="556476"/>
                </a:lnTo>
                <a:lnTo>
                  <a:pt x="45863" y="548275"/>
                </a:lnTo>
                <a:lnTo>
                  <a:pt x="47024" y="502762"/>
                </a:lnTo>
                <a:lnTo>
                  <a:pt x="47062" y="456849"/>
                </a:lnTo>
                <a:lnTo>
                  <a:pt x="53616" y="410384"/>
                </a:lnTo>
                <a:lnTo>
                  <a:pt x="55272" y="374777"/>
                </a:lnTo>
                <a:lnTo>
                  <a:pt x="56205" y="328250"/>
                </a:lnTo>
                <a:lnTo>
                  <a:pt x="56481" y="287653"/>
                </a:lnTo>
                <a:lnTo>
                  <a:pt x="63119" y="242555"/>
                </a:lnTo>
                <a:lnTo>
                  <a:pt x="66289" y="206405"/>
                </a:lnTo>
                <a:lnTo>
                  <a:pt x="72403" y="166766"/>
                </a:lnTo>
                <a:lnTo>
                  <a:pt x="74204" y="133505"/>
                </a:lnTo>
                <a:lnTo>
                  <a:pt x="77826" y="100378"/>
                </a:lnTo>
                <a:lnTo>
                  <a:pt x="82995" y="60444"/>
                </a:lnTo>
                <a:lnTo>
                  <a:pt x="84981" y="17145"/>
                </a:lnTo>
                <a:lnTo>
                  <a:pt x="85043" y="12772"/>
                </a:lnTo>
                <a:lnTo>
                  <a:pt x="84028" y="9857"/>
                </a:lnTo>
                <a:lnTo>
                  <a:pt x="82291" y="7913"/>
                </a:lnTo>
                <a:lnTo>
                  <a:pt x="80077" y="6618"/>
                </a:lnTo>
                <a:lnTo>
                  <a:pt x="78601" y="6812"/>
                </a:lnTo>
                <a:lnTo>
                  <a:pt x="77616" y="8000"/>
                </a:lnTo>
                <a:lnTo>
                  <a:pt x="76958" y="9850"/>
                </a:lnTo>
                <a:lnTo>
                  <a:pt x="72996" y="51686"/>
                </a:lnTo>
                <a:lnTo>
                  <a:pt x="65336" y="88703"/>
                </a:lnTo>
                <a:lnTo>
                  <a:pt x="59185" y="134243"/>
                </a:lnTo>
                <a:lnTo>
                  <a:pt x="57363" y="177370"/>
                </a:lnTo>
                <a:lnTo>
                  <a:pt x="54001" y="223662"/>
                </a:lnTo>
                <a:lnTo>
                  <a:pt x="49124" y="265248"/>
                </a:lnTo>
                <a:lnTo>
                  <a:pt x="44857" y="306145"/>
                </a:lnTo>
                <a:lnTo>
                  <a:pt x="39713" y="350012"/>
                </a:lnTo>
                <a:lnTo>
                  <a:pt x="35366" y="388763"/>
                </a:lnTo>
                <a:lnTo>
                  <a:pt x="27374" y="428114"/>
                </a:lnTo>
                <a:lnTo>
                  <a:pt x="15193" y="474911"/>
                </a:lnTo>
                <a:lnTo>
                  <a:pt x="3653" y="516258"/>
                </a:lnTo>
                <a:lnTo>
                  <a:pt x="277" y="537439"/>
                </a:lnTo>
                <a:lnTo>
                  <a:pt x="0" y="537435"/>
                </a:lnTo>
                <a:lnTo>
                  <a:pt x="9879" y="500699"/>
                </a:lnTo>
                <a:lnTo>
                  <a:pt x="15943" y="461633"/>
                </a:lnTo>
                <a:lnTo>
                  <a:pt x="23048" y="415563"/>
                </a:lnTo>
                <a:lnTo>
                  <a:pt x="28098" y="368284"/>
                </a:lnTo>
                <a:lnTo>
                  <a:pt x="35333" y="329736"/>
                </a:lnTo>
                <a:lnTo>
                  <a:pt x="43123" y="286329"/>
                </a:lnTo>
                <a:lnTo>
                  <a:pt x="46959" y="246186"/>
                </a:lnTo>
                <a:lnTo>
                  <a:pt x="53270" y="207481"/>
                </a:lnTo>
                <a:lnTo>
                  <a:pt x="56670" y="169202"/>
                </a:lnTo>
                <a:lnTo>
                  <a:pt x="62850" y="132107"/>
                </a:lnTo>
                <a:lnTo>
                  <a:pt x="65474" y="84947"/>
                </a:lnTo>
                <a:lnTo>
                  <a:pt x="68753" y="49169"/>
                </a:lnTo>
                <a:lnTo>
                  <a:pt x="71525" y="31498"/>
                </a:lnTo>
                <a:lnTo>
                  <a:pt x="67042" y="0"/>
                </a:lnTo>
                <a:lnTo>
                  <a:pt x="65677" y="284"/>
                </a:lnTo>
                <a:lnTo>
                  <a:pt x="61338" y="6244"/>
                </a:lnTo>
                <a:lnTo>
                  <a:pt x="54398" y="46495"/>
                </a:lnTo>
                <a:lnTo>
                  <a:pt x="48519" y="88732"/>
                </a:lnTo>
                <a:lnTo>
                  <a:pt x="47500" y="128137"/>
                </a:lnTo>
                <a:lnTo>
                  <a:pt x="42142" y="168270"/>
                </a:lnTo>
                <a:lnTo>
                  <a:pt x="38454" y="215327"/>
                </a:lnTo>
                <a:lnTo>
                  <a:pt x="36755" y="261367"/>
                </a:lnTo>
                <a:lnTo>
                  <a:pt x="31079" y="298645"/>
                </a:lnTo>
                <a:lnTo>
                  <a:pt x="28926" y="338030"/>
                </a:lnTo>
                <a:lnTo>
                  <a:pt x="28074" y="382147"/>
                </a:lnTo>
                <a:lnTo>
                  <a:pt x="28056" y="386282"/>
                </a:lnTo>
                <a:lnTo>
                  <a:pt x="29103" y="386922"/>
                </a:lnTo>
                <a:lnTo>
                  <a:pt x="33088" y="381988"/>
                </a:lnTo>
                <a:lnTo>
                  <a:pt x="43212" y="339819"/>
                </a:lnTo>
                <a:lnTo>
                  <a:pt x="46987" y="302252"/>
                </a:lnTo>
                <a:lnTo>
                  <a:pt x="54336" y="265368"/>
                </a:lnTo>
                <a:lnTo>
                  <a:pt x="66303" y="218280"/>
                </a:lnTo>
                <a:lnTo>
                  <a:pt x="75699" y="176870"/>
                </a:lnTo>
                <a:lnTo>
                  <a:pt x="85187" y="137789"/>
                </a:lnTo>
                <a:lnTo>
                  <a:pt x="104221" y="707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Shape-3759"/>
          <p:cNvSpPr/>
          <p:nvPr>
            <p:custDataLst>
              <p:tags r:id="rId13"/>
            </p:custDataLst>
          </p:nvPr>
        </p:nvSpPr>
        <p:spPr>
          <a:xfrm>
            <a:off x="10016405" y="2291233"/>
            <a:ext cx="108671" cy="545894"/>
          </a:xfrm>
          <a:custGeom>
            <a:avLst/>
            <a:gdLst/>
            <a:ahLst/>
            <a:cxnLst/>
            <a:rect l="0" t="0" r="0" b="0"/>
            <a:pathLst>
              <a:path w="108671" h="545894">
                <a:moveTo>
                  <a:pt x="22945" y="537692"/>
                </a:moveTo>
                <a:lnTo>
                  <a:pt x="22945" y="537692"/>
                </a:lnTo>
                <a:lnTo>
                  <a:pt x="22945" y="545893"/>
                </a:lnTo>
                <a:lnTo>
                  <a:pt x="17888" y="536711"/>
                </a:lnTo>
                <a:lnTo>
                  <a:pt x="17457" y="531747"/>
                </a:lnTo>
                <a:lnTo>
                  <a:pt x="21547" y="497281"/>
                </a:lnTo>
                <a:lnTo>
                  <a:pt x="25353" y="456927"/>
                </a:lnTo>
                <a:lnTo>
                  <a:pt x="31065" y="414847"/>
                </a:lnTo>
                <a:lnTo>
                  <a:pt x="33251" y="369415"/>
                </a:lnTo>
                <a:lnTo>
                  <a:pt x="39952" y="323124"/>
                </a:lnTo>
                <a:lnTo>
                  <a:pt x="44212" y="281853"/>
                </a:lnTo>
                <a:lnTo>
                  <a:pt x="52175" y="242813"/>
                </a:lnTo>
                <a:lnTo>
                  <a:pt x="58418" y="204434"/>
                </a:lnTo>
                <a:lnTo>
                  <a:pt x="63088" y="163430"/>
                </a:lnTo>
                <a:lnTo>
                  <a:pt x="71175" y="123411"/>
                </a:lnTo>
                <a:lnTo>
                  <a:pt x="77451" y="82978"/>
                </a:lnTo>
                <a:lnTo>
                  <a:pt x="79573" y="37709"/>
                </a:lnTo>
                <a:lnTo>
                  <a:pt x="85480" y="6542"/>
                </a:lnTo>
                <a:lnTo>
                  <a:pt x="84743" y="2617"/>
                </a:lnTo>
                <a:lnTo>
                  <a:pt x="83193" y="0"/>
                </a:lnTo>
                <a:lnTo>
                  <a:pt x="82160" y="1431"/>
                </a:lnTo>
                <a:lnTo>
                  <a:pt x="74858" y="29362"/>
                </a:lnTo>
                <a:lnTo>
                  <a:pt x="67184" y="52476"/>
                </a:lnTo>
                <a:lnTo>
                  <a:pt x="61805" y="92064"/>
                </a:lnTo>
                <a:lnTo>
                  <a:pt x="48026" y="138120"/>
                </a:lnTo>
                <a:lnTo>
                  <a:pt x="38727" y="181528"/>
                </a:lnTo>
                <a:lnTo>
                  <a:pt x="32429" y="216414"/>
                </a:lnTo>
                <a:lnTo>
                  <a:pt x="27159" y="250968"/>
                </a:lnTo>
                <a:lnTo>
                  <a:pt x="23135" y="296339"/>
                </a:lnTo>
                <a:lnTo>
                  <a:pt x="18444" y="330941"/>
                </a:lnTo>
                <a:lnTo>
                  <a:pt x="15653" y="364664"/>
                </a:lnTo>
                <a:lnTo>
                  <a:pt x="14081" y="410577"/>
                </a:lnTo>
                <a:lnTo>
                  <a:pt x="13551" y="453904"/>
                </a:lnTo>
                <a:lnTo>
                  <a:pt x="13458" y="476060"/>
                </a:lnTo>
                <a:lnTo>
                  <a:pt x="14503" y="480729"/>
                </a:lnTo>
                <a:lnTo>
                  <a:pt x="16259" y="483841"/>
                </a:lnTo>
                <a:lnTo>
                  <a:pt x="18489" y="485916"/>
                </a:lnTo>
                <a:lnTo>
                  <a:pt x="19975" y="484125"/>
                </a:lnTo>
                <a:lnTo>
                  <a:pt x="27611" y="444874"/>
                </a:lnTo>
                <a:lnTo>
                  <a:pt x="31511" y="403764"/>
                </a:lnTo>
                <a:lnTo>
                  <a:pt x="33243" y="368305"/>
                </a:lnTo>
                <a:lnTo>
                  <a:pt x="39990" y="330988"/>
                </a:lnTo>
                <a:lnTo>
                  <a:pt x="48692" y="293119"/>
                </a:lnTo>
                <a:lnTo>
                  <a:pt x="56915" y="255088"/>
                </a:lnTo>
                <a:lnTo>
                  <a:pt x="60880" y="218067"/>
                </a:lnTo>
                <a:lnTo>
                  <a:pt x="71165" y="176577"/>
                </a:lnTo>
                <a:lnTo>
                  <a:pt x="83388" y="132750"/>
                </a:lnTo>
                <a:lnTo>
                  <a:pt x="88389" y="108258"/>
                </a:lnTo>
                <a:lnTo>
                  <a:pt x="88799" y="107469"/>
                </a:lnTo>
                <a:lnTo>
                  <a:pt x="89072" y="108002"/>
                </a:lnTo>
                <a:lnTo>
                  <a:pt x="86725" y="153194"/>
                </a:lnTo>
                <a:lnTo>
                  <a:pt x="79237" y="190933"/>
                </a:lnTo>
                <a:lnTo>
                  <a:pt x="67225" y="237186"/>
                </a:lnTo>
                <a:lnTo>
                  <a:pt x="57820" y="274499"/>
                </a:lnTo>
                <a:lnTo>
                  <a:pt x="48330" y="312365"/>
                </a:lnTo>
                <a:lnTo>
                  <a:pt x="38816" y="350396"/>
                </a:lnTo>
                <a:lnTo>
                  <a:pt x="34350" y="388476"/>
                </a:lnTo>
                <a:lnTo>
                  <a:pt x="25236" y="431664"/>
                </a:lnTo>
                <a:lnTo>
                  <a:pt x="13246" y="470770"/>
                </a:lnTo>
                <a:lnTo>
                  <a:pt x="6992" y="485724"/>
                </a:lnTo>
                <a:lnTo>
                  <a:pt x="3843" y="488230"/>
                </a:lnTo>
                <a:lnTo>
                  <a:pt x="686" y="488842"/>
                </a:lnTo>
                <a:lnTo>
                  <a:pt x="0" y="472589"/>
                </a:lnTo>
                <a:lnTo>
                  <a:pt x="3126" y="425584"/>
                </a:lnTo>
                <a:lnTo>
                  <a:pt x="8723" y="385353"/>
                </a:lnTo>
                <a:lnTo>
                  <a:pt x="22142" y="339920"/>
                </a:lnTo>
                <a:lnTo>
                  <a:pt x="34467" y="292944"/>
                </a:lnTo>
                <a:lnTo>
                  <a:pt x="44820" y="245511"/>
                </a:lnTo>
                <a:lnTo>
                  <a:pt x="54187" y="210983"/>
                </a:lnTo>
                <a:lnTo>
                  <a:pt x="64347" y="175530"/>
                </a:lnTo>
                <a:lnTo>
                  <a:pt x="72391" y="142134"/>
                </a:lnTo>
                <a:lnTo>
                  <a:pt x="82868" y="98639"/>
                </a:lnTo>
                <a:lnTo>
                  <a:pt x="108670" y="328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Shape-3760"/>
          <p:cNvSpPr/>
          <p:nvPr>
            <p:custDataLst>
              <p:tags r:id="rId14"/>
            </p:custDataLst>
          </p:nvPr>
        </p:nvSpPr>
        <p:spPr>
          <a:xfrm>
            <a:off x="10249420" y="2232899"/>
            <a:ext cx="113344" cy="833671"/>
          </a:xfrm>
          <a:custGeom>
            <a:avLst/>
            <a:gdLst/>
            <a:ahLst/>
            <a:cxnLst/>
            <a:rect l="0" t="0" r="0" b="0"/>
            <a:pathLst>
              <a:path w="113344" h="833671">
                <a:moveTo>
                  <a:pt x="18530" y="710326"/>
                </a:moveTo>
                <a:lnTo>
                  <a:pt x="18530" y="710326"/>
                </a:lnTo>
                <a:lnTo>
                  <a:pt x="23587" y="715382"/>
                </a:lnTo>
                <a:lnTo>
                  <a:pt x="26068" y="720687"/>
                </a:lnTo>
                <a:lnTo>
                  <a:pt x="27664" y="727660"/>
                </a:lnTo>
                <a:lnTo>
                  <a:pt x="27881" y="725791"/>
                </a:lnTo>
                <a:lnTo>
                  <a:pt x="27940" y="723811"/>
                </a:lnTo>
                <a:lnTo>
                  <a:pt x="30826" y="718789"/>
                </a:lnTo>
                <a:lnTo>
                  <a:pt x="33077" y="715968"/>
                </a:lnTo>
                <a:lnTo>
                  <a:pt x="36987" y="669624"/>
                </a:lnTo>
                <a:lnTo>
                  <a:pt x="37462" y="631025"/>
                </a:lnTo>
                <a:lnTo>
                  <a:pt x="37545" y="589463"/>
                </a:lnTo>
                <a:lnTo>
                  <a:pt x="42625" y="552101"/>
                </a:lnTo>
                <a:lnTo>
                  <a:pt x="45114" y="519707"/>
                </a:lnTo>
                <a:lnTo>
                  <a:pt x="46221" y="483789"/>
                </a:lnTo>
                <a:lnTo>
                  <a:pt x="47901" y="440827"/>
                </a:lnTo>
                <a:lnTo>
                  <a:pt x="54592" y="394507"/>
                </a:lnTo>
                <a:lnTo>
                  <a:pt x="56026" y="357458"/>
                </a:lnTo>
                <a:lnTo>
                  <a:pt x="61568" y="312070"/>
                </a:lnTo>
                <a:lnTo>
                  <a:pt x="66307" y="265985"/>
                </a:lnTo>
                <a:lnTo>
                  <a:pt x="73515" y="219565"/>
                </a:lnTo>
                <a:lnTo>
                  <a:pt x="75252" y="175236"/>
                </a:lnTo>
                <a:lnTo>
                  <a:pt x="76654" y="133005"/>
                </a:lnTo>
                <a:lnTo>
                  <a:pt x="84810" y="102109"/>
                </a:lnTo>
                <a:lnTo>
                  <a:pt x="85087" y="106193"/>
                </a:lnTo>
                <a:lnTo>
                  <a:pt x="76992" y="144611"/>
                </a:lnTo>
                <a:lnTo>
                  <a:pt x="75940" y="192219"/>
                </a:lnTo>
                <a:lnTo>
                  <a:pt x="75757" y="229670"/>
                </a:lnTo>
                <a:lnTo>
                  <a:pt x="72873" y="276950"/>
                </a:lnTo>
                <a:lnTo>
                  <a:pt x="65322" y="324038"/>
                </a:lnTo>
                <a:lnTo>
                  <a:pt x="60493" y="357667"/>
                </a:lnTo>
                <a:lnTo>
                  <a:pt x="57774" y="400400"/>
                </a:lnTo>
                <a:lnTo>
                  <a:pt x="55911" y="438815"/>
                </a:lnTo>
                <a:lnTo>
                  <a:pt x="49158" y="483598"/>
                </a:lnTo>
                <a:lnTo>
                  <a:pt x="44890" y="520380"/>
                </a:lnTo>
                <a:lnTo>
                  <a:pt x="39745" y="558090"/>
                </a:lnTo>
                <a:lnTo>
                  <a:pt x="35400" y="596075"/>
                </a:lnTo>
                <a:lnTo>
                  <a:pt x="30231" y="634141"/>
                </a:lnTo>
                <a:lnTo>
                  <a:pt x="23429" y="679872"/>
                </a:lnTo>
                <a:lnTo>
                  <a:pt x="18439" y="719480"/>
                </a:lnTo>
                <a:lnTo>
                  <a:pt x="8358" y="760700"/>
                </a:lnTo>
                <a:lnTo>
                  <a:pt x="2112" y="796866"/>
                </a:lnTo>
                <a:lnTo>
                  <a:pt x="0" y="831842"/>
                </a:lnTo>
                <a:lnTo>
                  <a:pt x="885" y="833670"/>
                </a:lnTo>
                <a:lnTo>
                  <a:pt x="2533" y="832772"/>
                </a:lnTo>
                <a:lnTo>
                  <a:pt x="7186" y="825072"/>
                </a:lnTo>
                <a:lnTo>
                  <a:pt x="12782" y="811066"/>
                </a:lnTo>
                <a:lnTo>
                  <a:pt x="16828" y="770161"/>
                </a:lnTo>
                <a:lnTo>
                  <a:pt x="23082" y="732994"/>
                </a:lnTo>
                <a:lnTo>
                  <a:pt x="26581" y="691760"/>
                </a:lnTo>
                <a:lnTo>
                  <a:pt x="32675" y="646029"/>
                </a:lnTo>
                <a:lnTo>
                  <a:pt x="36127" y="598965"/>
                </a:lnTo>
                <a:lnTo>
                  <a:pt x="39756" y="564524"/>
                </a:lnTo>
                <a:lnTo>
                  <a:pt x="44897" y="529109"/>
                </a:lnTo>
                <a:lnTo>
                  <a:pt x="50710" y="495729"/>
                </a:lnTo>
                <a:lnTo>
                  <a:pt x="56820" y="457611"/>
                </a:lnTo>
                <a:lnTo>
                  <a:pt x="63064" y="418092"/>
                </a:lnTo>
                <a:lnTo>
                  <a:pt x="69367" y="382888"/>
                </a:lnTo>
                <a:lnTo>
                  <a:pt x="75698" y="346782"/>
                </a:lnTo>
                <a:lnTo>
                  <a:pt x="80979" y="310626"/>
                </a:lnTo>
                <a:lnTo>
                  <a:pt x="83327" y="276918"/>
                </a:lnTo>
                <a:lnTo>
                  <a:pt x="87192" y="244298"/>
                </a:lnTo>
                <a:lnTo>
                  <a:pt x="95318" y="199004"/>
                </a:lnTo>
                <a:lnTo>
                  <a:pt x="101607" y="158773"/>
                </a:lnTo>
                <a:lnTo>
                  <a:pt x="106293" y="120042"/>
                </a:lnTo>
                <a:lnTo>
                  <a:pt x="111562" y="81755"/>
                </a:lnTo>
                <a:lnTo>
                  <a:pt x="113343" y="35948"/>
                </a:lnTo>
                <a:lnTo>
                  <a:pt x="105539" y="438"/>
                </a:lnTo>
                <a:lnTo>
                  <a:pt x="104053" y="0"/>
                </a:lnTo>
                <a:lnTo>
                  <a:pt x="99579" y="2337"/>
                </a:lnTo>
                <a:lnTo>
                  <a:pt x="91111" y="19715"/>
                </a:lnTo>
                <a:lnTo>
                  <a:pt x="85314" y="62695"/>
                </a:lnTo>
                <a:lnTo>
                  <a:pt x="79004" y="102628"/>
                </a:lnTo>
                <a:lnTo>
                  <a:pt x="75680" y="1674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SMARTInkShape-Group889"/>
          <p:cNvGrpSpPr/>
          <p:nvPr/>
        </p:nvGrpSpPr>
        <p:grpSpPr>
          <a:xfrm>
            <a:off x="685800" y="4343000"/>
            <a:ext cx="1562101" cy="608169"/>
            <a:chOff x="685800" y="4343000"/>
            <a:chExt cx="1562101" cy="608169"/>
          </a:xfrm>
        </p:grpSpPr>
        <p:sp>
          <p:nvSpPr>
            <p:cNvPr id="142" name="SMARTInkShape-3761"/>
            <p:cNvSpPr/>
            <p:nvPr>
              <p:custDataLst>
                <p:tags r:id="rId75"/>
              </p:custDataLst>
            </p:nvPr>
          </p:nvSpPr>
          <p:spPr>
            <a:xfrm>
              <a:off x="2238375" y="4648200"/>
              <a:ext cx="9526" cy="18543"/>
            </a:xfrm>
            <a:custGeom>
              <a:avLst/>
              <a:gdLst/>
              <a:ahLst/>
              <a:cxnLst/>
              <a:rect l="0" t="0" r="0" b="0"/>
              <a:pathLst>
                <a:path w="9526" h="18543">
                  <a:moveTo>
                    <a:pt x="0" y="0"/>
                  </a:moveTo>
                  <a:lnTo>
                    <a:pt x="0" y="0"/>
                  </a:lnTo>
                  <a:lnTo>
                    <a:pt x="0" y="1854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762"/>
            <p:cNvSpPr/>
            <p:nvPr>
              <p:custDataLst>
                <p:tags r:id="rId76"/>
              </p:custDataLst>
            </p:nvPr>
          </p:nvSpPr>
          <p:spPr>
            <a:xfrm>
              <a:off x="2238375" y="4562867"/>
              <a:ext cx="9526" cy="18659"/>
            </a:xfrm>
            <a:custGeom>
              <a:avLst/>
              <a:gdLst/>
              <a:ahLst/>
              <a:cxnLst/>
              <a:rect l="0" t="0" r="0" b="0"/>
              <a:pathLst>
                <a:path w="9526" h="18659">
                  <a:moveTo>
                    <a:pt x="0" y="9133"/>
                  </a:moveTo>
                  <a:lnTo>
                    <a:pt x="0" y="9133"/>
                  </a:lnTo>
                  <a:lnTo>
                    <a:pt x="0" y="4077"/>
                  </a:lnTo>
                  <a:lnTo>
                    <a:pt x="1058" y="2588"/>
                  </a:lnTo>
                  <a:lnTo>
                    <a:pt x="2822" y="1594"/>
                  </a:lnTo>
                  <a:lnTo>
                    <a:pt x="8201" y="0"/>
                  </a:lnTo>
                  <a:lnTo>
                    <a:pt x="8642" y="928"/>
                  </a:lnTo>
                  <a:lnTo>
                    <a:pt x="9525" y="18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763"/>
            <p:cNvSpPr/>
            <p:nvPr>
              <p:custDataLst>
                <p:tags r:id="rId77"/>
              </p:custDataLst>
            </p:nvPr>
          </p:nvSpPr>
          <p:spPr>
            <a:xfrm>
              <a:off x="1106882" y="4772025"/>
              <a:ext cx="950519" cy="179144"/>
            </a:xfrm>
            <a:custGeom>
              <a:avLst/>
              <a:gdLst/>
              <a:ahLst/>
              <a:cxnLst/>
              <a:rect l="0" t="0" r="0" b="0"/>
              <a:pathLst>
                <a:path w="950519" h="179144">
                  <a:moveTo>
                    <a:pt x="64693" y="152400"/>
                  </a:moveTo>
                  <a:lnTo>
                    <a:pt x="64693" y="152400"/>
                  </a:lnTo>
                  <a:lnTo>
                    <a:pt x="24921" y="165657"/>
                  </a:lnTo>
                  <a:lnTo>
                    <a:pt x="2579" y="174790"/>
                  </a:lnTo>
                  <a:lnTo>
                    <a:pt x="0" y="176852"/>
                  </a:lnTo>
                  <a:lnTo>
                    <a:pt x="398" y="178226"/>
                  </a:lnTo>
                  <a:lnTo>
                    <a:pt x="2780" y="179143"/>
                  </a:lnTo>
                  <a:lnTo>
                    <a:pt x="50111" y="167520"/>
                  </a:lnTo>
                  <a:lnTo>
                    <a:pt x="90594" y="162525"/>
                  </a:lnTo>
                  <a:lnTo>
                    <a:pt x="136691" y="153753"/>
                  </a:lnTo>
                  <a:lnTo>
                    <a:pt x="171833" y="143830"/>
                  </a:lnTo>
                  <a:lnTo>
                    <a:pt x="208619" y="135186"/>
                  </a:lnTo>
                  <a:lnTo>
                    <a:pt x="249310" y="127816"/>
                  </a:lnTo>
                  <a:lnTo>
                    <a:pt x="273496" y="124369"/>
                  </a:lnTo>
                  <a:lnTo>
                    <a:pt x="299145" y="121012"/>
                  </a:lnTo>
                  <a:lnTo>
                    <a:pt x="324711" y="117717"/>
                  </a:lnTo>
                  <a:lnTo>
                    <a:pt x="350222" y="114461"/>
                  </a:lnTo>
                  <a:lnTo>
                    <a:pt x="375695" y="111232"/>
                  </a:lnTo>
                  <a:lnTo>
                    <a:pt x="400086" y="106963"/>
                  </a:lnTo>
                  <a:lnTo>
                    <a:pt x="446943" y="96576"/>
                  </a:lnTo>
                  <a:lnTo>
                    <a:pt x="470868" y="91900"/>
                  </a:lnTo>
                  <a:lnTo>
                    <a:pt x="495285" y="87725"/>
                  </a:lnTo>
                  <a:lnTo>
                    <a:pt x="520029" y="83884"/>
                  </a:lnTo>
                  <a:lnTo>
                    <a:pt x="544992" y="80264"/>
                  </a:lnTo>
                  <a:lnTo>
                    <a:pt x="570101" y="76793"/>
                  </a:lnTo>
                  <a:lnTo>
                    <a:pt x="595307" y="73420"/>
                  </a:lnTo>
                  <a:lnTo>
                    <a:pt x="619519" y="70114"/>
                  </a:lnTo>
                  <a:lnTo>
                    <a:pt x="666177" y="63617"/>
                  </a:lnTo>
                  <a:lnTo>
                    <a:pt x="708786" y="57202"/>
                  </a:lnTo>
                  <a:lnTo>
                    <a:pt x="747831" y="50823"/>
                  </a:lnTo>
                  <a:lnTo>
                    <a:pt x="782824" y="44460"/>
                  </a:lnTo>
                  <a:lnTo>
                    <a:pt x="822161" y="34928"/>
                  </a:lnTo>
                  <a:lnTo>
                    <a:pt x="858982" y="30457"/>
                  </a:lnTo>
                  <a:lnTo>
                    <a:pt x="900687" y="21343"/>
                  </a:lnTo>
                  <a:lnTo>
                    <a:pt x="9505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764"/>
            <p:cNvSpPr/>
            <p:nvPr>
              <p:custDataLst>
                <p:tags r:id="rId78"/>
              </p:custDataLst>
            </p:nvPr>
          </p:nvSpPr>
          <p:spPr>
            <a:xfrm>
              <a:off x="685800" y="4397819"/>
              <a:ext cx="209551" cy="379419"/>
            </a:xfrm>
            <a:custGeom>
              <a:avLst/>
              <a:gdLst/>
              <a:ahLst/>
              <a:cxnLst/>
              <a:rect l="0" t="0" r="0" b="0"/>
              <a:pathLst>
                <a:path w="209551" h="379419">
                  <a:moveTo>
                    <a:pt x="0" y="12256"/>
                  </a:moveTo>
                  <a:lnTo>
                    <a:pt x="0" y="12256"/>
                  </a:lnTo>
                  <a:lnTo>
                    <a:pt x="0" y="0"/>
                  </a:lnTo>
                  <a:lnTo>
                    <a:pt x="0" y="910"/>
                  </a:lnTo>
                  <a:lnTo>
                    <a:pt x="6546" y="19696"/>
                  </a:lnTo>
                  <a:lnTo>
                    <a:pt x="11759" y="64800"/>
                  </a:lnTo>
                  <a:lnTo>
                    <a:pt x="19712" y="103319"/>
                  </a:lnTo>
                  <a:lnTo>
                    <a:pt x="26824" y="149835"/>
                  </a:lnTo>
                  <a:lnTo>
                    <a:pt x="29288" y="195360"/>
                  </a:lnTo>
                  <a:lnTo>
                    <a:pt x="36077" y="241134"/>
                  </a:lnTo>
                  <a:lnTo>
                    <a:pt x="44791" y="277274"/>
                  </a:lnTo>
                  <a:lnTo>
                    <a:pt x="57217" y="324054"/>
                  </a:lnTo>
                  <a:lnTo>
                    <a:pt x="63530" y="341333"/>
                  </a:lnTo>
                  <a:lnTo>
                    <a:pt x="73384" y="355248"/>
                  </a:lnTo>
                  <a:lnTo>
                    <a:pt x="74322" y="358393"/>
                  </a:lnTo>
                  <a:lnTo>
                    <a:pt x="74948" y="358372"/>
                  </a:lnTo>
                  <a:lnTo>
                    <a:pt x="84352" y="316592"/>
                  </a:lnTo>
                  <a:lnTo>
                    <a:pt x="98862" y="273611"/>
                  </a:lnTo>
                  <a:lnTo>
                    <a:pt x="101891" y="270101"/>
                  </a:lnTo>
                  <a:lnTo>
                    <a:pt x="104969" y="268819"/>
                  </a:lnTo>
                  <a:lnTo>
                    <a:pt x="108079" y="269023"/>
                  </a:lnTo>
                  <a:lnTo>
                    <a:pt x="114358" y="280539"/>
                  </a:lnTo>
                  <a:lnTo>
                    <a:pt x="130183" y="326790"/>
                  </a:lnTo>
                  <a:lnTo>
                    <a:pt x="140761" y="354159"/>
                  </a:lnTo>
                  <a:lnTo>
                    <a:pt x="155772" y="374028"/>
                  </a:lnTo>
                  <a:lnTo>
                    <a:pt x="163776" y="379418"/>
                  </a:lnTo>
                  <a:lnTo>
                    <a:pt x="168451" y="378739"/>
                  </a:lnTo>
                  <a:lnTo>
                    <a:pt x="179289" y="372341"/>
                  </a:lnTo>
                  <a:lnTo>
                    <a:pt x="188340" y="353974"/>
                  </a:lnTo>
                  <a:lnTo>
                    <a:pt x="197717" y="314236"/>
                  </a:lnTo>
                  <a:lnTo>
                    <a:pt x="206115" y="271853"/>
                  </a:lnTo>
                  <a:lnTo>
                    <a:pt x="208532" y="238399"/>
                  </a:lnTo>
                  <a:lnTo>
                    <a:pt x="209248" y="192855"/>
                  </a:lnTo>
                  <a:lnTo>
                    <a:pt x="209461" y="155725"/>
                  </a:lnTo>
                  <a:lnTo>
                    <a:pt x="209524" y="113209"/>
                  </a:lnTo>
                  <a:lnTo>
                    <a:pt x="208484" y="76505"/>
                  </a:lnTo>
                  <a:lnTo>
                    <a:pt x="201348" y="48952"/>
                  </a:lnTo>
                  <a:lnTo>
                    <a:pt x="201965" y="48362"/>
                  </a:lnTo>
                  <a:lnTo>
                    <a:pt x="209550" y="59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765"/>
            <p:cNvSpPr/>
            <p:nvPr>
              <p:custDataLst>
                <p:tags r:id="rId79"/>
              </p:custDataLst>
            </p:nvPr>
          </p:nvSpPr>
          <p:spPr>
            <a:xfrm>
              <a:off x="953067" y="4389810"/>
              <a:ext cx="180409" cy="351171"/>
            </a:xfrm>
            <a:custGeom>
              <a:avLst/>
              <a:gdLst/>
              <a:ahLst/>
              <a:cxnLst/>
              <a:rect l="0" t="0" r="0" b="0"/>
              <a:pathLst>
                <a:path w="180409" h="351171">
                  <a:moveTo>
                    <a:pt x="75633" y="315540"/>
                  </a:moveTo>
                  <a:lnTo>
                    <a:pt x="75633" y="315540"/>
                  </a:lnTo>
                  <a:lnTo>
                    <a:pt x="70576" y="310484"/>
                  </a:lnTo>
                  <a:lnTo>
                    <a:pt x="68094" y="302357"/>
                  </a:lnTo>
                  <a:lnTo>
                    <a:pt x="66160" y="256308"/>
                  </a:lnTo>
                  <a:lnTo>
                    <a:pt x="65073" y="245823"/>
                  </a:lnTo>
                  <a:lnTo>
                    <a:pt x="61062" y="237636"/>
                  </a:lnTo>
                  <a:lnTo>
                    <a:pt x="58510" y="235029"/>
                  </a:lnTo>
                  <a:lnTo>
                    <a:pt x="52853" y="232132"/>
                  </a:lnTo>
                  <a:lnTo>
                    <a:pt x="48805" y="233476"/>
                  </a:lnTo>
                  <a:lnTo>
                    <a:pt x="26108" y="251477"/>
                  </a:lnTo>
                  <a:lnTo>
                    <a:pt x="15686" y="266455"/>
                  </a:lnTo>
                  <a:lnTo>
                    <a:pt x="3741" y="297025"/>
                  </a:lnTo>
                  <a:lnTo>
                    <a:pt x="0" y="331068"/>
                  </a:lnTo>
                  <a:lnTo>
                    <a:pt x="1928" y="336475"/>
                  </a:lnTo>
                  <a:lnTo>
                    <a:pt x="9714" y="345306"/>
                  </a:lnTo>
                  <a:lnTo>
                    <a:pt x="20230" y="349936"/>
                  </a:lnTo>
                  <a:lnTo>
                    <a:pt x="25998" y="351170"/>
                  </a:lnTo>
                  <a:lnTo>
                    <a:pt x="30901" y="349877"/>
                  </a:lnTo>
                  <a:lnTo>
                    <a:pt x="64187" y="317470"/>
                  </a:lnTo>
                  <a:lnTo>
                    <a:pt x="65885" y="317884"/>
                  </a:lnTo>
                  <a:lnTo>
                    <a:pt x="70595" y="321168"/>
                  </a:lnTo>
                  <a:lnTo>
                    <a:pt x="88448" y="346181"/>
                  </a:lnTo>
                  <a:lnTo>
                    <a:pt x="91585" y="347609"/>
                  </a:lnTo>
                  <a:lnTo>
                    <a:pt x="94734" y="347503"/>
                  </a:lnTo>
                  <a:lnTo>
                    <a:pt x="97892" y="346374"/>
                  </a:lnTo>
                  <a:lnTo>
                    <a:pt x="112449" y="334672"/>
                  </a:lnTo>
                  <a:lnTo>
                    <a:pt x="125112" y="312742"/>
                  </a:lnTo>
                  <a:lnTo>
                    <a:pt x="138872" y="273712"/>
                  </a:lnTo>
                  <a:lnTo>
                    <a:pt x="145367" y="242975"/>
                  </a:lnTo>
                  <a:lnTo>
                    <a:pt x="148959" y="208148"/>
                  </a:lnTo>
                  <a:lnTo>
                    <a:pt x="150556" y="173618"/>
                  </a:lnTo>
                  <a:lnTo>
                    <a:pt x="152513" y="131438"/>
                  </a:lnTo>
                  <a:lnTo>
                    <a:pt x="159297" y="88203"/>
                  </a:lnTo>
                  <a:lnTo>
                    <a:pt x="160951" y="44033"/>
                  </a:lnTo>
                  <a:lnTo>
                    <a:pt x="161322" y="4038"/>
                  </a:lnTo>
                  <a:lnTo>
                    <a:pt x="160276" y="980"/>
                  </a:lnTo>
                  <a:lnTo>
                    <a:pt x="158520" y="0"/>
                  </a:lnTo>
                  <a:lnTo>
                    <a:pt x="156291" y="405"/>
                  </a:lnTo>
                  <a:lnTo>
                    <a:pt x="154805" y="3849"/>
                  </a:lnTo>
                  <a:lnTo>
                    <a:pt x="147168" y="45973"/>
                  </a:lnTo>
                  <a:lnTo>
                    <a:pt x="142210" y="83002"/>
                  </a:lnTo>
                  <a:lnTo>
                    <a:pt x="137105" y="129518"/>
                  </a:lnTo>
                  <a:lnTo>
                    <a:pt x="139290" y="165130"/>
                  </a:lnTo>
                  <a:lnTo>
                    <a:pt x="140967" y="202124"/>
                  </a:lnTo>
                  <a:lnTo>
                    <a:pt x="144733" y="247363"/>
                  </a:lnTo>
                  <a:lnTo>
                    <a:pt x="155487" y="291724"/>
                  </a:lnTo>
                  <a:lnTo>
                    <a:pt x="162315" y="319498"/>
                  </a:lnTo>
                  <a:lnTo>
                    <a:pt x="180408" y="344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766"/>
            <p:cNvSpPr/>
            <p:nvPr>
              <p:custDataLst>
                <p:tags r:id="rId80"/>
              </p:custDataLst>
            </p:nvPr>
          </p:nvSpPr>
          <p:spPr>
            <a:xfrm>
              <a:off x="1192735" y="4343000"/>
              <a:ext cx="83616" cy="368730"/>
            </a:xfrm>
            <a:custGeom>
              <a:avLst/>
              <a:gdLst/>
              <a:ahLst/>
              <a:cxnLst/>
              <a:rect l="0" t="0" r="0" b="0"/>
              <a:pathLst>
                <a:path w="83616" h="368730">
                  <a:moveTo>
                    <a:pt x="64565" y="276625"/>
                  </a:moveTo>
                  <a:lnTo>
                    <a:pt x="64565" y="276625"/>
                  </a:lnTo>
                  <a:lnTo>
                    <a:pt x="69622" y="271569"/>
                  </a:lnTo>
                  <a:lnTo>
                    <a:pt x="70053" y="269021"/>
                  </a:lnTo>
                  <a:lnTo>
                    <a:pt x="69282" y="266264"/>
                  </a:lnTo>
                  <a:lnTo>
                    <a:pt x="64128" y="257661"/>
                  </a:lnTo>
                  <a:lnTo>
                    <a:pt x="59785" y="253027"/>
                  </a:lnTo>
                  <a:lnTo>
                    <a:pt x="54326" y="250262"/>
                  </a:lnTo>
                  <a:lnTo>
                    <a:pt x="51389" y="249525"/>
                  </a:lnTo>
                  <a:lnTo>
                    <a:pt x="32086" y="253543"/>
                  </a:lnTo>
                  <a:lnTo>
                    <a:pt x="25979" y="258062"/>
                  </a:lnTo>
                  <a:lnTo>
                    <a:pt x="16371" y="271550"/>
                  </a:lnTo>
                  <a:lnTo>
                    <a:pt x="1055" y="309667"/>
                  </a:lnTo>
                  <a:lnTo>
                    <a:pt x="0" y="314528"/>
                  </a:lnTo>
                  <a:lnTo>
                    <a:pt x="6276" y="361257"/>
                  </a:lnTo>
                  <a:lnTo>
                    <a:pt x="8773" y="364796"/>
                  </a:lnTo>
                  <a:lnTo>
                    <a:pt x="12553" y="367156"/>
                  </a:lnTo>
                  <a:lnTo>
                    <a:pt x="17191" y="368729"/>
                  </a:lnTo>
                  <a:lnTo>
                    <a:pt x="21340" y="367661"/>
                  </a:lnTo>
                  <a:lnTo>
                    <a:pt x="28773" y="360830"/>
                  </a:lnTo>
                  <a:lnTo>
                    <a:pt x="48614" y="318812"/>
                  </a:lnTo>
                  <a:lnTo>
                    <a:pt x="58192" y="278894"/>
                  </a:lnTo>
                  <a:lnTo>
                    <a:pt x="64555" y="242003"/>
                  </a:lnTo>
                  <a:lnTo>
                    <a:pt x="69852" y="204088"/>
                  </a:lnTo>
                  <a:lnTo>
                    <a:pt x="73893" y="160000"/>
                  </a:lnTo>
                  <a:lnTo>
                    <a:pt x="81381" y="113300"/>
                  </a:lnTo>
                  <a:lnTo>
                    <a:pt x="82953" y="73363"/>
                  </a:lnTo>
                  <a:lnTo>
                    <a:pt x="83484" y="27630"/>
                  </a:lnTo>
                  <a:lnTo>
                    <a:pt x="83576" y="5058"/>
                  </a:lnTo>
                  <a:lnTo>
                    <a:pt x="81472" y="1389"/>
                  </a:lnTo>
                  <a:lnTo>
                    <a:pt x="77953" y="0"/>
                  </a:lnTo>
                  <a:lnTo>
                    <a:pt x="73491" y="134"/>
                  </a:lnTo>
                  <a:lnTo>
                    <a:pt x="70515" y="2339"/>
                  </a:lnTo>
                  <a:lnTo>
                    <a:pt x="67210" y="10435"/>
                  </a:lnTo>
                  <a:lnTo>
                    <a:pt x="57374" y="56885"/>
                  </a:lnTo>
                  <a:lnTo>
                    <a:pt x="55501" y="100575"/>
                  </a:lnTo>
                  <a:lnTo>
                    <a:pt x="55131" y="143425"/>
                  </a:lnTo>
                  <a:lnTo>
                    <a:pt x="56125" y="181302"/>
                  </a:lnTo>
                  <a:lnTo>
                    <a:pt x="60108" y="214150"/>
                  </a:lnTo>
                  <a:lnTo>
                    <a:pt x="62584" y="247094"/>
                  </a:lnTo>
                  <a:lnTo>
                    <a:pt x="66800" y="286925"/>
                  </a:lnTo>
                  <a:lnTo>
                    <a:pt x="83615" y="343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767"/>
            <p:cNvSpPr/>
            <p:nvPr>
              <p:custDataLst>
                <p:tags r:id="rId81"/>
              </p:custDataLst>
            </p:nvPr>
          </p:nvSpPr>
          <p:spPr>
            <a:xfrm>
              <a:off x="1333500" y="4515474"/>
              <a:ext cx="47626" cy="170827"/>
            </a:xfrm>
            <a:custGeom>
              <a:avLst/>
              <a:gdLst/>
              <a:ahLst/>
              <a:cxnLst/>
              <a:rect l="0" t="0" r="0" b="0"/>
              <a:pathLst>
                <a:path w="47626" h="170827">
                  <a:moveTo>
                    <a:pt x="47625" y="27951"/>
                  </a:moveTo>
                  <a:lnTo>
                    <a:pt x="47625" y="27951"/>
                  </a:lnTo>
                  <a:lnTo>
                    <a:pt x="40086" y="10051"/>
                  </a:lnTo>
                  <a:lnTo>
                    <a:pt x="39424" y="6492"/>
                  </a:lnTo>
                  <a:lnTo>
                    <a:pt x="36866" y="4120"/>
                  </a:lnTo>
                  <a:lnTo>
                    <a:pt x="28379" y="1484"/>
                  </a:lnTo>
                  <a:lnTo>
                    <a:pt x="16758" y="0"/>
                  </a:lnTo>
                  <a:lnTo>
                    <a:pt x="9917" y="2475"/>
                  </a:lnTo>
                  <a:lnTo>
                    <a:pt x="6612" y="4618"/>
                  </a:lnTo>
                  <a:lnTo>
                    <a:pt x="4408" y="8162"/>
                  </a:lnTo>
                  <a:lnTo>
                    <a:pt x="1959" y="17745"/>
                  </a:lnTo>
                  <a:lnTo>
                    <a:pt x="5637" y="40097"/>
                  </a:lnTo>
                  <a:lnTo>
                    <a:pt x="30642" y="86655"/>
                  </a:lnTo>
                  <a:lnTo>
                    <a:pt x="40947" y="114136"/>
                  </a:lnTo>
                  <a:lnTo>
                    <a:pt x="41835" y="132931"/>
                  </a:lnTo>
                  <a:lnTo>
                    <a:pt x="40590" y="142387"/>
                  </a:lnTo>
                  <a:lnTo>
                    <a:pt x="33562" y="155718"/>
                  </a:lnTo>
                  <a:lnTo>
                    <a:pt x="28725" y="160753"/>
                  </a:lnTo>
                  <a:lnTo>
                    <a:pt x="0" y="170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768"/>
            <p:cNvSpPr/>
            <p:nvPr>
              <p:custDataLst>
                <p:tags r:id="rId82"/>
              </p:custDataLst>
            </p:nvPr>
          </p:nvSpPr>
          <p:spPr>
            <a:xfrm>
              <a:off x="1323975" y="4360999"/>
              <a:ext cx="9526" cy="58602"/>
            </a:xfrm>
            <a:custGeom>
              <a:avLst/>
              <a:gdLst/>
              <a:ahLst/>
              <a:cxnLst/>
              <a:rect l="0" t="0" r="0" b="0"/>
              <a:pathLst>
                <a:path w="9526" h="58602">
                  <a:moveTo>
                    <a:pt x="9525" y="10976"/>
                  </a:moveTo>
                  <a:lnTo>
                    <a:pt x="9525" y="10976"/>
                  </a:lnTo>
                  <a:lnTo>
                    <a:pt x="9525" y="0"/>
                  </a:lnTo>
                  <a:lnTo>
                    <a:pt x="8467" y="24942"/>
                  </a:lnTo>
                  <a:lnTo>
                    <a:pt x="0" y="58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769"/>
            <p:cNvSpPr/>
            <p:nvPr>
              <p:custDataLst>
                <p:tags r:id="rId83"/>
              </p:custDataLst>
            </p:nvPr>
          </p:nvSpPr>
          <p:spPr>
            <a:xfrm>
              <a:off x="1572526" y="4400550"/>
              <a:ext cx="237225" cy="133351"/>
            </a:xfrm>
            <a:custGeom>
              <a:avLst/>
              <a:gdLst/>
              <a:ahLst/>
              <a:cxnLst/>
              <a:rect l="0" t="0" r="0" b="0"/>
              <a:pathLst>
                <a:path w="237225" h="133351">
                  <a:moveTo>
                    <a:pt x="27674" y="133350"/>
                  </a:moveTo>
                  <a:lnTo>
                    <a:pt x="27674" y="133350"/>
                  </a:lnTo>
                  <a:lnTo>
                    <a:pt x="22618" y="133350"/>
                  </a:lnTo>
                  <a:lnTo>
                    <a:pt x="9360" y="128294"/>
                  </a:lnTo>
                  <a:lnTo>
                    <a:pt x="5940" y="124688"/>
                  </a:lnTo>
                  <a:lnTo>
                    <a:pt x="2139" y="115036"/>
                  </a:lnTo>
                  <a:lnTo>
                    <a:pt x="0" y="97702"/>
                  </a:lnTo>
                  <a:lnTo>
                    <a:pt x="5144" y="85404"/>
                  </a:lnTo>
                  <a:lnTo>
                    <a:pt x="14486" y="73941"/>
                  </a:lnTo>
                  <a:lnTo>
                    <a:pt x="54016" y="49457"/>
                  </a:lnTo>
                  <a:lnTo>
                    <a:pt x="94275" y="31352"/>
                  </a:lnTo>
                  <a:lnTo>
                    <a:pt x="129605" y="17638"/>
                  </a:lnTo>
                  <a:lnTo>
                    <a:pt x="170294" y="6872"/>
                  </a:lnTo>
                  <a:lnTo>
                    <a:pt x="2372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770"/>
            <p:cNvSpPr/>
            <p:nvPr>
              <p:custDataLst>
                <p:tags r:id="rId84"/>
              </p:custDataLst>
            </p:nvPr>
          </p:nvSpPr>
          <p:spPr>
            <a:xfrm>
              <a:off x="1781175" y="4534262"/>
              <a:ext cx="170969" cy="128951"/>
            </a:xfrm>
            <a:custGeom>
              <a:avLst/>
              <a:gdLst/>
              <a:ahLst/>
              <a:cxnLst/>
              <a:rect l="0" t="0" r="0" b="0"/>
              <a:pathLst>
                <a:path w="170969" h="128951">
                  <a:moveTo>
                    <a:pt x="0" y="28213"/>
                  </a:moveTo>
                  <a:lnTo>
                    <a:pt x="0" y="28213"/>
                  </a:lnTo>
                  <a:lnTo>
                    <a:pt x="13258" y="41470"/>
                  </a:lnTo>
                  <a:lnTo>
                    <a:pt x="16247" y="42343"/>
                  </a:lnTo>
                  <a:lnTo>
                    <a:pt x="19298" y="41866"/>
                  </a:lnTo>
                  <a:lnTo>
                    <a:pt x="25510" y="38514"/>
                  </a:lnTo>
                  <a:lnTo>
                    <a:pt x="31799" y="33497"/>
                  </a:lnTo>
                  <a:lnTo>
                    <a:pt x="41290" y="19665"/>
                  </a:lnTo>
                  <a:lnTo>
                    <a:pt x="45748" y="7219"/>
                  </a:lnTo>
                  <a:lnTo>
                    <a:pt x="45315" y="4692"/>
                  </a:lnTo>
                  <a:lnTo>
                    <a:pt x="43968" y="3007"/>
                  </a:lnTo>
                  <a:lnTo>
                    <a:pt x="39650" y="1136"/>
                  </a:lnTo>
                  <a:lnTo>
                    <a:pt x="34203" y="303"/>
                  </a:lnTo>
                  <a:lnTo>
                    <a:pt x="25432" y="8400"/>
                  </a:lnTo>
                  <a:lnTo>
                    <a:pt x="16595" y="21524"/>
                  </a:lnTo>
                  <a:lnTo>
                    <a:pt x="11620" y="41871"/>
                  </a:lnTo>
                  <a:lnTo>
                    <a:pt x="11204" y="66479"/>
                  </a:lnTo>
                  <a:lnTo>
                    <a:pt x="14857" y="80851"/>
                  </a:lnTo>
                  <a:lnTo>
                    <a:pt x="19430" y="86589"/>
                  </a:lnTo>
                  <a:lnTo>
                    <a:pt x="32977" y="95786"/>
                  </a:lnTo>
                  <a:lnTo>
                    <a:pt x="58454" y="101857"/>
                  </a:lnTo>
                  <a:lnTo>
                    <a:pt x="73958" y="100455"/>
                  </a:lnTo>
                  <a:lnTo>
                    <a:pt x="97408" y="90893"/>
                  </a:lnTo>
                  <a:lnTo>
                    <a:pt x="112084" y="81470"/>
                  </a:lnTo>
                  <a:lnTo>
                    <a:pt x="118607" y="73755"/>
                  </a:lnTo>
                  <a:lnTo>
                    <a:pt x="136624" y="35395"/>
                  </a:lnTo>
                  <a:lnTo>
                    <a:pt x="137275" y="20469"/>
                  </a:lnTo>
                  <a:lnTo>
                    <a:pt x="134036" y="8897"/>
                  </a:lnTo>
                  <a:lnTo>
                    <a:pt x="131691" y="5810"/>
                  </a:lnTo>
                  <a:lnTo>
                    <a:pt x="124285" y="0"/>
                  </a:lnTo>
                  <a:lnTo>
                    <a:pt x="123961" y="9858"/>
                  </a:lnTo>
                  <a:lnTo>
                    <a:pt x="129530" y="20408"/>
                  </a:lnTo>
                  <a:lnTo>
                    <a:pt x="154210" y="50664"/>
                  </a:lnTo>
                  <a:lnTo>
                    <a:pt x="169012" y="90184"/>
                  </a:lnTo>
                  <a:lnTo>
                    <a:pt x="170968" y="119359"/>
                  </a:lnTo>
                  <a:lnTo>
                    <a:pt x="169012" y="123902"/>
                  </a:lnTo>
                  <a:lnTo>
                    <a:pt x="165591" y="126931"/>
                  </a:lnTo>
                  <a:lnTo>
                    <a:pt x="161194" y="128950"/>
                  </a:lnTo>
                  <a:lnTo>
                    <a:pt x="157205" y="127122"/>
                  </a:lnTo>
                  <a:lnTo>
                    <a:pt x="149949" y="116622"/>
                  </a:lnTo>
                  <a:lnTo>
                    <a:pt x="152400" y="66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771"/>
            <p:cNvSpPr/>
            <p:nvPr>
              <p:custDataLst>
                <p:tags r:id="rId85"/>
              </p:custDataLst>
            </p:nvPr>
          </p:nvSpPr>
          <p:spPr>
            <a:xfrm>
              <a:off x="2009775" y="4373299"/>
              <a:ext cx="26917" cy="280134"/>
            </a:xfrm>
            <a:custGeom>
              <a:avLst/>
              <a:gdLst/>
              <a:ahLst/>
              <a:cxnLst/>
              <a:rect l="0" t="0" r="0" b="0"/>
              <a:pathLst>
                <a:path w="26917" h="280134">
                  <a:moveTo>
                    <a:pt x="0" y="8201"/>
                  </a:moveTo>
                  <a:lnTo>
                    <a:pt x="0" y="8201"/>
                  </a:lnTo>
                  <a:lnTo>
                    <a:pt x="5056" y="3144"/>
                  </a:lnTo>
                  <a:lnTo>
                    <a:pt x="13183" y="662"/>
                  </a:lnTo>
                  <a:lnTo>
                    <a:pt x="18314" y="0"/>
                  </a:lnTo>
                  <a:lnTo>
                    <a:pt x="21735" y="1675"/>
                  </a:lnTo>
                  <a:lnTo>
                    <a:pt x="24015" y="4909"/>
                  </a:lnTo>
                  <a:lnTo>
                    <a:pt x="26548" y="16263"/>
                  </a:lnTo>
                  <a:lnTo>
                    <a:pt x="26916" y="45397"/>
                  </a:lnTo>
                  <a:lnTo>
                    <a:pt x="20295" y="88751"/>
                  </a:lnTo>
                  <a:lnTo>
                    <a:pt x="11675" y="129777"/>
                  </a:lnTo>
                  <a:lnTo>
                    <a:pt x="3262" y="176572"/>
                  </a:lnTo>
                  <a:lnTo>
                    <a:pt x="430" y="218809"/>
                  </a:lnTo>
                  <a:lnTo>
                    <a:pt x="1143" y="255001"/>
                  </a:lnTo>
                  <a:lnTo>
                    <a:pt x="5094" y="269937"/>
                  </a:lnTo>
                  <a:lnTo>
                    <a:pt x="10378" y="277987"/>
                  </a:lnTo>
                  <a:lnTo>
                    <a:pt x="13269" y="280133"/>
                  </a:lnTo>
                  <a:lnTo>
                    <a:pt x="15196" y="279448"/>
                  </a:lnTo>
                  <a:lnTo>
                    <a:pt x="19050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772"/>
            <p:cNvSpPr/>
            <p:nvPr>
              <p:custDataLst>
                <p:tags r:id="rId86"/>
              </p:custDataLst>
            </p:nvPr>
          </p:nvSpPr>
          <p:spPr>
            <a:xfrm>
              <a:off x="823187" y="4829176"/>
              <a:ext cx="1024664" cy="32703"/>
            </a:xfrm>
            <a:custGeom>
              <a:avLst/>
              <a:gdLst/>
              <a:ahLst/>
              <a:cxnLst/>
              <a:rect l="0" t="0" r="0" b="0"/>
              <a:pathLst>
                <a:path w="1024664" h="32703">
                  <a:moveTo>
                    <a:pt x="5488" y="19049"/>
                  </a:moveTo>
                  <a:lnTo>
                    <a:pt x="5488" y="19049"/>
                  </a:lnTo>
                  <a:lnTo>
                    <a:pt x="431" y="24105"/>
                  </a:lnTo>
                  <a:lnTo>
                    <a:pt x="0" y="26653"/>
                  </a:lnTo>
                  <a:lnTo>
                    <a:pt x="771" y="29410"/>
                  </a:lnTo>
                  <a:lnTo>
                    <a:pt x="2344" y="32306"/>
                  </a:lnTo>
                  <a:lnTo>
                    <a:pt x="18202" y="32702"/>
                  </a:lnTo>
                  <a:lnTo>
                    <a:pt x="56880" y="29797"/>
                  </a:lnTo>
                  <a:lnTo>
                    <a:pt x="99032" y="26114"/>
                  </a:lnTo>
                  <a:lnTo>
                    <a:pt x="143977" y="21142"/>
                  </a:lnTo>
                  <a:lnTo>
                    <a:pt x="179222" y="18921"/>
                  </a:lnTo>
                  <a:lnTo>
                    <a:pt x="216053" y="14406"/>
                  </a:lnTo>
                  <a:lnTo>
                    <a:pt x="256411" y="11693"/>
                  </a:lnTo>
                  <a:lnTo>
                    <a:pt x="300101" y="9431"/>
                  </a:lnTo>
                  <a:lnTo>
                    <a:pt x="323605" y="7345"/>
                  </a:lnTo>
                  <a:lnTo>
                    <a:pt x="347741" y="4896"/>
                  </a:lnTo>
                  <a:lnTo>
                    <a:pt x="372298" y="3264"/>
                  </a:lnTo>
                  <a:lnTo>
                    <a:pt x="397137" y="2176"/>
                  </a:lnTo>
                  <a:lnTo>
                    <a:pt x="422162" y="1450"/>
                  </a:lnTo>
                  <a:lnTo>
                    <a:pt x="448371" y="966"/>
                  </a:lnTo>
                  <a:lnTo>
                    <a:pt x="475368" y="644"/>
                  </a:lnTo>
                  <a:lnTo>
                    <a:pt x="502891" y="429"/>
                  </a:lnTo>
                  <a:lnTo>
                    <a:pt x="529707" y="286"/>
                  </a:lnTo>
                  <a:lnTo>
                    <a:pt x="556051" y="190"/>
                  </a:lnTo>
                  <a:lnTo>
                    <a:pt x="582080" y="126"/>
                  </a:lnTo>
                  <a:lnTo>
                    <a:pt x="607899" y="84"/>
                  </a:lnTo>
                  <a:lnTo>
                    <a:pt x="633579" y="55"/>
                  </a:lnTo>
                  <a:lnTo>
                    <a:pt x="659165" y="37"/>
                  </a:lnTo>
                  <a:lnTo>
                    <a:pt x="684690" y="24"/>
                  </a:lnTo>
                  <a:lnTo>
                    <a:pt x="710172" y="16"/>
                  </a:lnTo>
                  <a:lnTo>
                    <a:pt x="735628" y="10"/>
                  </a:lnTo>
                  <a:lnTo>
                    <a:pt x="760006" y="7"/>
                  </a:lnTo>
                  <a:lnTo>
                    <a:pt x="806849" y="2"/>
                  </a:lnTo>
                  <a:lnTo>
                    <a:pt x="849540" y="0"/>
                  </a:lnTo>
                  <a:lnTo>
                    <a:pt x="887564" y="1058"/>
                  </a:lnTo>
                  <a:lnTo>
                    <a:pt x="932771" y="6544"/>
                  </a:lnTo>
                  <a:lnTo>
                    <a:pt x="972976" y="8641"/>
                  </a:lnTo>
                  <a:lnTo>
                    <a:pt x="1024663" y="9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773"/>
            <p:cNvSpPr/>
            <p:nvPr>
              <p:custDataLst>
                <p:tags r:id="rId87"/>
              </p:custDataLst>
            </p:nvPr>
          </p:nvSpPr>
          <p:spPr>
            <a:xfrm>
              <a:off x="1965583" y="4545374"/>
              <a:ext cx="177543" cy="26627"/>
            </a:xfrm>
            <a:custGeom>
              <a:avLst/>
              <a:gdLst/>
              <a:ahLst/>
              <a:cxnLst/>
              <a:rect l="0" t="0" r="0" b="0"/>
              <a:pathLst>
                <a:path w="177543" h="26627">
                  <a:moveTo>
                    <a:pt x="34667" y="26626"/>
                  </a:moveTo>
                  <a:lnTo>
                    <a:pt x="34667" y="26626"/>
                  </a:lnTo>
                  <a:lnTo>
                    <a:pt x="34667" y="21570"/>
                  </a:lnTo>
                  <a:lnTo>
                    <a:pt x="29023" y="16265"/>
                  </a:lnTo>
                  <a:lnTo>
                    <a:pt x="19458" y="11438"/>
                  </a:lnTo>
                  <a:lnTo>
                    <a:pt x="0" y="8084"/>
                  </a:lnTo>
                  <a:lnTo>
                    <a:pt x="37924" y="1060"/>
                  </a:lnTo>
                  <a:lnTo>
                    <a:pt x="69381" y="0"/>
                  </a:lnTo>
                  <a:lnTo>
                    <a:pt x="108513" y="5766"/>
                  </a:lnTo>
                  <a:lnTo>
                    <a:pt x="145447" y="9862"/>
                  </a:lnTo>
                  <a:lnTo>
                    <a:pt x="177542" y="17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SMARTInkShape-3774"/>
          <p:cNvSpPr/>
          <p:nvPr>
            <p:custDataLst>
              <p:tags r:id="rId15"/>
            </p:custDataLst>
          </p:nvPr>
        </p:nvSpPr>
        <p:spPr>
          <a:xfrm>
            <a:off x="1685925" y="4413508"/>
            <a:ext cx="24509" cy="263268"/>
          </a:xfrm>
          <a:custGeom>
            <a:avLst/>
            <a:gdLst/>
            <a:ahLst/>
            <a:cxnLst/>
            <a:rect l="0" t="0" r="0" b="0"/>
            <a:pathLst>
              <a:path w="24509" h="263268">
                <a:moveTo>
                  <a:pt x="0" y="34667"/>
                </a:moveTo>
                <a:lnTo>
                  <a:pt x="0" y="34667"/>
                </a:lnTo>
                <a:lnTo>
                  <a:pt x="17334" y="0"/>
                </a:lnTo>
                <a:lnTo>
                  <a:pt x="17906" y="973"/>
                </a:lnTo>
                <a:lnTo>
                  <a:pt x="18899" y="38553"/>
                </a:lnTo>
                <a:lnTo>
                  <a:pt x="24508" y="80120"/>
                </a:lnTo>
                <a:lnTo>
                  <a:pt x="20442" y="121099"/>
                </a:lnTo>
                <a:lnTo>
                  <a:pt x="19462" y="165404"/>
                </a:lnTo>
                <a:lnTo>
                  <a:pt x="19132" y="208188"/>
                </a:lnTo>
                <a:lnTo>
                  <a:pt x="19050" y="2632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SMARTInkShape-Group891"/>
          <p:cNvGrpSpPr/>
          <p:nvPr/>
        </p:nvGrpSpPr>
        <p:grpSpPr>
          <a:xfrm>
            <a:off x="3000375" y="4383725"/>
            <a:ext cx="219076" cy="350201"/>
            <a:chOff x="3000375" y="4383725"/>
            <a:chExt cx="219076" cy="350201"/>
          </a:xfrm>
        </p:grpSpPr>
        <p:sp>
          <p:nvSpPr>
            <p:cNvPr id="157" name="SMARTInkShape-3775"/>
            <p:cNvSpPr/>
            <p:nvPr>
              <p:custDataLst>
                <p:tags r:id="rId71"/>
              </p:custDataLst>
            </p:nvPr>
          </p:nvSpPr>
          <p:spPr>
            <a:xfrm>
              <a:off x="3057917" y="4591050"/>
              <a:ext cx="161534" cy="66676"/>
            </a:xfrm>
            <a:custGeom>
              <a:avLst/>
              <a:gdLst/>
              <a:ahLst/>
              <a:cxnLst/>
              <a:rect l="0" t="0" r="0" b="0"/>
              <a:pathLst>
                <a:path w="161534" h="66676">
                  <a:moveTo>
                    <a:pt x="9133" y="66675"/>
                  </a:moveTo>
                  <a:lnTo>
                    <a:pt x="9133" y="66675"/>
                  </a:lnTo>
                  <a:lnTo>
                    <a:pt x="4077" y="61619"/>
                  </a:lnTo>
                  <a:lnTo>
                    <a:pt x="1594" y="56314"/>
                  </a:lnTo>
                  <a:lnTo>
                    <a:pt x="0" y="49341"/>
                  </a:lnTo>
                  <a:lnTo>
                    <a:pt x="42884" y="31479"/>
                  </a:lnTo>
                  <a:lnTo>
                    <a:pt x="89020" y="20896"/>
                  </a:lnTo>
                  <a:lnTo>
                    <a:pt x="1615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776"/>
            <p:cNvSpPr/>
            <p:nvPr>
              <p:custDataLst>
                <p:tags r:id="rId72"/>
              </p:custDataLst>
            </p:nvPr>
          </p:nvSpPr>
          <p:spPr>
            <a:xfrm>
              <a:off x="3114675" y="4383725"/>
              <a:ext cx="95251" cy="350201"/>
            </a:xfrm>
            <a:custGeom>
              <a:avLst/>
              <a:gdLst/>
              <a:ahLst/>
              <a:cxnLst/>
              <a:rect l="0" t="0" r="0" b="0"/>
              <a:pathLst>
                <a:path w="95251" h="350201">
                  <a:moveTo>
                    <a:pt x="95250" y="35875"/>
                  </a:moveTo>
                  <a:lnTo>
                    <a:pt x="95250" y="35875"/>
                  </a:lnTo>
                  <a:lnTo>
                    <a:pt x="87646" y="27213"/>
                  </a:lnTo>
                  <a:lnTo>
                    <a:pt x="77945" y="13082"/>
                  </a:lnTo>
                  <a:lnTo>
                    <a:pt x="67804" y="5283"/>
                  </a:lnTo>
                  <a:lnTo>
                    <a:pt x="45137" y="0"/>
                  </a:lnTo>
                  <a:lnTo>
                    <a:pt x="33114" y="1586"/>
                  </a:lnTo>
                  <a:lnTo>
                    <a:pt x="23184" y="6877"/>
                  </a:lnTo>
                  <a:lnTo>
                    <a:pt x="11715" y="16284"/>
                  </a:lnTo>
                  <a:lnTo>
                    <a:pt x="5207" y="35988"/>
                  </a:lnTo>
                  <a:lnTo>
                    <a:pt x="1543" y="74009"/>
                  </a:lnTo>
                  <a:lnTo>
                    <a:pt x="457" y="114907"/>
                  </a:lnTo>
                  <a:lnTo>
                    <a:pt x="2958" y="152073"/>
                  </a:lnTo>
                  <a:lnTo>
                    <a:pt x="15206" y="196991"/>
                  </a:lnTo>
                  <a:lnTo>
                    <a:pt x="21113" y="234055"/>
                  </a:lnTo>
                  <a:lnTo>
                    <a:pt x="26364" y="273453"/>
                  </a:lnTo>
                  <a:lnTo>
                    <a:pt x="28284" y="315673"/>
                  </a:lnTo>
                  <a:lnTo>
                    <a:pt x="27430" y="333384"/>
                  </a:lnTo>
                  <a:lnTo>
                    <a:pt x="23480" y="342021"/>
                  </a:lnTo>
                  <a:lnTo>
                    <a:pt x="19887" y="344748"/>
                  </a:lnTo>
                  <a:lnTo>
                    <a:pt x="0" y="35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777"/>
            <p:cNvSpPr/>
            <p:nvPr>
              <p:custDataLst>
                <p:tags r:id="rId73"/>
              </p:custDataLst>
            </p:nvPr>
          </p:nvSpPr>
          <p:spPr>
            <a:xfrm>
              <a:off x="3000375" y="44481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19050"/>
                  </a:moveTo>
                  <a:lnTo>
                    <a:pt x="28575" y="19050"/>
                  </a:lnTo>
                  <a:lnTo>
                    <a:pt x="28575" y="13993"/>
                  </a:lnTo>
                  <a:lnTo>
                    <a:pt x="27517" y="12504"/>
                  </a:lnTo>
                  <a:lnTo>
                    <a:pt x="25753" y="115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778"/>
            <p:cNvSpPr/>
            <p:nvPr>
              <p:custDataLst>
                <p:tags r:id="rId74"/>
              </p:custDataLst>
            </p:nvPr>
          </p:nvSpPr>
          <p:spPr>
            <a:xfrm>
              <a:off x="3009900" y="4566512"/>
              <a:ext cx="19051" cy="138839"/>
            </a:xfrm>
            <a:custGeom>
              <a:avLst/>
              <a:gdLst/>
              <a:ahLst/>
              <a:cxnLst/>
              <a:rect l="0" t="0" r="0" b="0"/>
              <a:pathLst>
                <a:path w="19051" h="138839">
                  <a:moveTo>
                    <a:pt x="0" y="5488"/>
                  </a:moveTo>
                  <a:lnTo>
                    <a:pt x="0" y="5488"/>
                  </a:lnTo>
                  <a:lnTo>
                    <a:pt x="5056" y="432"/>
                  </a:lnTo>
                  <a:lnTo>
                    <a:pt x="7604" y="0"/>
                  </a:lnTo>
                  <a:lnTo>
                    <a:pt x="10361" y="772"/>
                  </a:lnTo>
                  <a:lnTo>
                    <a:pt x="13257" y="2344"/>
                  </a:lnTo>
                  <a:lnTo>
                    <a:pt x="15188" y="5508"/>
                  </a:lnTo>
                  <a:lnTo>
                    <a:pt x="18287" y="22974"/>
                  </a:lnTo>
                  <a:lnTo>
                    <a:pt x="18949" y="63020"/>
                  </a:lnTo>
                  <a:lnTo>
                    <a:pt x="19030" y="105322"/>
                  </a:lnTo>
                  <a:lnTo>
                    <a:pt x="19050" y="138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892"/>
          <p:cNvGrpSpPr/>
          <p:nvPr/>
        </p:nvGrpSpPr>
        <p:grpSpPr>
          <a:xfrm>
            <a:off x="3838575" y="4279342"/>
            <a:ext cx="1156363" cy="498059"/>
            <a:chOff x="3838575" y="4279342"/>
            <a:chExt cx="1156363" cy="498059"/>
          </a:xfrm>
        </p:grpSpPr>
        <p:sp>
          <p:nvSpPr>
            <p:cNvPr id="162" name="SMARTInkShape-3779"/>
            <p:cNvSpPr/>
            <p:nvPr>
              <p:custDataLst>
                <p:tags r:id="rId67"/>
              </p:custDataLst>
            </p:nvPr>
          </p:nvSpPr>
          <p:spPr>
            <a:xfrm>
              <a:off x="4564894" y="4514888"/>
              <a:ext cx="430044" cy="262513"/>
            </a:xfrm>
            <a:custGeom>
              <a:avLst/>
              <a:gdLst/>
              <a:ahLst/>
              <a:cxnLst/>
              <a:rect l="0" t="0" r="0" b="0"/>
              <a:pathLst>
                <a:path w="430044" h="262513">
                  <a:moveTo>
                    <a:pt x="92831" y="19012"/>
                  </a:moveTo>
                  <a:lnTo>
                    <a:pt x="92831" y="19012"/>
                  </a:lnTo>
                  <a:lnTo>
                    <a:pt x="49832" y="3202"/>
                  </a:lnTo>
                  <a:lnTo>
                    <a:pt x="3024" y="46"/>
                  </a:lnTo>
                  <a:lnTo>
                    <a:pt x="0" y="0"/>
                  </a:lnTo>
                  <a:lnTo>
                    <a:pt x="252" y="1045"/>
                  </a:lnTo>
                  <a:lnTo>
                    <a:pt x="3354" y="5030"/>
                  </a:lnTo>
                  <a:lnTo>
                    <a:pt x="26221" y="8166"/>
                  </a:lnTo>
                  <a:lnTo>
                    <a:pt x="64863" y="9096"/>
                  </a:lnTo>
                  <a:lnTo>
                    <a:pt x="99714" y="14427"/>
                  </a:lnTo>
                  <a:lnTo>
                    <a:pt x="131520" y="16975"/>
                  </a:lnTo>
                  <a:lnTo>
                    <a:pt x="167176" y="18106"/>
                  </a:lnTo>
                  <a:lnTo>
                    <a:pt x="214225" y="19802"/>
                  </a:lnTo>
                  <a:lnTo>
                    <a:pt x="252970" y="23949"/>
                  </a:lnTo>
                  <a:lnTo>
                    <a:pt x="289240" y="26498"/>
                  </a:lnTo>
                  <a:lnTo>
                    <a:pt x="322999" y="28689"/>
                  </a:lnTo>
                  <a:lnTo>
                    <a:pt x="367522" y="34815"/>
                  </a:lnTo>
                  <a:lnTo>
                    <a:pt x="413676" y="37872"/>
                  </a:lnTo>
                  <a:lnTo>
                    <a:pt x="417853" y="37936"/>
                  </a:lnTo>
                  <a:lnTo>
                    <a:pt x="425315" y="40828"/>
                  </a:lnTo>
                  <a:lnTo>
                    <a:pt x="428787" y="43081"/>
                  </a:lnTo>
                  <a:lnTo>
                    <a:pt x="430043" y="44583"/>
                  </a:lnTo>
                  <a:lnTo>
                    <a:pt x="429823" y="45584"/>
                  </a:lnTo>
                  <a:lnTo>
                    <a:pt x="387704" y="74372"/>
                  </a:lnTo>
                  <a:lnTo>
                    <a:pt x="342778" y="111192"/>
                  </a:lnTo>
                  <a:lnTo>
                    <a:pt x="296372" y="145150"/>
                  </a:lnTo>
                  <a:lnTo>
                    <a:pt x="248905" y="172731"/>
                  </a:lnTo>
                  <a:lnTo>
                    <a:pt x="205035" y="192290"/>
                  </a:lnTo>
                  <a:lnTo>
                    <a:pt x="160974" y="216223"/>
                  </a:lnTo>
                  <a:lnTo>
                    <a:pt x="119613" y="237298"/>
                  </a:lnTo>
                  <a:lnTo>
                    <a:pt x="86197" y="255210"/>
                  </a:lnTo>
                  <a:lnTo>
                    <a:pt x="86292" y="255852"/>
                  </a:lnTo>
                  <a:lnTo>
                    <a:pt x="91481" y="257814"/>
                  </a:lnTo>
                  <a:lnTo>
                    <a:pt x="96817" y="262025"/>
                  </a:lnTo>
                  <a:lnTo>
                    <a:pt x="99722" y="262512"/>
                  </a:lnTo>
                  <a:lnTo>
                    <a:pt x="111881" y="257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780"/>
            <p:cNvSpPr/>
            <p:nvPr>
              <p:custDataLst>
                <p:tags r:id="rId68"/>
              </p:custDataLst>
            </p:nvPr>
          </p:nvSpPr>
          <p:spPr>
            <a:xfrm>
              <a:off x="3990975" y="4448800"/>
              <a:ext cx="257176" cy="268964"/>
            </a:xfrm>
            <a:custGeom>
              <a:avLst/>
              <a:gdLst/>
              <a:ahLst/>
              <a:cxnLst/>
              <a:rect l="0" t="0" r="0" b="0"/>
              <a:pathLst>
                <a:path w="257176" h="268964">
                  <a:moveTo>
                    <a:pt x="0" y="27950"/>
                  </a:moveTo>
                  <a:lnTo>
                    <a:pt x="0" y="27950"/>
                  </a:lnTo>
                  <a:lnTo>
                    <a:pt x="7539" y="10050"/>
                  </a:lnTo>
                  <a:lnTo>
                    <a:pt x="9408" y="0"/>
                  </a:lnTo>
                  <a:lnTo>
                    <a:pt x="14578" y="40096"/>
                  </a:lnTo>
                  <a:lnTo>
                    <a:pt x="21284" y="80728"/>
                  </a:lnTo>
                  <a:lnTo>
                    <a:pt x="32191" y="127393"/>
                  </a:lnTo>
                  <a:lnTo>
                    <a:pt x="40144" y="174931"/>
                  </a:lnTo>
                  <a:lnTo>
                    <a:pt x="48231" y="201675"/>
                  </a:lnTo>
                  <a:lnTo>
                    <a:pt x="53186" y="214170"/>
                  </a:lnTo>
                  <a:lnTo>
                    <a:pt x="61684" y="252184"/>
                  </a:lnTo>
                  <a:lnTo>
                    <a:pt x="70253" y="267016"/>
                  </a:lnTo>
                  <a:lnTo>
                    <a:pt x="73293" y="268819"/>
                  </a:lnTo>
                  <a:lnTo>
                    <a:pt x="76379" y="268963"/>
                  </a:lnTo>
                  <a:lnTo>
                    <a:pt x="79494" y="268000"/>
                  </a:lnTo>
                  <a:lnTo>
                    <a:pt x="85778" y="255642"/>
                  </a:lnTo>
                  <a:lnTo>
                    <a:pt x="92444" y="227706"/>
                  </a:lnTo>
                  <a:lnTo>
                    <a:pt x="101426" y="181373"/>
                  </a:lnTo>
                  <a:lnTo>
                    <a:pt x="109391" y="140921"/>
                  </a:lnTo>
                  <a:lnTo>
                    <a:pt x="114389" y="113609"/>
                  </a:lnTo>
                  <a:lnTo>
                    <a:pt x="116476" y="110456"/>
                  </a:lnTo>
                  <a:lnTo>
                    <a:pt x="118925" y="108354"/>
                  </a:lnTo>
                  <a:lnTo>
                    <a:pt x="124470" y="106018"/>
                  </a:lnTo>
                  <a:lnTo>
                    <a:pt x="127430" y="105396"/>
                  </a:lnTo>
                  <a:lnTo>
                    <a:pt x="130461" y="107097"/>
                  </a:lnTo>
                  <a:lnTo>
                    <a:pt x="136653" y="114632"/>
                  </a:lnTo>
                  <a:lnTo>
                    <a:pt x="161930" y="160037"/>
                  </a:lnTo>
                  <a:lnTo>
                    <a:pt x="168277" y="169205"/>
                  </a:lnTo>
                  <a:lnTo>
                    <a:pt x="178153" y="195318"/>
                  </a:lnTo>
                  <a:lnTo>
                    <a:pt x="194068" y="242844"/>
                  </a:lnTo>
                  <a:lnTo>
                    <a:pt x="199502" y="263548"/>
                  </a:lnTo>
                  <a:lnTo>
                    <a:pt x="200735" y="263331"/>
                  </a:lnTo>
                  <a:lnTo>
                    <a:pt x="204927" y="260270"/>
                  </a:lnTo>
                  <a:lnTo>
                    <a:pt x="219302" y="215595"/>
                  </a:lnTo>
                  <a:lnTo>
                    <a:pt x="228667" y="179504"/>
                  </a:lnTo>
                  <a:lnTo>
                    <a:pt x="236257" y="139496"/>
                  </a:lnTo>
                  <a:lnTo>
                    <a:pt x="244302" y="98118"/>
                  </a:lnTo>
                  <a:lnTo>
                    <a:pt x="247356" y="54994"/>
                  </a:lnTo>
                  <a:lnTo>
                    <a:pt x="248682" y="25002"/>
                  </a:lnTo>
                  <a:lnTo>
                    <a:pt x="257175" y="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781"/>
            <p:cNvSpPr/>
            <p:nvPr>
              <p:custDataLst>
                <p:tags r:id="rId69"/>
              </p:custDataLst>
            </p:nvPr>
          </p:nvSpPr>
          <p:spPr>
            <a:xfrm>
              <a:off x="3838575" y="4352925"/>
              <a:ext cx="19051" cy="400051"/>
            </a:xfrm>
            <a:custGeom>
              <a:avLst/>
              <a:gdLst/>
              <a:ahLst/>
              <a:cxnLst/>
              <a:rect l="0" t="0" r="0" b="0"/>
              <a:pathLst>
                <a:path w="19051" h="400051">
                  <a:moveTo>
                    <a:pt x="0" y="0"/>
                  </a:moveTo>
                  <a:lnTo>
                    <a:pt x="0" y="0"/>
                  </a:lnTo>
                  <a:lnTo>
                    <a:pt x="0" y="43940"/>
                  </a:lnTo>
                  <a:lnTo>
                    <a:pt x="1058" y="87552"/>
                  </a:lnTo>
                  <a:lnTo>
                    <a:pt x="7539" y="128693"/>
                  </a:lnTo>
                  <a:lnTo>
                    <a:pt x="15809" y="174208"/>
                  </a:lnTo>
                  <a:lnTo>
                    <a:pt x="18090" y="216482"/>
                  </a:lnTo>
                  <a:lnTo>
                    <a:pt x="18624" y="250731"/>
                  </a:lnTo>
                  <a:lnTo>
                    <a:pt x="18860" y="284297"/>
                  </a:lnTo>
                  <a:lnTo>
                    <a:pt x="18994" y="324478"/>
                  </a:lnTo>
                  <a:lnTo>
                    <a:pt x="19043" y="371558"/>
                  </a:lnTo>
                  <a:lnTo>
                    <a:pt x="1905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782"/>
            <p:cNvSpPr/>
            <p:nvPr>
              <p:custDataLst>
                <p:tags r:id="rId70"/>
              </p:custDataLst>
            </p:nvPr>
          </p:nvSpPr>
          <p:spPr>
            <a:xfrm>
              <a:off x="4333875" y="4279342"/>
              <a:ext cx="38063" cy="489876"/>
            </a:xfrm>
            <a:custGeom>
              <a:avLst/>
              <a:gdLst/>
              <a:ahLst/>
              <a:cxnLst/>
              <a:rect l="0" t="0" r="0" b="0"/>
              <a:pathLst>
                <a:path w="38063" h="489876">
                  <a:moveTo>
                    <a:pt x="0" y="45008"/>
                  </a:moveTo>
                  <a:lnTo>
                    <a:pt x="0" y="45008"/>
                  </a:lnTo>
                  <a:lnTo>
                    <a:pt x="1058" y="35287"/>
                  </a:lnTo>
                  <a:lnTo>
                    <a:pt x="9133" y="0"/>
                  </a:lnTo>
                  <a:lnTo>
                    <a:pt x="9263" y="186"/>
                  </a:lnTo>
                  <a:lnTo>
                    <a:pt x="9408" y="3215"/>
                  </a:lnTo>
                  <a:lnTo>
                    <a:pt x="22772" y="48268"/>
                  </a:lnTo>
                  <a:lnTo>
                    <a:pt x="26856" y="91365"/>
                  </a:lnTo>
                  <a:lnTo>
                    <a:pt x="34781" y="138126"/>
                  </a:lnTo>
                  <a:lnTo>
                    <a:pt x="37117" y="172435"/>
                  </a:lnTo>
                  <a:lnTo>
                    <a:pt x="37663" y="207828"/>
                  </a:lnTo>
                  <a:lnTo>
                    <a:pt x="37970" y="249178"/>
                  </a:lnTo>
                  <a:lnTo>
                    <a:pt x="38062" y="296709"/>
                  </a:lnTo>
                  <a:lnTo>
                    <a:pt x="35260" y="329736"/>
                  </a:lnTo>
                  <a:lnTo>
                    <a:pt x="30556" y="372436"/>
                  </a:lnTo>
                  <a:lnTo>
                    <a:pt x="29161" y="408018"/>
                  </a:lnTo>
                  <a:lnTo>
                    <a:pt x="28652" y="449901"/>
                  </a:lnTo>
                  <a:lnTo>
                    <a:pt x="28578" y="489875"/>
                  </a:lnTo>
                  <a:lnTo>
                    <a:pt x="28575" y="464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893"/>
          <p:cNvGrpSpPr/>
          <p:nvPr/>
        </p:nvGrpSpPr>
        <p:grpSpPr>
          <a:xfrm>
            <a:off x="5238819" y="4459725"/>
            <a:ext cx="923857" cy="426601"/>
            <a:chOff x="5238819" y="4459725"/>
            <a:chExt cx="923857" cy="426601"/>
          </a:xfrm>
        </p:grpSpPr>
        <p:sp>
          <p:nvSpPr>
            <p:cNvPr id="167" name="SMARTInkShape-3783"/>
            <p:cNvSpPr/>
            <p:nvPr>
              <p:custDataLst>
                <p:tags r:id="rId62"/>
              </p:custDataLst>
            </p:nvPr>
          </p:nvSpPr>
          <p:spPr>
            <a:xfrm>
              <a:off x="5615958" y="4686300"/>
              <a:ext cx="137143" cy="114301"/>
            </a:xfrm>
            <a:custGeom>
              <a:avLst/>
              <a:gdLst/>
              <a:ahLst/>
              <a:cxnLst/>
              <a:rect l="0" t="0" r="0" b="0"/>
              <a:pathLst>
                <a:path w="137143" h="114301">
                  <a:moveTo>
                    <a:pt x="127617" y="0"/>
                  </a:moveTo>
                  <a:lnTo>
                    <a:pt x="127617" y="0"/>
                  </a:lnTo>
                  <a:lnTo>
                    <a:pt x="127617" y="13257"/>
                  </a:lnTo>
                  <a:lnTo>
                    <a:pt x="117504" y="27446"/>
                  </a:lnTo>
                  <a:lnTo>
                    <a:pt x="72220" y="74403"/>
                  </a:lnTo>
                  <a:lnTo>
                    <a:pt x="49114" y="87427"/>
                  </a:lnTo>
                  <a:lnTo>
                    <a:pt x="27216" y="92932"/>
                  </a:lnTo>
                  <a:lnTo>
                    <a:pt x="16672" y="91398"/>
                  </a:lnTo>
                  <a:lnTo>
                    <a:pt x="4786" y="84583"/>
                  </a:lnTo>
                  <a:lnTo>
                    <a:pt x="1280" y="81789"/>
                  </a:lnTo>
                  <a:lnTo>
                    <a:pt x="0" y="78868"/>
                  </a:lnTo>
                  <a:lnTo>
                    <a:pt x="206" y="75862"/>
                  </a:lnTo>
                  <a:lnTo>
                    <a:pt x="3257" y="69700"/>
                  </a:lnTo>
                  <a:lnTo>
                    <a:pt x="8140" y="63433"/>
                  </a:lnTo>
                  <a:lnTo>
                    <a:pt x="21896" y="53955"/>
                  </a:lnTo>
                  <a:lnTo>
                    <a:pt x="26445" y="52904"/>
                  </a:lnTo>
                  <a:lnTo>
                    <a:pt x="30536" y="53261"/>
                  </a:lnTo>
                  <a:lnTo>
                    <a:pt x="34321" y="54557"/>
                  </a:lnTo>
                  <a:lnTo>
                    <a:pt x="80192" y="88105"/>
                  </a:lnTo>
                  <a:lnTo>
                    <a:pt x="105432" y="106539"/>
                  </a:lnTo>
                  <a:lnTo>
                    <a:pt x="119397" y="112001"/>
                  </a:lnTo>
                  <a:lnTo>
                    <a:pt x="137142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784"/>
            <p:cNvSpPr/>
            <p:nvPr>
              <p:custDataLst>
                <p:tags r:id="rId63"/>
              </p:custDataLst>
            </p:nvPr>
          </p:nvSpPr>
          <p:spPr>
            <a:xfrm>
              <a:off x="5791200" y="4678491"/>
              <a:ext cx="57001" cy="188785"/>
            </a:xfrm>
            <a:custGeom>
              <a:avLst/>
              <a:gdLst/>
              <a:ahLst/>
              <a:cxnLst/>
              <a:rect l="0" t="0" r="0" b="0"/>
              <a:pathLst>
                <a:path w="57001" h="188785">
                  <a:moveTo>
                    <a:pt x="38100" y="17334"/>
                  </a:moveTo>
                  <a:lnTo>
                    <a:pt x="38100" y="17334"/>
                  </a:lnTo>
                  <a:lnTo>
                    <a:pt x="55433" y="0"/>
                  </a:lnTo>
                  <a:lnTo>
                    <a:pt x="56005" y="1545"/>
                  </a:lnTo>
                  <a:lnTo>
                    <a:pt x="57000" y="24950"/>
                  </a:lnTo>
                  <a:lnTo>
                    <a:pt x="42970" y="63485"/>
                  </a:lnTo>
                  <a:lnTo>
                    <a:pt x="22374" y="109946"/>
                  </a:lnTo>
                  <a:lnTo>
                    <a:pt x="6370" y="154596"/>
                  </a:lnTo>
                  <a:lnTo>
                    <a:pt x="0" y="188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785"/>
            <p:cNvSpPr/>
            <p:nvPr>
              <p:custDataLst>
                <p:tags r:id="rId64"/>
              </p:custDataLst>
            </p:nvPr>
          </p:nvSpPr>
          <p:spPr>
            <a:xfrm>
              <a:off x="5857875" y="4782058"/>
              <a:ext cx="142876" cy="99757"/>
            </a:xfrm>
            <a:custGeom>
              <a:avLst/>
              <a:gdLst/>
              <a:ahLst/>
              <a:cxnLst/>
              <a:rect l="0" t="0" r="0" b="0"/>
              <a:pathLst>
                <a:path w="142876" h="99757">
                  <a:moveTo>
                    <a:pt x="0" y="18542"/>
                  </a:moveTo>
                  <a:lnTo>
                    <a:pt x="0" y="18542"/>
                  </a:lnTo>
                  <a:lnTo>
                    <a:pt x="0" y="13486"/>
                  </a:lnTo>
                  <a:lnTo>
                    <a:pt x="2822" y="8181"/>
                  </a:lnTo>
                  <a:lnTo>
                    <a:pt x="5056" y="5285"/>
                  </a:lnTo>
                  <a:lnTo>
                    <a:pt x="10361" y="2067"/>
                  </a:lnTo>
                  <a:lnTo>
                    <a:pt x="17333" y="0"/>
                  </a:lnTo>
                  <a:lnTo>
                    <a:pt x="29185" y="7099"/>
                  </a:lnTo>
                  <a:lnTo>
                    <a:pt x="32157" y="7738"/>
                  </a:lnTo>
                  <a:lnTo>
                    <a:pt x="41396" y="13695"/>
                  </a:lnTo>
                  <a:lnTo>
                    <a:pt x="50836" y="27219"/>
                  </a:lnTo>
                  <a:lnTo>
                    <a:pt x="55279" y="39574"/>
                  </a:lnTo>
                  <a:lnTo>
                    <a:pt x="53496" y="49409"/>
                  </a:lnTo>
                  <a:lnTo>
                    <a:pt x="48118" y="60836"/>
                  </a:lnTo>
                  <a:lnTo>
                    <a:pt x="21260" y="92343"/>
                  </a:lnTo>
                  <a:lnTo>
                    <a:pt x="20032" y="96498"/>
                  </a:lnTo>
                  <a:lnTo>
                    <a:pt x="19705" y="99087"/>
                  </a:lnTo>
                  <a:lnTo>
                    <a:pt x="21603" y="99756"/>
                  </a:lnTo>
                  <a:lnTo>
                    <a:pt x="65732" y="94263"/>
                  </a:lnTo>
                  <a:lnTo>
                    <a:pt x="107411" y="84496"/>
                  </a:lnTo>
                  <a:lnTo>
                    <a:pt x="142875" y="75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786"/>
            <p:cNvSpPr/>
            <p:nvPr>
              <p:custDataLst>
                <p:tags r:id="rId65"/>
              </p:custDataLst>
            </p:nvPr>
          </p:nvSpPr>
          <p:spPr>
            <a:xfrm>
              <a:off x="6105525" y="4829175"/>
              <a:ext cx="57151" cy="57151"/>
            </a:xfrm>
            <a:custGeom>
              <a:avLst/>
              <a:gdLst/>
              <a:ahLst/>
              <a:cxnLst/>
              <a:rect l="0" t="0" r="0" b="0"/>
              <a:pathLst>
                <a:path w="57151" h="57151">
                  <a:moveTo>
                    <a:pt x="57150" y="0"/>
                  </a:moveTo>
                  <a:lnTo>
                    <a:pt x="57150" y="0"/>
                  </a:lnTo>
                  <a:lnTo>
                    <a:pt x="57150" y="13257"/>
                  </a:lnTo>
                  <a:lnTo>
                    <a:pt x="55033" y="16247"/>
                  </a:lnTo>
                  <a:lnTo>
                    <a:pt x="39250" y="31471"/>
                  </a:lnTo>
                  <a:lnTo>
                    <a:pt x="35691" y="36856"/>
                  </a:lnTo>
                  <a:lnTo>
                    <a:pt x="23271" y="456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787"/>
            <p:cNvSpPr/>
            <p:nvPr>
              <p:custDataLst>
                <p:tags r:id="rId66"/>
              </p:custDataLst>
            </p:nvPr>
          </p:nvSpPr>
          <p:spPr>
            <a:xfrm>
              <a:off x="5238819" y="4459725"/>
              <a:ext cx="295207" cy="302655"/>
            </a:xfrm>
            <a:custGeom>
              <a:avLst/>
              <a:gdLst/>
              <a:ahLst/>
              <a:cxnLst/>
              <a:rect l="0" t="0" r="0" b="0"/>
              <a:pathLst>
                <a:path w="295207" h="302655">
                  <a:moveTo>
                    <a:pt x="18981" y="26550"/>
                  </a:moveTo>
                  <a:lnTo>
                    <a:pt x="18981" y="26550"/>
                  </a:lnTo>
                  <a:lnTo>
                    <a:pt x="0" y="26550"/>
                  </a:lnTo>
                  <a:lnTo>
                    <a:pt x="36566" y="21493"/>
                  </a:lnTo>
                  <a:lnTo>
                    <a:pt x="71228" y="18349"/>
                  </a:lnTo>
                  <a:lnTo>
                    <a:pt x="113366" y="12361"/>
                  </a:lnTo>
                  <a:lnTo>
                    <a:pt x="155374" y="7402"/>
                  </a:lnTo>
                  <a:lnTo>
                    <a:pt x="202869" y="150"/>
                  </a:lnTo>
                  <a:lnTo>
                    <a:pt x="219243" y="0"/>
                  </a:lnTo>
                  <a:lnTo>
                    <a:pt x="239302" y="5866"/>
                  </a:lnTo>
                  <a:lnTo>
                    <a:pt x="248488" y="11360"/>
                  </a:lnTo>
                  <a:lnTo>
                    <a:pt x="253276" y="17329"/>
                  </a:lnTo>
                  <a:lnTo>
                    <a:pt x="254553" y="20403"/>
                  </a:lnTo>
                  <a:lnTo>
                    <a:pt x="251293" y="39898"/>
                  </a:lnTo>
                  <a:lnTo>
                    <a:pt x="221851" y="86727"/>
                  </a:lnTo>
                  <a:lnTo>
                    <a:pt x="188239" y="131316"/>
                  </a:lnTo>
                  <a:lnTo>
                    <a:pt x="145300" y="169620"/>
                  </a:lnTo>
                  <a:lnTo>
                    <a:pt x="98515" y="209014"/>
                  </a:lnTo>
                  <a:lnTo>
                    <a:pt x="58798" y="238315"/>
                  </a:lnTo>
                  <a:lnTo>
                    <a:pt x="38422" y="258040"/>
                  </a:lnTo>
                  <a:lnTo>
                    <a:pt x="24755" y="284981"/>
                  </a:lnTo>
                  <a:lnTo>
                    <a:pt x="23889" y="288796"/>
                  </a:lnTo>
                  <a:lnTo>
                    <a:pt x="24369" y="292397"/>
                  </a:lnTo>
                  <a:lnTo>
                    <a:pt x="25748" y="295856"/>
                  </a:lnTo>
                  <a:lnTo>
                    <a:pt x="28785" y="298162"/>
                  </a:lnTo>
                  <a:lnTo>
                    <a:pt x="37802" y="300725"/>
                  </a:lnTo>
                  <a:lnTo>
                    <a:pt x="83651" y="302370"/>
                  </a:lnTo>
                  <a:lnTo>
                    <a:pt x="128219" y="302654"/>
                  </a:lnTo>
                  <a:lnTo>
                    <a:pt x="171763" y="301681"/>
                  </a:lnTo>
                  <a:lnTo>
                    <a:pt x="215514" y="295229"/>
                  </a:lnTo>
                  <a:lnTo>
                    <a:pt x="256072" y="293836"/>
                  </a:lnTo>
                  <a:lnTo>
                    <a:pt x="295206" y="293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894"/>
          <p:cNvGrpSpPr/>
          <p:nvPr/>
        </p:nvGrpSpPr>
        <p:grpSpPr>
          <a:xfrm>
            <a:off x="6667676" y="4436244"/>
            <a:ext cx="809450" cy="486129"/>
            <a:chOff x="6667676" y="4436244"/>
            <a:chExt cx="809450" cy="486129"/>
          </a:xfrm>
        </p:grpSpPr>
        <p:sp>
          <p:nvSpPr>
            <p:cNvPr id="173" name="SMARTInkShape-3788"/>
            <p:cNvSpPr/>
            <p:nvPr>
              <p:custDataLst>
                <p:tags r:id="rId56"/>
              </p:custDataLst>
            </p:nvPr>
          </p:nvSpPr>
          <p:spPr>
            <a:xfrm>
              <a:off x="6848475" y="4651782"/>
              <a:ext cx="123826" cy="102073"/>
            </a:xfrm>
            <a:custGeom>
              <a:avLst/>
              <a:gdLst/>
              <a:ahLst/>
              <a:cxnLst/>
              <a:rect l="0" t="0" r="0" b="0"/>
              <a:pathLst>
                <a:path w="123826" h="102073">
                  <a:moveTo>
                    <a:pt x="0" y="44043"/>
                  </a:moveTo>
                  <a:lnTo>
                    <a:pt x="0" y="44043"/>
                  </a:lnTo>
                  <a:lnTo>
                    <a:pt x="5056" y="49099"/>
                  </a:lnTo>
                  <a:lnTo>
                    <a:pt x="10361" y="51582"/>
                  </a:lnTo>
                  <a:lnTo>
                    <a:pt x="27446" y="53176"/>
                  </a:lnTo>
                  <a:lnTo>
                    <a:pt x="36188" y="50571"/>
                  </a:lnTo>
                  <a:lnTo>
                    <a:pt x="50423" y="40276"/>
                  </a:lnTo>
                  <a:lnTo>
                    <a:pt x="60213" y="26111"/>
                  </a:lnTo>
                  <a:lnTo>
                    <a:pt x="61309" y="20446"/>
                  </a:lnTo>
                  <a:lnTo>
                    <a:pt x="59703" y="8509"/>
                  </a:lnTo>
                  <a:lnTo>
                    <a:pt x="56735" y="4478"/>
                  </a:lnTo>
                  <a:lnTo>
                    <a:pt x="52640" y="1792"/>
                  </a:lnTo>
                  <a:lnTo>
                    <a:pt x="47793" y="0"/>
                  </a:lnTo>
                  <a:lnTo>
                    <a:pt x="43504" y="924"/>
                  </a:lnTo>
                  <a:lnTo>
                    <a:pt x="25694" y="18191"/>
                  </a:lnTo>
                  <a:lnTo>
                    <a:pt x="22003" y="27615"/>
                  </a:lnTo>
                  <a:lnTo>
                    <a:pt x="19633" y="61023"/>
                  </a:lnTo>
                  <a:lnTo>
                    <a:pt x="21555" y="69122"/>
                  </a:lnTo>
                  <a:lnTo>
                    <a:pt x="29335" y="80942"/>
                  </a:lnTo>
                  <a:lnTo>
                    <a:pt x="45616" y="98602"/>
                  </a:lnTo>
                  <a:lnTo>
                    <a:pt x="51577" y="101583"/>
                  </a:lnTo>
                  <a:lnTo>
                    <a:pt x="63846" y="102072"/>
                  </a:lnTo>
                  <a:lnTo>
                    <a:pt x="87709" y="96398"/>
                  </a:lnTo>
                  <a:lnTo>
                    <a:pt x="123825" y="72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789"/>
            <p:cNvSpPr/>
            <p:nvPr>
              <p:custDataLst>
                <p:tags r:id="rId57"/>
              </p:custDataLst>
            </p:nvPr>
          </p:nvSpPr>
          <p:spPr>
            <a:xfrm>
              <a:off x="6667676" y="4436244"/>
              <a:ext cx="117231" cy="351119"/>
            </a:xfrm>
            <a:custGeom>
              <a:avLst/>
              <a:gdLst/>
              <a:ahLst/>
              <a:cxnLst/>
              <a:rect l="0" t="0" r="0" b="0"/>
              <a:pathLst>
                <a:path w="117231" h="351119">
                  <a:moveTo>
                    <a:pt x="28399" y="116706"/>
                  </a:moveTo>
                  <a:lnTo>
                    <a:pt x="28399" y="116706"/>
                  </a:lnTo>
                  <a:lnTo>
                    <a:pt x="33455" y="121762"/>
                  </a:lnTo>
                  <a:lnTo>
                    <a:pt x="36599" y="140076"/>
                  </a:lnTo>
                  <a:lnTo>
                    <a:pt x="27388" y="186772"/>
                  </a:lnTo>
                  <a:lnTo>
                    <a:pt x="20556" y="224738"/>
                  </a:lnTo>
                  <a:lnTo>
                    <a:pt x="19372" y="261134"/>
                  </a:lnTo>
                  <a:lnTo>
                    <a:pt x="13966" y="300375"/>
                  </a:lnTo>
                  <a:lnTo>
                    <a:pt x="9620" y="346476"/>
                  </a:lnTo>
                  <a:lnTo>
                    <a:pt x="9469" y="351118"/>
                  </a:lnTo>
                  <a:lnTo>
                    <a:pt x="8371" y="350238"/>
                  </a:lnTo>
                  <a:lnTo>
                    <a:pt x="4328" y="343618"/>
                  </a:lnTo>
                  <a:lnTo>
                    <a:pt x="417" y="298191"/>
                  </a:lnTo>
                  <a:lnTo>
                    <a:pt x="0" y="260790"/>
                  </a:lnTo>
                  <a:lnTo>
                    <a:pt x="960" y="226252"/>
                  </a:lnTo>
                  <a:lnTo>
                    <a:pt x="4915" y="186207"/>
                  </a:lnTo>
                  <a:lnTo>
                    <a:pt x="7378" y="152181"/>
                  </a:lnTo>
                  <a:lnTo>
                    <a:pt x="11587" y="112047"/>
                  </a:lnTo>
                  <a:lnTo>
                    <a:pt x="25519" y="65685"/>
                  </a:lnTo>
                  <a:lnTo>
                    <a:pt x="37982" y="25803"/>
                  </a:lnTo>
                  <a:lnTo>
                    <a:pt x="47466" y="6516"/>
                  </a:lnTo>
                  <a:lnTo>
                    <a:pt x="50635" y="1971"/>
                  </a:lnTo>
                  <a:lnTo>
                    <a:pt x="55923" y="0"/>
                  </a:lnTo>
                  <a:lnTo>
                    <a:pt x="86077" y="1880"/>
                  </a:lnTo>
                  <a:lnTo>
                    <a:pt x="90134" y="5230"/>
                  </a:lnTo>
                  <a:lnTo>
                    <a:pt x="110794" y="39082"/>
                  </a:lnTo>
                  <a:lnTo>
                    <a:pt x="117230" y="58217"/>
                  </a:lnTo>
                  <a:lnTo>
                    <a:pt x="116691" y="92791"/>
                  </a:lnTo>
                  <a:lnTo>
                    <a:pt x="107026" y="132678"/>
                  </a:lnTo>
                  <a:lnTo>
                    <a:pt x="96969" y="149896"/>
                  </a:lnTo>
                  <a:lnTo>
                    <a:pt x="86744" y="161796"/>
                  </a:lnTo>
                  <a:lnTo>
                    <a:pt x="64031" y="175339"/>
                  </a:lnTo>
                  <a:lnTo>
                    <a:pt x="38748" y="183172"/>
                  </a:lnTo>
                  <a:lnTo>
                    <a:pt x="68537" y="227224"/>
                  </a:lnTo>
                  <a:lnTo>
                    <a:pt x="85399" y="265145"/>
                  </a:lnTo>
                  <a:lnTo>
                    <a:pt x="95030" y="290863"/>
                  </a:lnTo>
                  <a:lnTo>
                    <a:pt x="100347" y="302059"/>
                  </a:lnTo>
                  <a:lnTo>
                    <a:pt x="104397" y="318146"/>
                  </a:lnTo>
                  <a:lnTo>
                    <a:pt x="114124" y="326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790"/>
            <p:cNvSpPr/>
            <p:nvPr>
              <p:custDataLst>
                <p:tags r:id="rId58"/>
              </p:custDataLst>
            </p:nvPr>
          </p:nvSpPr>
          <p:spPr>
            <a:xfrm>
              <a:off x="6991350" y="4667250"/>
              <a:ext cx="56643" cy="255123"/>
            </a:xfrm>
            <a:custGeom>
              <a:avLst/>
              <a:gdLst/>
              <a:ahLst/>
              <a:cxnLst/>
              <a:rect l="0" t="0" r="0" b="0"/>
              <a:pathLst>
                <a:path w="56643" h="255123">
                  <a:moveTo>
                    <a:pt x="38100" y="0"/>
                  </a:moveTo>
                  <a:lnTo>
                    <a:pt x="38100" y="0"/>
                  </a:lnTo>
                  <a:lnTo>
                    <a:pt x="38100" y="46693"/>
                  </a:lnTo>
                  <a:lnTo>
                    <a:pt x="45704" y="86599"/>
                  </a:lnTo>
                  <a:lnTo>
                    <a:pt x="54575" y="128505"/>
                  </a:lnTo>
                  <a:lnTo>
                    <a:pt x="56642" y="167906"/>
                  </a:lnTo>
                  <a:lnTo>
                    <a:pt x="51942" y="209088"/>
                  </a:lnTo>
                  <a:lnTo>
                    <a:pt x="43848" y="244691"/>
                  </a:lnTo>
                  <a:lnTo>
                    <a:pt x="39815" y="250969"/>
                  </a:lnTo>
                  <a:lnTo>
                    <a:pt x="35010" y="254096"/>
                  </a:lnTo>
                  <a:lnTo>
                    <a:pt x="29690" y="255122"/>
                  </a:lnTo>
                  <a:lnTo>
                    <a:pt x="25085" y="252631"/>
                  </a:lnTo>
                  <a:lnTo>
                    <a:pt x="17145" y="241397"/>
                  </a:lnTo>
                  <a:lnTo>
                    <a:pt x="9972" y="196281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791"/>
            <p:cNvSpPr/>
            <p:nvPr>
              <p:custDataLst>
                <p:tags r:id="rId59"/>
              </p:custDataLst>
            </p:nvPr>
          </p:nvSpPr>
          <p:spPr>
            <a:xfrm>
              <a:off x="6972300" y="4552950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0" y="0"/>
                  </a:moveTo>
                  <a:lnTo>
                    <a:pt x="0" y="0"/>
                  </a:lnTo>
                  <a:lnTo>
                    <a:pt x="21458" y="0"/>
                  </a:lnTo>
                  <a:lnTo>
                    <a:pt x="381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792"/>
            <p:cNvSpPr/>
            <p:nvPr>
              <p:custDataLst>
                <p:tags r:id="rId60"/>
              </p:custDataLst>
            </p:nvPr>
          </p:nvSpPr>
          <p:spPr>
            <a:xfrm>
              <a:off x="7086993" y="4448303"/>
              <a:ext cx="342508" cy="282706"/>
            </a:xfrm>
            <a:custGeom>
              <a:avLst/>
              <a:gdLst/>
              <a:ahLst/>
              <a:cxnLst/>
              <a:rect l="0" t="0" r="0" b="0"/>
              <a:pathLst>
                <a:path w="342508" h="282706">
                  <a:moveTo>
                    <a:pt x="9132" y="190372"/>
                  </a:moveTo>
                  <a:lnTo>
                    <a:pt x="9132" y="190372"/>
                  </a:lnTo>
                  <a:lnTo>
                    <a:pt x="4076" y="190372"/>
                  </a:lnTo>
                  <a:lnTo>
                    <a:pt x="2587" y="191430"/>
                  </a:lnTo>
                  <a:lnTo>
                    <a:pt x="1594" y="193194"/>
                  </a:lnTo>
                  <a:lnTo>
                    <a:pt x="0" y="203629"/>
                  </a:lnTo>
                  <a:lnTo>
                    <a:pt x="1985" y="206619"/>
                  </a:lnTo>
                  <a:lnTo>
                    <a:pt x="9836" y="212762"/>
                  </a:lnTo>
                  <a:lnTo>
                    <a:pt x="20381" y="216198"/>
                  </a:lnTo>
                  <a:lnTo>
                    <a:pt x="26157" y="217115"/>
                  </a:lnTo>
                  <a:lnTo>
                    <a:pt x="38218" y="215310"/>
                  </a:lnTo>
                  <a:lnTo>
                    <a:pt x="44397" y="213347"/>
                  </a:lnTo>
                  <a:lnTo>
                    <a:pt x="54086" y="205523"/>
                  </a:lnTo>
                  <a:lnTo>
                    <a:pt x="60862" y="196046"/>
                  </a:lnTo>
                  <a:lnTo>
                    <a:pt x="63874" y="188308"/>
                  </a:lnTo>
                  <a:lnTo>
                    <a:pt x="63618" y="184763"/>
                  </a:lnTo>
                  <a:lnTo>
                    <a:pt x="60512" y="178001"/>
                  </a:lnTo>
                  <a:lnTo>
                    <a:pt x="57144" y="175774"/>
                  </a:lnTo>
                  <a:lnTo>
                    <a:pt x="47757" y="173301"/>
                  </a:lnTo>
                  <a:lnTo>
                    <a:pt x="36530" y="175024"/>
                  </a:lnTo>
                  <a:lnTo>
                    <a:pt x="30572" y="176965"/>
                  </a:lnTo>
                  <a:lnTo>
                    <a:pt x="21130" y="187589"/>
                  </a:lnTo>
                  <a:lnTo>
                    <a:pt x="12687" y="205775"/>
                  </a:lnTo>
                  <a:lnTo>
                    <a:pt x="9835" y="231514"/>
                  </a:lnTo>
                  <a:lnTo>
                    <a:pt x="14397" y="257949"/>
                  </a:lnTo>
                  <a:lnTo>
                    <a:pt x="22408" y="270853"/>
                  </a:lnTo>
                  <a:lnTo>
                    <a:pt x="31965" y="279058"/>
                  </a:lnTo>
                  <a:lnTo>
                    <a:pt x="39741" y="282705"/>
                  </a:lnTo>
                  <a:lnTo>
                    <a:pt x="52369" y="278681"/>
                  </a:lnTo>
                  <a:lnTo>
                    <a:pt x="81290" y="258851"/>
                  </a:lnTo>
                  <a:lnTo>
                    <a:pt x="123402" y="214633"/>
                  </a:lnTo>
                  <a:lnTo>
                    <a:pt x="144816" y="180867"/>
                  </a:lnTo>
                  <a:lnTo>
                    <a:pt x="151633" y="175564"/>
                  </a:lnTo>
                  <a:lnTo>
                    <a:pt x="158191" y="172149"/>
                  </a:lnTo>
                  <a:lnTo>
                    <a:pt x="164633" y="167104"/>
                  </a:lnTo>
                  <a:lnTo>
                    <a:pt x="166774" y="166393"/>
                  </a:lnTo>
                  <a:lnTo>
                    <a:pt x="168202" y="166978"/>
                  </a:lnTo>
                  <a:lnTo>
                    <a:pt x="169154" y="168426"/>
                  </a:lnTo>
                  <a:lnTo>
                    <a:pt x="170847" y="169391"/>
                  </a:lnTo>
                  <a:lnTo>
                    <a:pt x="175549" y="170464"/>
                  </a:lnTo>
                  <a:lnTo>
                    <a:pt x="177227" y="171808"/>
                  </a:lnTo>
                  <a:lnTo>
                    <a:pt x="180451" y="180433"/>
                  </a:lnTo>
                  <a:lnTo>
                    <a:pt x="175487" y="180724"/>
                  </a:lnTo>
                  <a:lnTo>
                    <a:pt x="174010" y="179707"/>
                  </a:lnTo>
                  <a:lnTo>
                    <a:pt x="173025" y="177971"/>
                  </a:lnTo>
                  <a:lnTo>
                    <a:pt x="172369" y="175754"/>
                  </a:lnTo>
                  <a:lnTo>
                    <a:pt x="169815" y="174276"/>
                  </a:lnTo>
                  <a:lnTo>
                    <a:pt x="161333" y="172635"/>
                  </a:lnTo>
                  <a:lnTo>
                    <a:pt x="157166" y="174314"/>
                  </a:lnTo>
                  <a:lnTo>
                    <a:pt x="149714" y="181824"/>
                  </a:lnTo>
                  <a:lnTo>
                    <a:pt x="139569" y="197953"/>
                  </a:lnTo>
                  <a:lnTo>
                    <a:pt x="134263" y="228911"/>
                  </a:lnTo>
                  <a:lnTo>
                    <a:pt x="133538" y="243131"/>
                  </a:lnTo>
                  <a:lnTo>
                    <a:pt x="135460" y="248829"/>
                  </a:lnTo>
                  <a:lnTo>
                    <a:pt x="154467" y="269083"/>
                  </a:lnTo>
                  <a:lnTo>
                    <a:pt x="158938" y="269305"/>
                  </a:lnTo>
                  <a:lnTo>
                    <a:pt x="192484" y="248966"/>
                  </a:lnTo>
                  <a:lnTo>
                    <a:pt x="232032" y="206146"/>
                  </a:lnTo>
                  <a:lnTo>
                    <a:pt x="249567" y="186109"/>
                  </a:lnTo>
                  <a:lnTo>
                    <a:pt x="274006" y="142185"/>
                  </a:lnTo>
                  <a:lnTo>
                    <a:pt x="301762" y="95048"/>
                  </a:lnTo>
                  <a:lnTo>
                    <a:pt x="320992" y="52975"/>
                  </a:lnTo>
                  <a:lnTo>
                    <a:pt x="337630" y="13615"/>
                  </a:lnTo>
                  <a:lnTo>
                    <a:pt x="339281" y="1747"/>
                  </a:lnTo>
                  <a:lnTo>
                    <a:pt x="338240" y="63"/>
                  </a:lnTo>
                  <a:lnTo>
                    <a:pt x="336487" y="0"/>
                  </a:lnTo>
                  <a:lnTo>
                    <a:pt x="323907" y="15079"/>
                  </a:lnTo>
                  <a:lnTo>
                    <a:pt x="318366" y="28151"/>
                  </a:lnTo>
                  <a:lnTo>
                    <a:pt x="304695" y="68958"/>
                  </a:lnTo>
                  <a:lnTo>
                    <a:pt x="293352" y="115221"/>
                  </a:lnTo>
                  <a:lnTo>
                    <a:pt x="286936" y="147423"/>
                  </a:lnTo>
                  <a:lnTo>
                    <a:pt x="285669" y="187259"/>
                  </a:lnTo>
                  <a:lnTo>
                    <a:pt x="285398" y="229525"/>
                  </a:lnTo>
                  <a:lnTo>
                    <a:pt x="295482" y="257359"/>
                  </a:lnTo>
                  <a:lnTo>
                    <a:pt x="300574" y="262546"/>
                  </a:lnTo>
                  <a:lnTo>
                    <a:pt x="306085" y="264946"/>
                  </a:lnTo>
                  <a:lnTo>
                    <a:pt x="311876" y="265488"/>
                  </a:lnTo>
                  <a:lnTo>
                    <a:pt x="316795" y="263733"/>
                  </a:lnTo>
                  <a:lnTo>
                    <a:pt x="325082" y="256139"/>
                  </a:lnTo>
                  <a:lnTo>
                    <a:pt x="342507" y="209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793"/>
            <p:cNvSpPr/>
            <p:nvPr>
              <p:custDataLst>
                <p:tags r:id="rId61"/>
              </p:custDataLst>
            </p:nvPr>
          </p:nvSpPr>
          <p:spPr>
            <a:xfrm>
              <a:off x="7319025" y="4543425"/>
              <a:ext cx="158101" cy="19051"/>
            </a:xfrm>
            <a:custGeom>
              <a:avLst/>
              <a:gdLst/>
              <a:ahLst/>
              <a:cxnLst/>
              <a:rect l="0" t="0" r="0" b="0"/>
              <a:pathLst>
                <a:path w="158101" h="19051">
                  <a:moveTo>
                    <a:pt x="43800" y="19050"/>
                  </a:moveTo>
                  <a:lnTo>
                    <a:pt x="43800" y="19050"/>
                  </a:lnTo>
                  <a:lnTo>
                    <a:pt x="0" y="19050"/>
                  </a:lnTo>
                  <a:lnTo>
                    <a:pt x="38124" y="8689"/>
                  </a:lnTo>
                  <a:lnTo>
                    <a:pt x="73515" y="2575"/>
                  </a:lnTo>
                  <a:lnTo>
                    <a:pt x="113635" y="763"/>
                  </a:lnTo>
                  <a:lnTo>
                    <a:pt x="15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895"/>
          <p:cNvGrpSpPr/>
          <p:nvPr/>
        </p:nvGrpSpPr>
        <p:grpSpPr>
          <a:xfrm>
            <a:off x="10191750" y="3008021"/>
            <a:ext cx="390501" cy="357920"/>
            <a:chOff x="10191750" y="3008021"/>
            <a:chExt cx="390501" cy="357920"/>
          </a:xfrm>
        </p:grpSpPr>
        <p:sp>
          <p:nvSpPr>
            <p:cNvPr id="180" name="SMARTInkShape-3794"/>
            <p:cNvSpPr/>
            <p:nvPr>
              <p:custDataLst>
                <p:tags r:id="rId53"/>
              </p:custDataLst>
            </p:nvPr>
          </p:nvSpPr>
          <p:spPr>
            <a:xfrm>
              <a:off x="10191750" y="3086100"/>
              <a:ext cx="57151" cy="257172"/>
            </a:xfrm>
            <a:custGeom>
              <a:avLst/>
              <a:gdLst/>
              <a:ahLst/>
              <a:cxnLst/>
              <a:rect l="0" t="0" r="0" b="0"/>
              <a:pathLst>
                <a:path w="57151" h="257172">
                  <a:moveTo>
                    <a:pt x="0" y="0"/>
                  </a:moveTo>
                  <a:lnTo>
                    <a:pt x="0" y="0"/>
                  </a:lnTo>
                  <a:lnTo>
                    <a:pt x="9515" y="0"/>
                  </a:lnTo>
                  <a:lnTo>
                    <a:pt x="9522" y="5056"/>
                  </a:lnTo>
                  <a:lnTo>
                    <a:pt x="12346" y="10361"/>
                  </a:lnTo>
                  <a:lnTo>
                    <a:pt x="17726" y="17334"/>
                  </a:lnTo>
                  <a:lnTo>
                    <a:pt x="19034" y="64568"/>
                  </a:lnTo>
                  <a:lnTo>
                    <a:pt x="20101" y="74205"/>
                  </a:lnTo>
                  <a:lnTo>
                    <a:pt x="28182" y="121710"/>
                  </a:lnTo>
                  <a:lnTo>
                    <a:pt x="28540" y="167044"/>
                  </a:lnTo>
                  <a:lnTo>
                    <a:pt x="31382" y="177606"/>
                  </a:lnTo>
                  <a:lnTo>
                    <a:pt x="35114" y="186886"/>
                  </a:lnTo>
                  <a:lnTo>
                    <a:pt x="38023" y="231670"/>
                  </a:lnTo>
                  <a:lnTo>
                    <a:pt x="38100" y="256999"/>
                  </a:lnTo>
                  <a:lnTo>
                    <a:pt x="47234" y="257171"/>
                  </a:lnTo>
                  <a:lnTo>
                    <a:pt x="52565" y="252117"/>
                  </a:lnTo>
                  <a:lnTo>
                    <a:pt x="55112" y="246813"/>
                  </a:lnTo>
                  <a:lnTo>
                    <a:pt x="5715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795"/>
            <p:cNvSpPr/>
            <p:nvPr>
              <p:custDataLst>
                <p:tags r:id="rId54"/>
              </p:custDataLst>
            </p:nvPr>
          </p:nvSpPr>
          <p:spPr>
            <a:xfrm>
              <a:off x="10310971" y="3106235"/>
              <a:ext cx="184206" cy="196222"/>
            </a:xfrm>
            <a:custGeom>
              <a:avLst/>
              <a:gdLst/>
              <a:ahLst/>
              <a:cxnLst/>
              <a:rect l="0" t="0" r="0" b="0"/>
              <a:pathLst>
                <a:path w="184206" h="196222">
                  <a:moveTo>
                    <a:pt x="14129" y="46540"/>
                  </a:moveTo>
                  <a:lnTo>
                    <a:pt x="14129" y="46540"/>
                  </a:lnTo>
                  <a:lnTo>
                    <a:pt x="6523" y="37877"/>
                  </a:lnTo>
                  <a:lnTo>
                    <a:pt x="872" y="28226"/>
                  </a:lnTo>
                  <a:lnTo>
                    <a:pt x="0" y="24806"/>
                  </a:lnTo>
                  <a:lnTo>
                    <a:pt x="476" y="22525"/>
                  </a:lnTo>
                  <a:lnTo>
                    <a:pt x="1851" y="21005"/>
                  </a:lnTo>
                  <a:lnTo>
                    <a:pt x="3380" y="16494"/>
                  </a:lnTo>
                  <a:lnTo>
                    <a:pt x="4362" y="10031"/>
                  </a:lnTo>
                  <a:lnTo>
                    <a:pt x="7416" y="30622"/>
                  </a:lnTo>
                  <a:lnTo>
                    <a:pt x="19791" y="67257"/>
                  </a:lnTo>
                  <a:lnTo>
                    <a:pt x="28202" y="113434"/>
                  </a:lnTo>
                  <a:lnTo>
                    <a:pt x="32196" y="156846"/>
                  </a:lnTo>
                  <a:lnTo>
                    <a:pt x="33050" y="189764"/>
                  </a:lnTo>
                  <a:lnTo>
                    <a:pt x="34150" y="192823"/>
                  </a:lnTo>
                  <a:lnTo>
                    <a:pt x="35944" y="194862"/>
                  </a:lnTo>
                  <a:lnTo>
                    <a:pt x="38198" y="196221"/>
                  </a:lnTo>
                  <a:lnTo>
                    <a:pt x="39700" y="196069"/>
                  </a:lnTo>
                  <a:lnTo>
                    <a:pt x="40701" y="194910"/>
                  </a:lnTo>
                  <a:lnTo>
                    <a:pt x="58873" y="147435"/>
                  </a:lnTo>
                  <a:lnTo>
                    <a:pt x="73284" y="102313"/>
                  </a:lnTo>
                  <a:lnTo>
                    <a:pt x="80364" y="85674"/>
                  </a:lnTo>
                  <a:lnTo>
                    <a:pt x="97024" y="118252"/>
                  </a:lnTo>
                  <a:lnTo>
                    <a:pt x="114700" y="163203"/>
                  </a:lnTo>
                  <a:lnTo>
                    <a:pt x="117035" y="176354"/>
                  </a:lnTo>
                  <a:lnTo>
                    <a:pt x="119775" y="180708"/>
                  </a:lnTo>
                  <a:lnTo>
                    <a:pt x="123718" y="183610"/>
                  </a:lnTo>
                  <a:lnTo>
                    <a:pt x="128464" y="185545"/>
                  </a:lnTo>
                  <a:lnTo>
                    <a:pt x="132686" y="184718"/>
                  </a:lnTo>
                  <a:lnTo>
                    <a:pt x="140198" y="178156"/>
                  </a:lnTo>
                  <a:lnTo>
                    <a:pt x="153645" y="141487"/>
                  </a:lnTo>
                  <a:lnTo>
                    <a:pt x="166492" y="96300"/>
                  </a:lnTo>
                  <a:lnTo>
                    <a:pt x="174166" y="51430"/>
                  </a:lnTo>
                  <a:lnTo>
                    <a:pt x="176739" y="23556"/>
                  </a:lnTo>
                  <a:lnTo>
                    <a:pt x="184205" y="2578"/>
                  </a:lnTo>
                  <a:lnTo>
                    <a:pt x="183606" y="1357"/>
                  </a:lnTo>
                  <a:lnTo>
                    <a:pt x="182147" y="543"/>
                  </a:lnTo>
                  <a:lnTo>
                    <a:pt x="180116" y="0"/>
                  </a:lnTo>
                  <a:lnTo>
                    <a:pt x="178762" y="697"/>
                  </a:lnTo>
                  <a:lnTo>
                    <a:pt x="176054" y="8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796"/>
            <p:cNvSpPr/>
            <p:nvPr>
              <p:custDataLst>
                <p:tags r:id="rId55"/>
              </p:custDataLst>
            </p:nvPr>
          </p:nvSpPr>
          <p:spPr>
            <a:xfrm>
              <a:off x="10553700" y="3008021"/>
              <a:ext cx="28551" cy="357920"/>
            </a:xfrm>
            <a:custGeom>
              <a:avLst/>
              <a:gdLst/>
              <a:ahLst/>
              <a:cxnLst/>
              <a:rect l="0" t="0" r="0" b="0"/>
              <a:pathLst>
                <a:path w="28551" h="357920">
                  <a:moveTo>
                    <a:pt x="0" y="49504"/>
                  </a:moveTo>
                  <a:lnTo>
                    <a:pt x="0" y="49504"/>
                  </a:lnTo>
                  <a:lnTo>
                    <a:pt x="16476" y="4794"/>
                  </a:lnTo>
                  <a:lnTo>
                    <a:pt x="17335" y="647"/>
                  </a:lnTo>
                  <a:lnTo>
                    <a:pt x="17906" y="0"/>
                  </a:lnTo>
                  <a:lnTo>
                    <a:pt x="25496" y="40541"/>
                  </a:lnTo>
                  <a:lnTo>
                    <a:pt x="27663" y="78128"/>
                  </a:lnTo>
                  <a:lnTo>
                    <a:pt x="28305" y="125366"/>
                  </a:lnTo>
                  <a:lnTo>
                    <a:pt x="28494" y="164057"/>
                  </a:lnTo>
                  <a:lnTo>
                    <a:pt x="28550" y="211151"/>
                  </a:lnTo>
                  <a:lnTo>
                    <a:pt x="27508" y="248741"/>
                  </a:lnTo>
                  <a:lnTo>
                    <a:pt x="22027" y="290335"/>
                  </a:lnTo>
                  <a:lnTo>
                    <a:pt x="19638" y="333907"/>
                  </a:lnTo>
                  <a:lnTo>
                    <a:pt x="19165" y="357919"/>
                  </a:lnTo>
                  <a:lnTo>
                    <a:pt x="19127" y="357772"/>
                  </a:lnTo>
                  <a:lnTo>
                    <a:pt x="19050" y="344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SMARTInkShape-3797"/>
          <p:cNvSpPr/>
          <p:nvPr>
            <p:custDataLst>
              <p:tags r:id="rId16"/>
            </p:custDataLst>
          </p:nvPr>
        </p:nvSpPr>
        <p:spPr>
          <a:xfrm>
            <a:off x="10287004" y="2562228"/>
            <a:ext cx="1104897" cy="261608"/>
          </a:xfrm>
          <a:custGeom>
            <a:avLst/>
            <a:gdLst/>
            <a:ahLst/>
            <a:cxnLst/>
            <a:rect l="0" t="0" r="0" b="0"/>
            <a:pathLst>
              <a:path w="1104897" h="261608">
                <a:moveTo>
                  <a:pt x="47621" y="9522"/>
                </a:moveTo>
                <a:lnTo>
                  <a:pt x="47621" y="9522"/>
                </a:lnTo>
                <a:lnTo>
                  <a:pt x="38487" y="389"/>
                </a:lnTo>
                <a:lnTo>
                  <a:pt x="47507" y="0"/>
                </a:lnTo>
                <a:lnTo>
                  <a:pt x="47620" y="22663"/>
                </a:lnTo>
                <a:lnTo>
                  <a:pt x="44797" y="28768"/>
                </a:lnTo>
                <a:lnTo>
                  <a:pt x="41075" y="35009"/>
                </a:lnTo>
                <a:lnTo>
                  <a:pt x="37919" y="44473"/>
                </a:lnTo>
                <a:lnTo>
                  <a:pt x="22986" y="64558"/>
                </a:lnTo>
                <a:lnTo>
                  <a:pt x="14508" y="92630"/>
                </a:lnTo>
                <a:lnTo>
                  <a:pt x="2640" y="113534"/>
                </a:lnTo>
                <a:lnTo>
                  <a:pt x="229" y="133280"/>
                </a:lnTo>
                <a:lnTo>
                  <a:pt x="0" y="142706"/>
                </a:lnTo>
                <a:lnTo>
                  <a:pt x="5054" y="142822"/>
                </a:lnTo>
                <a:lnTo>
                  <a:pt x="10357" y="140028"/>
                </a:lnTo>
                <a:lnTo>
                  <a:pt x="36720" y="120338"/>
                </a:lnTo>
                <a:lnTo>
                  <a:pt x="42776" y="110632"/>
                </a:lnTo>
                <a:lnTo>
                  <a:pt x="45467" y="102790"/>
                </a:lnTo>
                <a:lnTo>
                  <a:pt x="52309" y="95777"/>
                </a:lnTo>
                <a:lnTo>
                  <a:pt x="61347" y="88074"/>
                </a:lnTo>
                <a:lnTo>
                  <a:pt x="90957" y="51064"/>
                </a:lnTo>
                <a:lnTo>
                  <a:pt x="95927" y="38316"/>
                </a:lnTo>
                <a:lnTo>
                  <a:pt x="104650" y="28703"/>
                </a:lnTo>
                <a:lnTo>
                  <a:pt x="104735" y="33667"/>
                </a:lnTo>
                <a:lnTo>
                  <a:pt x="103689" y="35144"/>
                </a:lnTo>
                <a:lnTo>
                  <a:pt x="101933" y="36128"/>
                </a:lnTo>
                <a:lnTo>
                  <a:pt x="99704" y="36784"/>
                </a:lnTo>
                <a:lnTo>
                  <a:pt x="98219" y="38281"/>
                </a:lnTo>
                <a:lnTo>
                  <a:pt x="93011" y="48285"/>
                </a:lnTo>
                <a:lnTo>
                  <a:pt x="70817" y="73048"/>
                </a:lnTo>
                <a:lnTo>
                  <a:pt x="45373" y="119882"/>
                </a:lnTo>
                <a:lnTo>
                  <a:pt x="40252" y="134414"/>
                </a:lnTo>
                <a:lnTo>
                  <a:pt x="40591" y="137233"/>
                </a:lnTo>
                <a:lnTo>
                  <a:pt x="41876" y="139113"/>
                </a:lnTo>
                <a:lnTo>
                  <a:pt x="43791" y="140366"/>
                </a:lnTo>
                <a:lnTo>
                  <a:pt x="46126" y="140143"/>
                </a:lnTo>
                <a:lnTo>
                  <a:pt x="51542" y="137073"/>
                </a:lnTo>
                <a:lnTo>
                  <a:pt x="65599" y="124338"/>
                </a:lnTo>
                <a:lnTo>
                  <a:pt x="71486" y="113115"/>
                </a:lnTo>
                <a:lnTo>
                  <a:pt x="76221" y="101072"/>
                </a:lnTo>
                <a:lnTo>
                  <a:pt x="106389" y="57963"/>
                </a:lnTo>
                <a:lnTo>
                  <a:pt x="122188" y="30733"/>
                </a:lnTo>
                <a:lnTo>
                  <a:pt x="113226" y="34269"/>
                </a:lnTo>
                <a:lnTo>
                  <a:pt x="78999" y="64276"/>
                </a:lnTo>
                <a:lnTo>
                  <a:pt x="72150" y="73721"/>
                </a:lnTo>
                <a:lnTo>
                  <a:pt x="58792" y="106478"/>
                </a:lnTo>
                <a:lnTo>
                  <a:pt x="60361" y="110143"/>
                </a:lnTo>
                <a:lnTo>
                  <a:pt x="67747" y="117037"/>
                </a:lnTo>
                <a:lnTo>
                  <a:pt x="73738" y="117182"/>
                </a:lnTo>
                <a:lnTo>
                  <a:pt x="88862" y="111699"/>
                </a:lnTo>
                <a:lnTo>
                  <a:pt x="134946" y="78865"/>
                </a:lnTo>
                <a:lnTo>
                  <a:pt x="144639" y="69269"/>
                </a:lnTo>
                <a:lnTo>
                  <a:pt x="147225" y="65228"/>
                </a:lnTo>
                <a:lnTo>
                  <a:pt x="166794" y="47850"/>
                </a:lnTo>
                <a:lnTo>
                  <a:pt x="168345" y="44599"/>
                </a:lnTo>
                <a:lnTo>
                  <a:pt x="167263" y="43490"/>
                </a:lnTo>
                <a:lnTo>
                  <a:pt x="160414" y="45080"/>
                </a:lnTo>
                <a:lnTo>
                  <a:pt x="118385" y="68857"/>
                </a:lnTo>
                <a:lnTo>
                  <a:pt x="70978" y="110357"/>
                </a:lnTo>
                <a:lnTo>
                  <a:pt x="50039" y="133823"/>
                </a:lnTo>
                <a:lnTo>
                  <a:pt x="44462" y="144142"/>
                </a:lnTo>
                <a:lnTo>
                  <a:pt x="44458" y="146894"/>
                </a:lnTo>
                <a:lnTo>
                  <a:pt x="45512" y="148728"/>
                </a:lnTo>
                <a:lnTo>
                  <a:pt x="52328" y="150766"/>
                </a:lnTo>
                <a:lnTo>
                  <a:pt x="57110" y="151310"/>
                </a:lnTo>
                <a:lnTo>
                  <a:pt x="101214" y="134354"/>
                </a:lnTo>
                <a:lnTo>
                  <a:pt x="142598" y="117605"/>
                </a:lnTo>
                <a:lnTo>
                  <a:pt x="164075" y="106928"/>
                </a:lnTo>
                <a:lnTo>
                  <a:pt x="209654" y="80258"/>
                </a:lnTo>
                <a:lnTo>
                  <a:pt x="237514" y="64025"/>
                </a:lnTo>
                <a:lnTo>
                  <a:pt x="254169" y="52482"/>
                </a:lnTo>
                <a:lnTo>
                  <a:pt x="264222" y="48582"/>
                </a:lnTo>
                <a:lnTo>
                  <a:pt x="255849" y="58019"/>
                </a:lnTo>
                <a:lnTo>
                  <a:pt x="213650" y="92427"/>
                </a:lnTo>
                <a:lnTo>
                  <a:pt x="169645" y="122003"/>
                </a:lnTo>
                <a:lnTo>
                  <a:pt x="127395" y="153809"/>
                </a:lnTo>
                <a:lnTo>
                  <a:pt x="80729" y="187725"/>
                </a:lnTo>
                <a:lnTo>
                  <a:pt x="70837" y="196378"/>
                </a:lnTo>
                <a:lnTo>
                  <a:pt x="71564" y="197593"/>
                </a:lnTo>
                <a:lnTo>
                  <a:pt x="78018" y="198942"/>
                </a:lnTo>
                <a:lnTo>
                  <a:pt x="98607" y="194646"/>
                </a:lnTo>
                <a:lnTo>
                  <a:pt x="140556" y="176108"/>
                </a:lnTo>
                <a:lnTo>
                  <a:pt x="180514" y="154885"/>
                </a:lnTo>
                <a:lnTo>
                  <a:pt x="221991" y="135791"/>
                </a:lnTo>
                <a:lnTo>
                  <a:pt x="260572" y="110703"/>
                </a:lnTo>
                <a:lnTo>
                  <a:pt x="296278" y="90302"/>
                </a:lnTo>
                <a:lnTo>
                  <a:pt x="316885" y="81408"/>
                </a:lnTo>
                <a:lnTo>
                  <a:pt x="332937" y="69896"/>
                </a:lnTo>
                <a:lnTo>
                  <a:pt x="336257" y="68822"/>
                </a:lnTo>
                <a:lnTo>
                  <a:pt x="337411" y="69163"/>
                </a:lnTo>
                <a:lnTo>
                  <a:pt x="337123" y="70449"/>
                </a:lnTo>
                <a:lnTo>
                  <a:pt x="335872" y="72365"/>
                </a:lnTo>
                <a:lnTo>
                  <a:pt x="295078" y="99237"/>
                </a:lnTo>
                <a:lnTo>
                  <a:pt x="257133" y="129078"/>
                </a:lnTo>
                <a:lnTo>
                  <a:pt x="212516" y="161902"/>
                </a:lnTo>
                <a:lnTo>
                  <a:pt x="167369" y="196426"/>
                </a:lnTo>
                <a:lnTo>
                  <a:pt x="156832" y="205659"/>
                </a:lnTo>
                <a:lnTo>
                  <a:pt x="157471" y="206955"/>
                </a:lnTo>
                <a:lnTo>
                  <a:pt x="163822" y="208395"/>
                </a:lnTo>
                <a:lnTo>
                  <a:pt x="209065" y="199034"/>
                </a:lnTo>
                <a:lnTo>
                  <a:pt x="247552" y="182070"/>
                </a:lnTo>
                <a:lnTo>
                  <a:pt x="285727" y="165941"/>
                </a:lnTo>
                <a:lnTo>
                  <a:pt x="323842" y="149741"/>
                </a:lnTo>
                <a:lnTo>
                  <a:pt x="361945" y="131529"/>
                </a:lnTo>
                <a:lnTo>
                  <a:pt x="406747" y="114476"/>
                </a:lnTo>
                <a:lnTo>
                  <a:pt x="452982" y="92958"/>
                </a:lnTo>
                <a:lnTo>
                  <a:pt x="465202" y="88938"/>
                </a:lnTo>
                <a:lnTo>
                  <a:pt x="465707" y="89982"/>
                </a:lnTo>
                <a:lnTo>
                  <a:pt x="450193" y="101566"/>
                </a:lnTo>
                <a:lnTo>
                  <a:pt x="410383" y="124443"/>
                </a:lnTo>
                <a:lnTo>
                  <a:pt x="368599" y="148049"/>
                </a:lnTo>
                <a:lnTo>
                  <a:pt x="323468" y="170000"/>
                </a:lnTo>
                <a:lnTo>
                  <a:pt x="283710" y="192711"/>
                </a:lnTo>
                <a:lnTo>
                  <a:pt x="242323" y="224964"/>
                </a:lnTo>
                <a:lnTo>
                  <a:pt x="244097" y="226175"/>
                </a:lnTo>
                <a:lnTo>
                  <a:pt x="254536" y="227521"/>
                </a:lnTo>
                <a:lnTo>
                  <a:pt x="293653" y="220780"/>
                </a:lnTo>
                <a:lnTo>
                  <a:pt x="333052" y="209258"/>
                </a:lnTo>
                <a:lnTo>
                  <a:pt x="371408" y="196790"/>
                </a:lnTo>
                <a:lnTo>
                  <a:pt x="417164" y="184136"/>
                </a:lnTo>
                <a:lnTo>
                  <a:pt x="464144" y="171445"/>
                </a:lnTo>
                <a:lnTo>
                  <a:pt x="504310" y="158746"/>
                </a:lnTo>
                <a:lnTo>
                  <a:pt x="549556" y="142872"/>
                </a:lnTo>
                <a:lnTo>
                  <a:pt x="594816" y="125703"/>
                </a:lnTo>
                <a:lnTo>
                  <a:pt x="577279" y="132856"/>
                </a:lnTo>
                <a:lnTo>
                  <a:pt x="536521" y="159065"/>
                </a:lnTo>
                <a:lnTo>
                  <a:pt x="491720" y="181662"/>
                </a:lnTo>
                <a:lnTo>
                  <a:pt x="451433" y="206508"/>
                </a:lnTo>
                <a:lnTo>
                  <a:pt x="418976" y="225253"/>
                </a:lnTo>
                <a:lnTo>
                  <a:pt x="409165" y="236283"/>
                </a:lnTo>
                <a:lnTo>
                  <a:pt x="408242" y="241129"/>
                </a:lnTo>
                <a:lnTo>
                  <a:pt x="409742" y="245418"/>
                </a:lnTo>
                <a:lnTo>
                  <a:pt x="412861" y="249336"/>
                </a:lnTo>
                <a:lnTo>
                  <a:pt x="430436" y="250867"/>
                </a:lnTo>
                <a:lnTo>
                  <a:pt x="472904" y="245779"/>
                </a:lnTo>
                <a:lnTo>
                  <a:pt x="517237" y="237568"/>
                </a:lnTo>
                <a:lnTo>
                  <a:pt x="553302" y="228433"/>
                </a:lnTo>
                <a:lnTo>
                  <a:pt x="598359" y="215865"/>
                </a:lnTo>
                <a:lnTo>
                  <a:pt x="643321" y="204249"/>
                </a:lnTo>
                <a:lnTo>
                  <a:pt x="686683" y="195522"/>
                </a:lnTo>
                <a:lnTo>
                  <a:pt x="728500" y="184944"/>
                </a:lnTo>
                <a:lnTo>
                  <a:pt x="741113" y="182737"/>
                </a:lnTo>
                <a:lnTo>
                  <a:pt x="742782" y="183207"/>
                </a:lnTo>
                <a:lnTo>
                  <a:pt x="741777" y="184579"/>
                </a:lnTo>
                <a:lnTo>
                  <a:pt x="733960" y="188925"/>
                </a:lnTo>
                <a:lnTo>
                  <a:pt x="694139" y="203408"/>
                </a:lnTo>
                <a:lnTo>
                  <a:pt x="650441" y="216997"/>
                </a:lnTo>
                <a:lnTo>
                  <a:pt x="610546" y="239978"/>
                </a:lnTo>
                <a:lnTo>
                  <a:pt x="598118" y="250431"/>
                </a:lnTo>
                <a:lnTo>
                  <a:pt x="599827" y="252678"/>
                </a:lnTo>
                <a:lnTo>
                  <a:pt x="613015" y="255174"/>
                </a:lnTo>
                <a:lnTo>
                  <a:pt x="649297" y="251524"/>
                </a:lnTo>
                <a:lnTo>
                  <a:pt x="688504" y="248796"/>
                </a:lnTo>
                <a:lnTo>
                  <a:pt x="733133" y="240270"/>
                </a:lnTo>
                <a:lnTo>
                  <a:pt x="772377" y="231467"/>
                </a:lnTo>
                <a:lnTo>
                  <a:pt x="809295" y="225287"/>
                </a:lnTo>
                <a:lnTo>
                  <a:pt x="851506" y="215857"/>
                </a:lnTo>
                <a:lnTo>
                  <a:pt x="889177" y="206360"/>
                </a:lnTo>
                <a:lnTo>
                  <a:pt x="936785" y="200579"/>
                </a:lnTo>
                <a:lnTo>
                  <a:pt x="935671" y="201452"/>
                </a:lnTo>
                <a:lnTo>
                  <a:pt x="888381" y="221789"/>
                </a:lnTo>
                <a:lnTo>
                  <a:pt x="841538" y="237813"/>
                </a:lnTo>
                <a:lnTo>
                  <a:pt x="799653" y="251840"/>
                </a:lnTo>
                <a:lnTo>
                  <a:pt x="797685" y="254676"/>
                </a:lnTo>
                <a:lnTo>
                  <a:pt x="797432" y="257625"/>
                </a:lnTo>
                <a:lnTo>
                  <a:pt x="798319" y="260649"/>
                </a:lnTo>
                <a:lnTo>
                  <a:pt x="803145" y="261607"/>
                </a:lnTo>
                <a:lnTo>
                  <a:pt x="844130" y="258362"/>
                </a:lnTo>
                <a:lnTo>
                  <a:pt x="887579" y="254702"/>
                </a:lnTo>
                <a:lnTo>
                  <a:pt x="928322" y="249737"/>
                </a:lnTo>
                <a:lnTo>
                  <a:pt x="975590" y="243003"/>
                </a:lnTo>
                <a:lnTo>
                  <a:pt x="1021458" y="232540"/>
                </a:lnTo>
                <a:lnTo>
                  <a:pt x="1041070" y="229116"/>
                </a:lnTo>
                <a:lnTo>
                  <a:pt x="1041179" y="227885"/>
                </a:lnTo>
                <a:lnTo>
                  <a:pt x="1035654" y="223695"/>
                </a:lnTo>
                <a:lnTo>
                  <a:pt x="993107" y="226531"/>
                </a:lnTo>
                <a:lnTo>
                  <a:pt x="948485" y="231011"/>
                </a:lnTo>
                <a:lnTo>
                  <a:pt x="936955" y="234962"/>
                </a:lnTo>
                <a:lnTo>
                  <a:pt x="936844" y="236015"/>
                </a:lnTo>
                <a:lnTo>
                  <a:pt x="938887" y="236717"/>
                </a:lnTo>
                <a:lnTo>
                  <a:pt x="979161" y="237937"/>
                </a:lnTo>
                <a:lnTo>
                  <a:pt x="1018604" y="235245"/>
                </a:lnTo>
                <a:lnTo>
                  <a:pt x="1064803" y="229910"/>
                </a:lnTo>
                <a:lnTo>
                  <a:pt x="1104896" y="2190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SMARTInkShape-Group897"/>
          <p:cNvGrpSpPr/>
          <p:nvPr/>
        </p:nvGrpSpPr>
        <p:grpSpPr>
          <a:xfrm>
            <a:off x="4417034" y="2575888"/>
            <a:ext cx="574067" cy="227193"/>
            <a:chOff x="4417034" y="2575888"/>
            <a:chExt cx="574067" cy="227193"/>
          </a:xfrm>
        </p:grpSpPr>
        <p:sp>
          <p:nvSpPr>
            <p:cNvPr id="185" name="SMARTInkShape-3798"/>
            <p:cNvSpPr/>
            <p:nvPr>
              <p:custDataLst>
                <p:tags r:id="rId51"/>
              </p:custDataLst>
            </p:nvPr>
          </p:nvSpPr>
          <p:spPr>
            <a:xfrm>
              <a:off x="4962525" y="2575888"/>
              <a:ext cx="28576" cy="227193"/>
            </a:xfrm>
            <a:custGeom>
              <a:avLst/>
              <a:gdLst/>
              <a:ahLst/>
              <a:cxnLst/>
              <a:rect l="0" t="0" r="0" b="0"/>
              <a:pathLst>
                <a:path w="28576" h="227193">
                  <a:moveTo>
                    <a:pt x="0" y="43487"/>
                  </a:moveTo>
                  <a:lnTo>
                    <a:pt x="0" y="43487"/>
                  </a:lnTo>
                  <a:lnTo>
                    <a:pt x="0" y="15073"/>
                  </a:lnTo>
                  <a:lnTo>
                    <a:pt x="0" y="60677"/>
                  </a:lnTo>
                  <a:lnTo>
                    <a:pt x="6545" y="107874"/>
                  </a:lnTo>
                  <a:lnTo>
                    <a:pt x="9133" y="155434"/>
                  </a:lnTo>
                  <a:lnTo>
                    <a:pt x="17692" y="200985"/>
                  </a:lnTo>
                  <a:lnTo>
                    <a:pt x="18971" y="227192"/>
                  </a:lnTo>
                  <a:lnTo>
                    <a:pt x="19040" y="191687"/>
                  </a:lnTo>
                  <a:lnTo>
                    <a:pt x="19047" y="149252"/>
                  </a:lnTo>
                  <a:lnTo>
                    <a:pt x="24106" y="103165"/>
                  </a:lnTo>
                  <a:lnTo>
                    <a:pt x="27251" y="61051"/>
                  </a:lnTo>
                  <a:lnTo>
                    <a:pt x="28400" y="16807"/>
                  </a:lnTo>
                  <a:lnTo>
                    <a:pt x="28541" y="0"/>
                  </a:lnTo>
                  <a:lnTo>
                    <a:pt x="28573" y="37260"/>
                  </a:lnTo>
                  <a:lnTo>
                    <a:pt x="28575" y="77221"/>
                  </a:lnTo>
                  <a:lnTo>
                    <a:pt x="28575" y="116238"/>
                  </a:lnTo>
                  <a:lnTo>
                    <a:pt x="28575" y="163652"/>
                  </a:lnTo>
                  <a:lnTo>
                    <a:pt x="28575" y="200269"/>
                  </a:lnTo>
                  <a:lnTo>
                    <a:pt x="28575" y="195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799"/>
            <p:cNvSpPr/>
            <p:nvPr>
              <p:custDataLst>
                <p:tags r:id="rId52"/>
              </p:custDataLst>
            </p:nvPr>
          </p:nvSpPr>
          <p:spPr>
            <a:xfrm>
              <a:off x="4417034" y="2613330"/>
              <a:ext cx="568036" cy="182509"/>
            </a:xfrm>
            <a:custGeom>
              <a:avLst/>
              <a:gdLst/>
              <a:ahLst/>
              <a:cxnLst/>
              <a:rect l="0" t="0" r="0" b="0"/>
              <a:pathLst>
                <a:path w="568036" h="182509">
                  <a:moveTo>
                    <a:pt x="107341" y="101295"/>
                  </a:moveTo>
                  <a:lnTo>
                    <a:pt x="107341" y="101295"/>
                  </a:lnTo>
                  <a:lnTo>
                    <a:pt x="123608" y="87145"/>
                  </a:lnTo>
                  <a:lnTo>
                    <a:pt x="160458" y="65463"/>
                  </a:lnTo>
                  <a:lnTo>
                    <a:pt x="205549" y="32395"/>
                  </a:lnTo>
                  <a:lnTo>
                    <a:pt x="246069" y="153"/>
                  </a:lnTo>
                  <a:lnTo>
                    <a:pt x="244276" y="0"/>
                  </a:lnTo>
                  <a:lnTo>
                    <a:pt x="226583" y="5900"/>
                  </a:lnTo>
                  <a:lnTo>
                    <a:pt x="182938" y="27206"/>
                  </a:lnTo>
                  <a:lnTo>
                    <a:pt x="138776" y="54910"/>
                  </a:lnTo>
                  <a:lnTo>
                    <a:pt x="95558" y="84685"/>
                  </a:lnTo>
                  <a:lnTo>
                    <a:pt x="59047" y="108721"/>
                  </a:lnTo>
                  <a:lnTo>
                    <a:pt x="12395" y="140177"/>
                  </a:lnTo>
                  <a:lnTo>
                    <a:pt x="304" y="146329"/>
                  </a:lnTo>
                  <a:lnTo>
                    <a:pt x="0" y="147193"/>
                  </a:lnTo>
                  <a:lnTo>
                    <a:pt x="855" y="147769"/>
                  </a:lnTo>
                  <a:lnTo>
                    <a:pt x="26099" y="140030"/>
                  </a:lnTo>
                  <a:lnTo>
                    <a:pt x="72837" y="118299"/>
                  </a:lnTo>
                  <a:lnTo>
                    <a:pt x="117339" y="98621"/>
                  </a:lnTo>
                  <a:lnTo>
                    <a:pt x="151226" y="81453"/>
                  </a:lnTo>
                  <a:lnTo>
                    <a:pt x="194914" y="61745"/>
                  </a:lnTo>
                  <a:lnTo>
                    <a:pt x="240265" y="37977"/>
                  </a:lnTo>
                  <a:lnTo>
                    <a:pt x="247268" y="35615"/>
                  </a:lnTo>
                  <a:lnTo>
                    <a:pt x="204463" y="68538"/>
                  </a:lnTo>
                  <a:lnTo>
                    <a:pt x="159804" y="102350"/>
                  </a:lnTo>
                  <a:lnTo>
                    <a:pt x="117821" y="125453"/>
                  </a:lnTo>
                  <a:lnTo>
                    <a:pt x="74423" y="155524"/>
                  </a:lnTo>
                  <a:lnTo>
                    <a:pt x="64073" y="164282"/>
                  </a:lnTo>
                  <a:lnTo>
                    <a:pt x="64737" y="164453"/>
                  </a:lnTo>
                  <a:lnTo>
                    <a:pt x="81012" y="159945"/>
                  </a:lnTo>
                  <a:lnTo>
                    <a:pt x="86614" y="159446"/>
                  </a:lnTo>
                  <a:lnTo>
                    <a:pt x="131508" y="136888"/>
                  </a:lnTo>
                  <a:lnTo>
                    <a:pt x="173145" y="113774"/>
                  </a:lnTo>
                  <a:lnTo>
                    <a:pt x="217001" y="93647"/>
                  </a:lnTo>
                  <a:lnTo>
                    <a:pt x="253898" y="75511"/>
                  </a:lnTo>
                  <a:lnTo>
                    <a:pt x="296686" y="50419"/>
                  </a:lnTo>
                  <a:lnTo>
                    <a:pt x="335713" y="27902"/>
                  </a:lnTo>
                  <a:lnTo>
                    <a:pt x="380361" y="10648"/>
                  </a:lnTo>
                  <a:lnTo>
                    <a:pt x="387434" y="8091"/>
                  </a:lnTo>
                  <a:lnTo>
                    <a:pt x="389319" y="8467"/>
                  </a:lnTo>
                  <a:lnTo>
                    <a:pt x="390576" y="9776"/>
                  </a:lnTo>
                  <a:lnTo>
                    <a:pt x="391415" y="11707"/>
                  </a:lnTo>
                  <a:lnTo>
                    <a:pt x="350027" y="41746"/>
                  </a:lnTo>
                  <a:lnTo>
                    <a:pt x="313794" y="67582"/>
                  </a:lnTo>
                  <a:lnTo>
                    <a:pt x="274933" y="92012"/>
                  </a:lnTo>
                  <a:lnTo>
                    <a:pt x="227444" y="121253"/>
                  </a:lnTo>
                  <a:lnTo>
                    <a:pt x="181599" y="152138"/>
                  </a:lnTo>
                  <a:lnTo>
                    <a:pt x="181188" y="152124"/>
                  </a:lnTo>
                  <a:lnTo>
                    <a:pt x="181972" y="151056"/>
                  </a:lnTo>
                  <a:lnTo>
                    <a:pt x="220063" y="133196"/>
                  </a:lnTo>
                  <a:lnTo>
                    <a:pt x="259273" y="114628"/>
                  </a:lnTo>
                  <a:lnTo>
                    <a:pt x="305392" y="93816"/>
                  </a:lnTo>
                  <a:lnTo>
                    <a:pt x="346135" y="70380"/>
                  </a:lnTo>
                  <a:lnTo>
                    <a:pt x="388206" y="51640"/>
                  </a:lnTo>
                  <a:lnTo>
                    <a:pt x="433585" y="25753"/>
                  </a:lnTo>
                  <a:lnTo>
                    <a:pt x="454594" y="17582"/>
                  </a:lnTo>
                  <a:lnTo>
                    <a:pt x="455260" y="19028"/>
                  </a:lnTo>
                  <a:lnTo>
                    <a:pt x="453177" y="26279"/>
                  </a:lnTo>
                  <a:lnTo>
                    <a:pt x="407582" y="68604"/>
                  </a:lnTo>
                  <a:lnTo>
                    <a:pt x="373141" y="93701"/>
                  </a:lnTo>
                  <a:lnTo>
                    <a:pt x="326297" y="118470"/>
                  </a:lnTo>
                  <a:lnTo>
                    <a:pt x="282513" y="150328"/>
                  </a:lnTo>
                  <a:lnTo>
                    <a:pt x="245826" y="174135"/>
                  </a:lnTo>
                  <a:lnTo>
                    <a:pt x="254262" y="173179"/>
                  </a:lnTo>
                  <a:lnTo>
                    <a:pt x="298374" y="159994"/>
                  </a:lnTo>
                  <a:lnTo>
                    <a:pt x="345536" y="137469"/>
                  </a:lnTo>
                  <a:lnTo>
                    <a:pt x="393100" y="120509"/>
                  </a:lnTo>
                  <a:lnTo>
                    <a:pt x="436250" y="102621"/>
                  </a:lnTo>
                  <a:lnTo>
                    <a:pt x="470959" y="84522"/>
                  </a:lnTo>
                  <a:lnTo>
                    <a:pt x="471461" y="85879"/>
                  </a:lnTo>
                  <a:lnTo>
                    <a:pt x="457059" y="103267"/>
                  </a:lnTo>
                  <a:lnTo>
                    <a:pt x="432089" y="126759"/>
                  </a:lnTo>
                  <a:lnTo>
                    <a:pt x="405469" y="143530"/>
                  </a:lnTo>
                  <a:lnTo>
                    <a:pt x="387351" y="160846"/>
                  </a:lnTo>
                  <a:lnTo>
                    <a:pt x="359502" y="173893"/>
                  </a:lnTo>
                  <a:lnTo>
                    <a:pt x="354823" y="175094"/>
                  </a:lnTo>
                  <a:lnTo>
                    <a:pt x="352762" y="176953"/>
                  </a:lnTo>
                  <a:lnTo>
                    <a:pt x="352447" y="179250"/>
                  </a:lnTo>
                  <a:lnTo>
                    <a:pt x="353295" y="181840"/>
                  </a:lnTo>
                  <a:lnTo>
                    <a:pt x="357035" y="182508"/>
                  </a:lnTo>
                  <a:lnTo>
                    <a:pt x="369658" y="180429"/>
                  </a:lnTo>
                  <a:lnTo>
                    <a:pt x="417061" y="161351"/>
                  </a:lnTo>
                  <a:lnTo>
                    <a:pt x="456700" y="145927"/>
                  </a:lnTo>
                  <a:lnTo>
                    <a:pt x="483756" y="140255"/>
                  </a:lnTo>
                  <a:lnTo>
                    <a:pt x="483168" y="142085"/>
                  </a:lnTo>
                  <a:lnTo>
                    <a:pt x="472227" y="153715"/>
                  </a:lnTo>
                  <a:lnTo>
                    <a:pt x="458754" y="163276"/>
                  </a:lnTo>
                  <a:lnTo>
                    <a:pt x="458033" y="164841"/>
                  </a:lnTo>
                  <a:lnTo>
                    <a:pt x="458611" y="165884"/>
                  </a:lnTo>
                  <a:lnTo>
                    <a:pt x="498237" y="149795"/>
                  </a:lnTo>
                  <a:lnTo>
                    <a:pt x="543423" y="133160"/>
                  </a:lnTo>
                  <a:lnTo>
                    <a:pt x="562878" y="123190"/>
                  </a:lnTo>
                  <a:lnTo>
                    <a:pt x="568035" y="121609"/>
                  </a:lnTo>
                  <a:lnTo>
                    <a:pt x="567929" y="121188"/>
                  </a:lnTo>
                  <a:lnTo>
                    <a:pt x="566800" y="120907"/>
                  </a:lnTo>
                  <a:lnTo>
                    <a:pt x="535966" y="129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SMARTInkShape-Group898"/>
          <p:cNvGrpSpPr/>
          <p:nvPr/>
        </p:nvGrpSpPr>
        <p:grpSpPr>
          <a:xfrm>
            <a:off x="10744591" y="2773215"/>
            <a:ext cx="161535" cy="989161"/>
            <a:chOff x="10744591" y="2773215"/>
            <a:chExt cx="161535" cy="989161"/>
          </a:xfrm>
        </p:grpSpPr>
        <p:sp>
          <p:nvSpPr>
            <p:cNvPr id="188" name="SMARTInkShape-3800"/>
            <p:cNvSpPr/>
            <p:nvPr>
              <p:custDataLst>
                <p:tags r:id="rId48"/>
              </p:custDataLst>
            </p:nvPr>
          </p:nvSpPr>
          <p:spPr>
            <a:xfrm>
              <a:off x="10820515" y="2773215"/>
              <a:ext cx="28461" cy="989161"/>
            </a:xfrm>
            <a:custGeom>
              <a:avLst/>
              <a:gdLst/>
              <a:ahLst/>
              <a:cxnLst/>
              <a:rect l="0" t="0" r="0" b="0"/>
              <a:pathLst>
                <a:path w="28461" h="989161">
                  <a:moveTo>
                    <a:pt x="9410" y="17610"/>
                  </a:moveTo>
                  <a:lnTo>
                    <a:pt x="9410" y="17610"/>
                  </a:lnTo>
                  <a:lnTo>
                    <a:pt x="9410" y="12554"/>
                  </a:lnTo>
                  <a:lnTo>
                    <a:pt x="8352" y="11064"/>
                  </a:lnTo>
                  <a:lnTo>
                    <a:pt x="6586" y="10071"/>
                  </a:lnTo>
                  <a:lnTo>
                    <a:pt x="4353" y="9409"/>
                  </a:lnTo>
                  <a:lnTo>
                    <a:pt x="2864" y="7909"/>
                  </a:lnTo>
                  <a:lnTo>
                    <a:pt x="276" y="0"/>
                  </a:lnTo>
                  <a:lnTo>
                    <a:pt x="0" y="4043"/>
                  </a:lnTo>
                  <a:lnTo>
                    <a:pt x="2758" y="9111"/>
                  </a:lnTo>
                  <a:lnTo>
                    <a:pt x="4975" y="11944"/>
                  </a:lnTo>
                  <a:lnTo>
                    <a:pt x="8096" y="31100"/>
                  </a:lnTo>
                  <a:lnTo>
                    <a:pt x="9150" y="69193"/>
                  </a:lnTo>
                  <a:lnTo>
                    <a:pt x="9333" y="115797"/>
                  </a:lnTo>
                  <a:lnTo>
                    <a:pt x="10445" y="162531"/>
                  </a:lnTo>
                  <a:lnTo>
                    <a:pt x="15949" y="205776"/>
                  </a:lnTo>
                  <a:lnTo>
                    <a:pt x="17608" y="239881"/>
                  </a:lnTo>
                  <a:lnTo>
                    <a:pt x="18542" y="284669"/>
                  </a:lnTo>
                  <a:lnTo>
                    <a:pt x="18858" y="331183"/>
                  </a:lnTo>
                  <a:lnTo>
                    <a:pt x="18913" y="367578"/>
                  </a:lnTo>
                  <a:lnTo>
                    <a:pt x="18928" y="405173"/>
                  </a:lnTo>
                  <a:lnTo>
                    <a:pt x="18933" y="446298"/>
                  </a:lnTo>
                  <a:lnTo>
                    <a:pt x="18934" y="483658"/>
                  </a:lnTo>
                  <a:lnTo>
                    <a:pt x="18935" y="531171"/>
                  </a:lnTo>
                  <a:lnTo>
                    <a:pt x="18935" y="567240"/>
                  </a:lnTo>
                  <a:lnTo>
                    <a:pt x="18935" y="606907"/>
                  </a:lnTo>
                  <a:lnTo>
                    <a:pt x="18935" y="645703"/>
                  </a:lnTo>
                  <a:lnTo>
                    <a:pt x="13878" y="693132"/>
                  </a:lnTo>
                  <a:lnTo>
                    <a:pt x="11397" y="726359"/>
                  </a:lnTo>
                  <a:lnTo>
                    <a:pt x="9233" y="762293"/>
                  </a:lnTo>
                  <a:lnTo>
                    <a:pt x="4744" y="799430"/>
                  </a:lnTo>
                  <a:lnTo>
                    <a:pt x="2046" y="834280"/>
                  </a:lnTo>
                  <a:lnTo>
                    <a:pt x="312" y="879544"/>
                  </a:lnTo>
                  <a:lnTo>
                    <a:pt x="1028" y="920431"/>
                  </a:lnTo>
                  <a:lnTo>
                    <a:pt x="9593" y="965304"/>
                  </a:lnTo>
                  <a:lnTo>
                    <a:pt x="17496" y="985601"/>
                  </a:lnTo>
                  <a:lnTo>
                    <a:pt x="19034" y="986787"/>
                  </a:lnTo>
                  <a:lnTo>
                    <a:pt x="28460" y="989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801"/>
            <p:cNvSpPr/>
            <p:nvPr>
              <p:custDataLst>
                <p:tags r:id="rId49"/>
              </p:custDataLst>
            </p:nvPr>
          </p:nvSpPr>
          <p:spPr>
            <a:xfrm>
              <a:off x="10744591" y="3667125"/>
              <a:ext cx="104385" cy="57151"/>
            </a:xfrm>
            <a:custGeom>
              <a:avLst/>
              <a:gdLst/>
              <a:ahLst/>
              <a:cxnLst/>
              <a:rect l="0" t="0" r="0" b="0"/>
              <a:pathLst>
                <a:path w="104385" h="57151">
                  <a:moveTo>
                    <a:pt x="9134" y="0"/>
                  </a:moveTo>
                  <a:lnTo>
                    <a:pt x="9134" y="0"/>
                  </a:lnTo>
                  <a:lnTo>
                    <a:pt x="932" y="0"/>
                  </a:lnTo>
                  <a:lnTo>
                    <a:pt x="492" y="1058"/>
                  </a:lnTo>
                  <a:lnTo>
                    <a:pt x="0" y="5057"/>
                  </a:lnTo>
                  <a:lnTo>
                    <a:pt x="2605" y="10361"/>
                  </a:lnTo>
                  <a:lnTo>
                    <a:pt x="27334" y="37213"/>
                  </a:lnTo>
                  <a:lnTo>
                    <a:pt x="38742" y="42998"/>
                  </a:lnTo>
                  <a:lnTo>
                    <a:pt x="104384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802"/>
            <p:cNvSpPr/>
            <p:nvPr>
              <p:custDataLst>
                <p:tags r:id="rId50"/>
              </p:custDataLst>
            </p:nvPr>
          </p:nvSpPr>
          <p:spPr>
            <a:xfrm>
              <a:off x="10858500" y="3658924"/>
              <a:ext cx="47626" cy="93927"/>
            </a:xfrm>
            <a:custGeom>
              <a:avLst/>
              <a:gdLst/>
              <a:ahLst/>
              <a:cxnLst/>
              <a:rect l="0" t="0" r="0" b="0"/>
              <a:pathLst>
                <a:path w="47626" h="93927">
                  <a:moveTo>
                    <a:pt x="47625" y="8201"/>
                  </a:moveTo>
                  <a:lnTo>
                    <a:pt x="47625" y="8201"/>
                  </a:lnTo>
                  <a:lnTo>
                    <a:pt x="47625" y="0"/>
                  </a:lnTo>
                  <a:lnTo>
                    <a:pt x="47625" y="4125"/>
                  </a:lnTo>
                  <a:lnTo>
                    <a:pt x="32417" y="29150"/>
                  </a:lnTo>
                  <a:lnTo>
                    <a:pt x="11853" y="58396"/>
                  </a:lnTo>
                  <a:lnTo>
                    <a:pt x="0" y="93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SMARTInkShape-Group899"/>
          <p:cNvGrpSpPr/>
          <p:nvPr/>
        </p:nvGrpSpPr>
        <p:grpSpPr>
          <a:xfrm>
            <a:off x="10153650" y="4019943"/>
            <a:ext cx="342901" cy="244510"/>
            <a:chOff x="10153650" y="4019943"/>
            <a:chExt cx="342901" cy="244510"/>
          </a:xfrm>
        </p:grpSpPr>
        <p:sp>
          <p:nvSpPr>
            <p:cNvPr id="192" name="SMARTInkShape-3803"/>
            <p:cNvSpPr/>
            <p:nvPr>
              <p:custDataLst>
                <p:tags r:id="rId46"/>
              </p:custDataLst>
            </p:nvPr>
          </p:nvSpPr>
          <p:spPr>
            <a:xfrm>
              <a:off x="10153650" y="4019943"/>
              <a:ext cx="38101" cy="244510"/>
            </a:xfrm>
            <a:custGeom>
              <a:avLst/>
              <a:gdLst/>
              <a:ahLst/>
              <a:cxnLst/>
              <a:rect l="0" t="0" r="0" b="0"/>
              <a:pathLst>
                <a:path w="38101" h="244510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13257" y="12899"/>
                  </a:lnTo>
                  <a:lnTo>
                    <a:pt x="21109" y="56521"/>
                  </a:lnTo>
                  <a:lnTo>
                    <a:pt x="27101" y="99867"/>
                  </a:lnTo>
                  <a:lnTo>
                    <a:pt x="28380" y="146696"/>
                  </a:lnTo>
                  <a:lnTo>
                    <a:pt x="28537" y="194114"/>
                  </a:lnTo>
                  <a:lnTo>
                    <a:pt x="28573" y="241074"/>
                  </a:lnTo>
                  <a:lnTo>
                    <a:pt x="28574" y="244509"/>
                  </a:lnTo>
                  <a:lnTo>
                    <a:pt x="33632" y="236330"/>
                  </a:lnTo>
                  <a:lnTo>
                    <a:pt x="38100" y="218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804"/>
            <p:cNvSpPr/>
            <p:nvPr>
              <p:custDataLst>
                <p:tags r:id="rId47"/>
              </p:custDataLst>
            </p:nvPr>
          </p:nvSpPr>
          <p:spPr>
            <a:xfrm>
              <a:off x="10316911" y="4152900"/>
              <a:ext cx="179640" cy="9526"/>
            </a:xfrm>
            <a:custGeom>
              <a:avLst/>
              <a:gdLst/>
              <a:ahLst/>
              <a:cxnLst/>
              <a:rect l="0" t="0" r="0" b="0"/>
              <a:pathLst>
                <a:path w="179640" h="9526">
                  <a:moveTo>
                    <a:pt x="17714" y="9525"/>
                  </a:moveTo>
                  <a:lnTo>
                    <a:pt x="17714" y="9525"/>
                  </a:lnTo>
                  <a:lnTo>
                    <a:pt x="9512" y="9525"/>
                  </a:lnTo>
                  <a:lnTo>
                    <a:pt x="9072" y="8467"/>
                  </a:lnTo>
                  <a:lnTo>
                    <a:pt x="8304" y="1324"/>
                  </a:lnTo>
                  <a:lnTo>
                    <a:pt x="5418" y="589"/>
                  </a:lnTo>
                  <a:lnTo>
                    <a:pt x="0" y="117"/>
                  </a:lnTo>
                  <a:lnTo>
                    <a:pt x="47011" y="1060"/>
                  </a:lnTo>
                  <a:lnTo>
                    <a:pt x="91861" y="7539"/>
                  </a:lnTo>
                  <a:lnTo>
                    <a:pt x="136666" y="9133"/>
                  </a:lnTo>
                  <a:lnTo>
                    <a:pt x="168601" y="9491"/>
                  </a:lnTo>
                  <a:lnTo>
                    <a:pt x="172281" y="8444"/>
                  </a:lnTo>
                  <a:lnTo>
                    <a:pt x="174732" y="6688"/>
                  </a:lnTo>
                  <a:lnTo>
                    <a:pt x="1796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900"/>
          <p:cNvGrpSpPr/>
          <p:nvPr/>
        </p:nvGrpSpPr>
        <p:grpSpPr>
          <a:xfrm>
            <a:off x="10563616" y="3848100"/>
            <a:ext cx="1222694" cy="476251"/>
            <a:chOff x="10563616" y="3848100"/>
            <a:chExt cx="1222694" cy="476251"/>
          </a:xfrm>
        </p:grpSpPr>
        <p:sp>
          <p:nvSpPr>
            <p:cNvPr id="195" name="SMARTInkShape-3805"/>
            <p:cNvSpPr/>
            <p:nvPr>
              <p:custDataLst>
                <p:tags r:id="rId37"/>
              </p:custDataLst>
            </p:nvPr>
          </p:nvSpPr>
          <p:spPr>
            <a:xfrm>
              <a:off x="10716158" y="4012262"/>
              <a:ext cx="120689" cy="205158"/>
            </a:xfrm>
            <a:custGeom>
              <a:avLst/>
              <a:gdLst/>
              <a:ahLst/>
              <a:cxnLst/>
              <a:rect l="0" t="0" r="0" b="0"/>
              <a:pathLst>
                <a:path w="120689" h="205158">
                  <a:moveTo>
                    <a:pt x="85192" y="54913"/>
                  </a:moveTo>
                  <a:lnTo>
                    <a:pt x="85192" y="54913"/>
                  </a:lnTo>
                  <a:lnTo>
                    <a:pt x="85192" y="40724"/>
                  </a:lnTo>
                  <a:lnTo>
                    <a:pt x="84134" y="39104"/>
                  </a:lnTo>
                  <a:lnTo>
                    <a:pt x="82368" y="38024"/>
                  </a:lnTo>
                  <a:lnTo>
                    <a:pt x="76529" y="36823"/>
                  </a:lnTo>
                  <a:lnTo>
                    <a:pt x="54601" y="35989"/>
                  </a:lnTo>
                  <a:lnTo>
                    <a:pt x="47607" y="38742"/>
                  </a:lnTo>
                  <a:lnTo>
                    <a:pt x="29436" y="54188"/>
                  </a:lnTo>
                  <a:lnTo>
                    <a:pt x="23370" y="65527"/>
                  </a:lnTo>
                  <a:lnTo>
                    <a:pt x="8582" y="105456"/>
                  </a:lnTo>
                  <a:lnTo>
                    <a:pt x="1268" y="131101"/>
                  </a:lnTo>
                  <a:lnTo>
                    <a:pt x="0" y="147926"/>
                  </a:lnTo>
                  <a:lnTo>
                    <a:pt x="4682" y="171372"/>
                  </a:lnTo>
                  <a:lnTo>
                    <a:pt x="12771" y="188315"/>
                  </a:lnTo>
                  <a:lnTo>
                    <a:pt x="26927" y="200037"/>
                  </a:lnTo>
                  <a:lnTo>
                    <a:pt x="39472" y="205157"/>
                  </a:lnTo>
                  <a:lnTo>
                    <a:pt x="49349" y="203533"/>
                  </a:lnTo>
                  <a:lnTo>
                    <a:pt x="60794" y="198224"/>
                  </a:lnTo>
                  <a:lnTo>
                    <a:pt x="78082" y="183336"/>
                  </a:lnTo>
                  <a:lnTo>
                    <a:pt x="107267" y="144717"/>
                  </a:lnTo>
                  <a:lnTo>
                    <a:pt x="119813" y="106480"/>
                  </a:lnTo>
                  <a:lnTo>
                    <a:pt x="120688" y="89473"/>
                  </a:lnTo>
                  <a:lnTo>
                    <a:pt x="112625" y="46884"/>
                  </a:lnTo>
                  <a:lnTo>
                    <a:pt x="103904" y="22901"/>
                  </a:lnTo>
                  <a:lnTo>
                    <a:pt x="100841" y="17696"/>
                  </a:lnTo>
                  <a:lnTo>
                    <a:pt x="88972" y="9091"/>
                  </a:lnTo>
                  <a:lnTo>
                    <a:pt x="65594" y="0"/>
                  </a:lnTo>
                  <a:lnTo>
                    <a:pt x="60486" y="1372"/>
                  </a:lnTo>
                  <a:lnTo>
                    <a:pt x="49166" y="8539"/>
                  </a:lnTo>
                  <a:lnTo>
                    <a:pt x="35948" y="24475"/>
                  </a:lnTo>
                  <a:lnTo>
                    <a:pt x="28042" y="453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806"/>
            <p:cNvSpPr/>
            <p:nvPr>
              <p:custDataLst>
                <p:tags r:id="rId38"/>
              </p:custDataLst>
            </p:nvPr>
          </p:nvSpPr>
          <p:spPr>
            <a:xfrm>
              <a:off x="10725185" y="3886200"/>
              <a:ext cx="27218" cy="428626"/>
            </a:xfrm>
            <a:custGeom>
              <a:avLst/>
              <a:gdLst/>
              <a:ahLst/>
              <a:cxnLst/>
              <a:rect l="0" t="0" r="0" b="0"/>
              <a:pathLst>
                <a:path w="27218" h="428626">
                  <a:moveTo>
                    <a:pt x="19015" y="0"/>
                  </a:moveTo>
                  <a:lnTo>
                    <a:pt x="19015" y="0"/>
                  </a:lnTo>
                  <a:lnTo>
                    <a:pt x="27217" y="0"/>
                  </a:lnTo>
                  <a:lnTo>
                    <a:pt x="20827" y="10361"/>
                  </a:lnTo>
                  <a:lnTo>
                    <a:pt x="19120" y="55169"/>
                  </a:lnTo>
                  <a:lnTo>
                    <a:pt x="19046" y="95251"/>
                  </a:lnTo>
                  <a:lnTo>
                    <a:pt x="19024" y="135585"/>
                  </a:lnTo>
                  <a:lnTo>
                    <a:pt x="19017" y="174347"/>
                  </a:lnTo>
                  <a:lnTo>
                    <a:pt x="19016" y="212642"/>
                  </a:lnTo>
                  <a:lnTo>
                    <a:pt x="16191" y="258314"/>
                  </a:lnTo>
                  <a:lnTo>
                    <a:pt x="10078" y="302169"/>
                  </a:lnTo>
                  <a:lnTo>
                    <a:pt x="6719" y="346641"/>
                  </a:lnTo>
                  <a:lnTo>
                    <a:pt x="855" y="389959"/>
                  </a:lnTo>
                  <a:lnTo>
                    <a:pt x="0" y="426040"/>
                  </a:lnTo>
                  <a:lnTo>
                    <a:pt x="1047" y="426901"/>
                  </a:lnTo>
                  <a:lnTo>
                    <a:pt x="949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807"/>
            <p:cNvSpPr/>
            <p:nvPr>
              <p:custDataLst>
                <p:tags r:id="rId39"/>
              </p:custDataLst>
            </p:nvPr>
          </p:nvSpPr>
          <p:spPr>
            <a:xfrm>
              <a:off x="10612173" y="3878033"/>
              <a:ext cx="217753" cy="27218"/>
            </a:xfrm>
            <a:custGeom>
              <a:avLst/>
              <a:gdLst/>
              <a:ahLst/>
              <a:cxnLst/>
              <a:rect l="0" t="0" r="0" b="0"/>
              <a:pathLst>
                <a:path w="217753" h="27218">
                  <a:moveTo>
                    <a:pt x="8202" y="27217"/>
                  </a:moveTo>
                  <a:lnTo>
                    <a:pt x="8202" y="27217"/>
                  </a:lnTo>
                  <a:lnTo>
                    <a:pt x="8202" y="22160"/>
                  </a:lnTo>
                  <a:lnTo>
                    <a:pt x="7144" y="20671"/>
                  </a:lnTo>
                  <a:lnTo>
                    <a:pt x="5378" y="19678"/>
                  </a:lnTo>
                  <a:lnTo>
                    <a:pt x="0" y="18085"/>
                  </a:lnTo>
                  <a:lnTo>
                    <a:pt x="42813" y="9494"/>
                  </a:lnTo>
                  <a:lnTo>
                    <a:pt x="88020" y="5519"/>
                  </a:lnTo>
                  <a:lnTo>
                    <a:pt x="130859" y="0"/>
                  </a:lnTo>
                  <a:lnTo>
                    <a:pt x="170954" y="6515"/>
                  </a:lnTo>
                  <a:lnTo>
                    <a:pt x="217752" y="176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808"/>
            <p:cNvSpPr/>
            <p:nvPr>
              <p:custDataLst>
                <p:tags r:id="rId40"/>
              </p:custDataLst>
            </p:nvPr>
          </p:nvSpPr>
          <p:spPr>
            <a:xfrm>
              <a:off x="10563616" y="4305300"/>
              <a:ext cx="304410" cy="19051"/>
            </a:xfrm>
            <a:custGeom>
              <a:avLst/>
              <a:gdLst/>
              <a:ahLst/>
              <a:cxnLst/>
              <a:rect l="0" t="0" r="0" b="0"/>
              <a:pathLst>
                <a:path w="304410" h="19051">
                  <a:moveTo>
                    <a:pt x="9134" y="0"/>
                  </a:moveTo>
                  <a:lnTo>
                    <a:pt x="9134" y="0"/>
                  </a:lnTo>
                  <a:lnTo>
                    <a:pt x="4077" y="0"/>
                  </a:lnTo>
                  <a:lnTo>
                    <a:pt x="2588" y="1058"/>
                  </a:lnTo>
                  <a:lnTo>
                    <a:pt x="1596" y="2822"/>
                  </a:lnTo>
                  <a:lnTo>
                    <a:pt x="0" y="8201"/>
                  </a:lnTo>
                  <a:lnTo>
                    <a:pt x="929" y="8642"/>
                  </a:lnTo>
                  <a:lnTo>
                    <a:pt x="12845" y="12173"/>
                  </a:lnTo>
                  <a:lnTo>
                    <a:pt x="24541" y="15994"/>
                  </a:lnTo>
                  <a:lnTo>
                    <a:pt x="63566" y="18446"/>
                  </a:lnTo>
                  <a:lnTo>
                    <a:pt x="106433" y="18931"/>
                  </a:lnTo>
                  <a:lnTo>
                    <a:pt x="148736" y="19015"/>
                  </a:lnTo>
                  <a:lnTo>
                    <a:pt x="180540" y="19034"/>
                  </a:lnTo>
                  <a:lnTo>
                    <a:pt x="219729" y="19045"/>
                  </a:lnTo>
                  <a:lnTo>
                    <a:pt x="262048" y="19050"/>
                  </a:lnTo>
                  <a:lnTo>
                    <a:pt x="277821" y="16227"/>
                  </a:lnTo>
                  <a:lnTo>
                    <a:pt x="304409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809"/>
            <p:cNvSpPr/>
            <p:nvPr>
              <p:custDataLst>
                <p:tags r:id="rId41"/>
              </p:custDataLst>
            </p:nvPr>
          </p:nvSpPr>
          <p:spPr>
            <a:xfrm>
              <a:off x="11001639" y="3916215"/>
              <a:ext cx="123562" cy="329569"/>
            </a:xfrm>
            <a:custGeom>
              <a:avLst/>
              <a:gdLst/>
              <a:ahLst/>
              <a:cxnLst/>
              <a:rect l="0" t="0" r="0" b="0"/>
              <a:pathLst>
                <a:path w="123562" h="329569">
                  <a:moveTo>
                    <a:pt x="75936" y="17610"/>
                  </a:moveTo>
                  <a:lnTo>
                    <a:pt x="75936" y="17610"/>
                  </a:lnTo>
                  <a:lnTo>
                    <a:pt x="84138" y="9409"/>
                  </a:lnTo>
                  <a:lnTo>
                    <a:pt x="83520" y="7909"/>
                  </a:lnTo>
                  <a:lnTo>
                    <a:pt x="77144" y="0"/>
                  </a:lnTo>
                  <a:lnTo>
                    <a:pt x="75683" y="578"/>
                  </a:lnTo>
                  <a:lnTo>
                    <a:pt x="71238" y="4043"/>
                  </a:lnTo>
                  <a:lnTo>
                    <a:pt x="53214" y="30100"/>
                  </a:lnTo>
                  <a:lnTo>
                    <a:pt x="35544" y="68643"/>
                  </a:lnTo>
                  <a:lnTo>
                    <a:pt x="13388" y="116092"/>
                  </a:lnTo>
                  <a:lnTo>
                    <a:pt x="4250" y="150741"/>
                  </a:lnTo>
                  <a:lnTo>
                    <a:pt x="1073" y="192993"/>
                  </a:lnTo>
                  <a:lnTo>
                    <a:pt x="0" y="240088"/>
                  </a:lnTo>
                  <a:lnTo>
                    <a:pt x="2637" y="266268"/>
                  </a:lnTo>
                  <a:lnTo>
                    <a:pt x="10121" y="288490"/>
                  </a:lnTo>
                  <a:lnTo>
                    <a:pt x="27186" y="310536"/>
                  </a:lnTo>
                  <a:lnTo>
                    <a:pt x="49850" y="323948"/>
                  </a:lnTo>
                  <a:lnTo>
                    <a:pt x="71618" y="329568"/>
                  </a:lnTo>
                  <a:lnTo>
                    <a:pt x="123561" y="312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810"/>
            <p:cNvSpPr/>
            <p:nvPr>
              <p:custDataLst>
                <p:tags r:id="rId42"/>
              </p:custDataLst>
            </p:nvPr>
          </p:nvSpPr>
          <p:spPr>
            <a:xfrm>
              <a:off x="11239500" y="3934333"/>
              <a:ext cx="28576" cy="287429"/>
            </a:xfrm>
            <a:custGeom>
              <a:avLst/>
              <a:gdLst/>
              <a:ahLst/>
              <a:cxnLst/>
              <a:rect l="0" t="0" r="0" b="0"/>
              <a:pathLst>
                <a:path w="28576" h="287429">
                  <a:moveTo>
                    <a:pt x="0" y="18542"/>
                  </a:moveTo>
                  <a:lnTo>
                    <a:pt x="0" y="18542"/>
                  </a:lnTo>
                  <a:lnTo>
                    <a:pt x="0" y="0"/>
                  </a:lnTo>
                  <a:lnTo>
                    <a:pt x="0" y="46574"/>
                  </a:lnTo>
                  <a:lnTo>
                    <a:pt x="2824" y="85056"/>
                  </a:lnTo>
                  <a:lnTo>
                    <a:pt x="8202" y="130929"/>
                  </a:lnTo>
                  <a:lnTo>
                    <a:pt x="9265" y="176052"/>
                  </a:lnTo>
                  <a:lnTo>
                    <a:pt x="9490" y="219449"/>
                  </a:lnTo>
                  <a:lnTo>
                    <a:pt x="9518" y="261271"/>
                  </a:lnTo>
                  <a:lnTo>
                    <a:pt x="10582" y="278728"/>
                  </a:lnTo>
                  <a:lnTo>
                    <a:pt x="14581" y="286933"/>
                  </a:lnTo>
                  <a:lnTo>
                    <a:pt x="17128" y="287428"/>
                  </a:lnTo>
                  <a:lnTo>
                    <a:pt x="19885" y="285641"/>
                  </a:lnTo>
                  <a:lnTo>
                    <a:pt x="28575" y="275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3811"/>
            <p:cNvSpPr/>
            <p:nvPr>
              <p:custDataLst>
                <p:tags r:id="rId43"/>
              </p:custDataLst>
            </p:nvPr>
          </p:nvSpPr>
          <p:spPr>
            <a:xfrm>
              <a:off x="11344275" y="3935597"/>
              <a:ext cx="209551" cy="268707"/>
            </a:xfrm>
            <a:custGeom>
              <a:avLst/>
              <a:gdLst/>
              <a:ahLst/>
              <a:cxnLst/>
              <a:rect l="0" t="0" r="0" b="0"/>
              <a:pathLst>
                <a:path w="209551" h="268707">
                  <a:moveTo>
                    <a:pt x="0" y="45853"/>
                  </a:moveTo>
                  <a:lnTo>
                    <a:pt x="0" y="45853"/>
                  </a:lnTo>
                  <a:lnTo>
                    <a:pt x="0" y="36445"/>
                  </a:lnTo>
                  <a:lnTo>
                    <a:pt x="0" y="41419"/>
                  </a:lnTo>
                  <a:lnTo>
                    <a:pt x="2824" y="46704"/>
                  </a:lnTo>
                  <a:lnTo>
                    <a:pt x="6546" y="52581"/>
                  </a:lnTo>
                  <a:lnTo>
                    <a:pt x="16889" y="95172"/>
                  </a:lnTo>
                  <a:lnTo>
                    <a:pt x="25311" y="139210"/>
                  </a:lnTo>
                  <a:lnTo>
                    <a:pt x="33201" y="182468"/>
                  </a:lnTo>
                  <a:lnTo>
                    <a:pt x="37456" y="227990"/>
                  </a:lnTo>
                  <a:lnTo>
                    <a:pt x="38872" y="243220"/>
                  </a:lnTo>
                  <a:lnTo>
                    <a:pt x="40732" y="247281"/>
                  </a:lnTo>
                  <a:lnTo>
                    <a:pt x="46263" y="253799"/>
                  </a:lnTo>
                  <a:lnTo>
                    <a:pt x="49842" y="249046"/>
                  </a:lnTo>
                  <a:lnTo>
                    <a:pt x="66870" y="206384"/>
                  </a:lnTo>
                  <a:lnTo>
                    <a:pt x="80711" y="162480"/>
                  </a:lnTo>
                  <a:lnTo>
                    <a:pt x="84735" y="145365"/>
                  </a:lnTo>
                  <a:lnTo>
                    <a:pt x="85594" y="133603"/>
                  </a:lnTo>
                  <a:lnTo>
                    <a:pt x="86695" y="132928"/>
                  </a:lnTo>
                  <a:lnTo>
                    <a:pt x="90742" y="132178"/>
                  </a:lnTo>
                  <a:lnTo>
                    <a:pt x="92246" y="133036"/>
                  </a:lnTo>
                  <a:lnTo>
                    <a:pt x="93245" y="134667"/>
                  </a:lnTo>
                  <a:lnTo>
                    <a:pt x="111419" y="179891"/>
                  </a:lnTo>
                  <a:lnTo>
                    <a:pt x="129143" y="226806"/>
                  </a:lnTo>
                  <a:lnTo>
                    <a:pt x="133162" y="247047"/>
                  </a:lnTo>
                  <a:lnTo>
                    <a:pt x="141387" y="267421"/>
                  </a:lnTo>
                  <a:lnTo>
                    <a:pt x="142941" y="268706"/>
                  </a:lnTo>
                  <a:lnTo>
                    <a:pt x="145036" y="268506"/>
                  </a:lnTo>
                  <a:lnTo>
                    <a:pt x="147491" y="267313"/>
                  </a:lnTo>
                  <a:lnTo>
                    <a:pt x="162115" y="226619"/>
                  </a:lnTo>
                  <a:lnTo>
                    <a:pt x="177825" y="184663"/>
                  </a:lnTo>
                  <a:lnTo>
                    <a:pt x="187682" y="139673"/>
                  </a:lnTo>
                  <a:lnTo>
                    <a:pt x="191188" y="98111"/>
                  </a:lnTo>
                  <a:lnTo>
                    <a:pt x="197966" y="61114"/>
                  </a:lnTo>
                  <a:lnTo>
                    <a:pt x="204675" y="18411"/>
                  </a:lnTo>
                  <a:lnTo>
                    <a:pt x="208105" y="4208"/>
                  </a:lnTo>
                  <a:lnTo>
                    <a:pt x="207529" y="2215"/>
                  </a:lnTo>
                  <a:lnTo>
                    <a:pt x="206086" y="886"/>
                  </a:lnTo>
                  <a:lnTo>
                    <a:pt x="204065" y="0"/>
                  </a:lnTo>
                  <a:lnTo>
                    <a:pt x="203777" y="468"/>
                  </a:lnTo>
                  <a:lnTo>
                    <a:pt x="207370" y="6183"/>
                  </a:lnTo>
                  <a:lnTo>
                    <a:pt x="209550" y="17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3812"/>
            <p:cNvSpPr/>
            <p:nvPr>
              <p:custDataLst>
                <p:tags r:id="rId44"/>
              </p:custDataLst>
            </p:nvPr>
          </p:nvSpPr>
          <p:spPr>
            <a:xfrm>
              <a:off x="11639588" y="3906574"/>
              <a:ext cx="28538" cy="279233"/>
            </a:xfrm>
            <a:custGeom>
              <a:avLst/>
              <a:gdLst/>
              <a:ahLst/>
              <a:cxnLst/>
              <a:rect l="0" t="0" r="0" b="0"/>
              <a:pathLst>
                <a:path w="28538" h="279233">
                  <a:moveTo>
                    <a:pt x="28537" y="8201"/>
                  </a:moveTo>
                  <a:lnTo>
                    <a:pt x="28537" y="8201"/>
                  </a:lnTo>
                  <a:lnTo>
                    <a:pt x="28537" y="3144"/>
                  </a:lnTo>
                  <a:lnTo>
                    <a:pt x="27479" y="1655"/>
                  </a:lnTo>
                  <a:lnTo>
                    <a:pt x="25713" y="662"/>
                  </a:lnTo>
                  <a:lnTo>
                    <a:pt x="23479" y="0"/>
                  </a:lnTo>
                  <a:lnTo>
                    <a:pt x="23049" y="1675"/>
                  </a:lnTo>
                  <a:lnTo>
                    <a:pt x="25392" y="9182"/>
                  </a:lnTo>
                  <a:lnTo>
                    <a:pt x="20060" y="56748"/>
                  </a:lnTo>
                  <a:lnTo>
                    <a:pt x="18160" y="101712"/>
                  </a:lnTo>
                  <a:lnTo>
                    <a:pt x="11512" y="145715"/>
                  </a:lnTo>
                  <a:lnTo>
                    <a:pt x="4830" y="190586"/>
                  </a:lnTo>
                  <a:lnTo>
                    <a:pt x="922" y="235198"/>
                  </a:lnTo>
                  <a:lnTo>
                    <a:pt x="0" y="278222"/>
                  </a:lnTo>
                  <a:lnTo>
                    <a:pt x="1045" y="279232"/>
                  </a:lnTo>
                  <a:lnTo>
                    <a:pt x="9487" y="2653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3813"/>
            <p:cNvSpPr/>
            <p:nvPr>
              <p:custDataLst>
                <p:tags r:id="rId45"/>
              </p:custDataLst>
            </p:nvPr>
          </p:nvSpPr>
          <p:spPr>
            <a:xfrm>
              <a:off x="11658600" y="3848100"/>
              <a:ext cx="127710" cy="466726"/>
            </a:xfrm>
            <a:custGeom>
              <a:avLst/>
              <a:gdLst/>
              <a:ahLst/>
              <a:cxnLst/>
              <a:rect l="0" t="0" r="0" b="0"/>
              <a:pathLst>
                <a:path w="127710" h="466726">
                  <a:moveTo>
                    <a:pt x="76200" y="0"/>
                  </a:moveTo>
                  <a:lnTo>
                    <a:pt x="76200" y="0"/>
                  </a:lnTo>
                  <a:lnTo>
                    <a:pt x="81258" y="0"/>
                  </a:lnTo>
                  <a:lnTo>
                    <a:pt x="86561" y="2822"/>
                  </a:lnTo>
                  <a:lnTo>
                    <a:pt x="92447" y="8663"/>
                  </a:lnTo>
                  <a:lnTo>
                    <a:pt x="98590" y="18314"/>
                  </a:lnTo>
                  <a:lnTo>
                    <a:pt x="108000" y="55874"/>
                  </a:lnTo>
                  <a:lnTo>
                    <a:pt x="117490" y="92050"/>
                  </a:lnTo>
                  <a:lnTo>
                    <a:pt x="127004" y="138046"/>
                  </a:lnTo>
                  <a:lnTo>
                    <a:pt x="127709" y="176359"/>
                  </a:lnTo>
                  <a:lnTo>
                    <a:pt x="125551" y="214907"/>
                  </a:lnTo>
                  <a:lnTo>
                    <a:pt x="123277" y="259350"/>
                  </a:lnTo>
                  <a:lnTo>
                    <a:pt x="113565" y="303349"/>
                  </a:lnTo>
                  <a:lnTo>
                    <a:pt x="101454" y="347670"/>
                  </a:lnTo>
                  <a:lnTo>
                    <a:pt x="81267" y="388527"/>
                  </a:lnTo>
                  <a:lnTo>
                    <a:pt x="44338" y="431346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901"/>
          <p:cNvGrpSpPr/>
          <p:nvPr/>
        </p:nvGrpSpPr>
        <p:grpSpPr>
          <a:xfrm>
            <a:off x="8696325" y="4699303"/>
            <a:ext cx="895351" cy="399466"/>
            <a:chOff x="8696325" y="4699303"/>
            <a:chExt cx="895351" cy="399466"/>
          </a:xfrm>
        </p:grpSpPr>
        <p:sp>
          <p:nvSpPr>
            <p:cNvPr id="205" name="SMARTInkShape-3814"/>
            <p:cNvSpPr/>
            <p:nvPr>
              <p:custDataLst>
                <p:tags r:id="rId31"/>
              </p:custDataLst>
            </p:nvPr>
          </p:nvSpPr>
          <p:spPr>
            <a:xfrm>
              <a:off x="8696325" y="4780238"/>
              <a:ext cx="93333" cy="318531"/>
            </a:xfrm>
            <a:custGeom>
              <a:avLst/>
              <a:gdLst/>
              <a:ahLst/>
              <a:cxnLst/>
              <a:rect l="0" t="0" r="0" b="0"/>
              <a:pathLst>
                <a:path w="93333" h="318531">
                  <a:moveTo>
                    <a:pt x="19050" y="125137"/>
                  </a:moveTo>
                  <a:lnTo>
                    <a:pt x="19050" y="125137"/>
                  </a:lnTo>
                  <a:lnTo>
                    <a:pt x="19050" y="168389"/>
                  </a:lnTo>
                  <a:lnTo>
                    <a:pt x="19050" y="209490"/>
                  </a:lnTo>
                  <a:lnTo>
                    <a:pt x="19050" y="251930"/>
                  </a:lnTo>
                  <a:lnTo>
                    <a:pt x="19050" y="294862"/>
                  </a:lnTo>
                  <a:lnTo>
                    <a:pt x="19050" y="316590"/>
                  </a:lnTo>
                  <a:lnTo>
                    <a:pt x="17992" y="318389"/>
                  </a:lnTo>
                  <a:lnTo>
                    <a:pt x="16228" y="318530"/>
                  </a:lnTo>
                  <a:lnTo>
                    <a:pt x="13993" y="317566"/>
                  </a:lnTo>
                  <a:lnTo>
                    <a:pt x="11510" y="305205"/>
                  </a:lnTo>
                  <a:lnTo>
                    <a:pt x="9786" y="262797"/>
                  </a:lnTo>
                  <a:lnTo>
                    <a:pt x="9603" y="222252"/>
                  </a:lnTo>
                  <a:lnTo>
                    <a:pt x="9559" y="188408"/>
                  </a:lnTo>
                  <a:lnTo>
                    <a:pt x="9535" y="148824"/>
                  </a:lnTo>
                  <a:lnTo>
                    <a:pt x="9528" y="106873"/>
                  </a:lnTo>
                  <a:lnTo>
                    <a:pt x="16071" y="65986"/>
                  </a:lnTo>
                  <a:lnTo>
                    <a:pt x="20285" y="33645"/>
                  </a:lnTo>
                  <a:lnTo>
                    <a:pt x="36776" y="5504"/>
                  </a:lnTo>
                  <a:lnTo>
                    <a:pt x="40392" y="931"/>
                  </a:lnTo>
                  <a:lnTo>
                    <a:pt x="44921" y="0"/>
                  </a:lnTo>
                  <a:lnTo>
                    <a:pt x="50055" y="1496"/>
                  </a:lnTo>
                  <a:lnTo>
                    <a:pt x="60347" y="8802"/>
                  </a:lnTo>
                  <a:lnTo>
                    <a:pt x="68449" y="19105"/>
                  </a:lnTo>
                  <a:lnTo>
                    <a:pt x="82272" y="57116"/>
                  </a:lnTo>
                  <a:lnTo>
                    <a:pt x="93332" y="100853"/>
                  </a:lnTo>
                  <a:lnTo>
                    <a:pt x="89625" y="126408"/>
                  </a:lnTo>
                  <a:lnTo>
                    <a:pt x="72810" y="169142"/>
                  </a:lnTo>
                  <a:lnTo>
                    <a:pt x="58380" y="188505"/>
                  </a:lnTo>
                  <a:lnTo>
                    <a:pt x="49582" y="195634"/>
                  </a:lnTo>
                  <a:lnTo>
                    <a:pt x="30256" y="205267"/>
                  </a:lnTo>
                  <a:lnTo>
                    <a:pt x="25462" y="206074"/>
                  </a:lnTo>
                  <a:lnTo>
                    <a:pt x="21208" y="205553"/>
                  </a:lnTo>
                  <a:lnTo>
                    <a:pt x="0" y="2013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3815"/>
            <p:cNvSpPr/>
            <p:nvPr>
              <p:custDataLst>
                <p:tags r:id="rId32"/>
              </p:custDataLst>
            </p:nvPr>
          </p:nvSpPr>
          <p:spPr>
            <a:xfrm>
              <a:off x="8848725" y="4914900"/>
              <a:ext cx="47626" cy="9526"/>
            </a:xfrm>
            <a:custGeom>
              <a:avLst/>
              <a:gdLst/>
              <a:ahLst/>
              <a:cxnLst/>
              <a:rect l="0" t="0" r="0" b="0"/>
              <a:pathLst>
                <a:path w="47626" h="9526">
                  <a:moveTo>
                    <a:pt x="0" y="9525"/>
                  </a:moveTo>
                  <a:lnTo>
                    <a:pt x="0" y="9525"/>
                  </a:lnTo>
                  <a:lnTo>
                    <a:pt x="5057" y="4469"/>
                  </a:lnTo>
                  <a:lnTo>
                    <a:pt x="13184" y="1986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3816"/>
            <p:cNvSpPr/>
            <p:nvPr>
              <p:custDataLst>
                <p:tags r:id="rId33"/>
              </p:custDataLst>
            </p:nvPr>
          </p:nvSpPr>
          <p:spPr>
            <a:xfrm>
              <a:off x="8982075" y="4829175"/>
              <a:ext cx="66676" cy="111171"/>
            </a:xfrm>
            <a:custGeom>
              <a:avLst/>
              <a:gdLst/>
              <a:ahLst/>
              <a:cxnLst/>
              <a:rect l="0" t="0" r="0" b="0"/>
              <a:pathLst>
                <a:path w="66676" h="111171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822" y="17900"/>
                  </a:lnTo>
                  <a:lnTo>
                    <a:pt x="13257" y="41636"/>
                  </a:lnTo>
                  <a:lnTo>
                    <a:pt x="23598" y="84215"/>
                  </a:lnTo>
                  <a:lnTo>
                    <a:pt x="27101" y="103739"/>
                  </a:lnTo>
                  <a:lnTo>
                    <a:pt x="29709" y="107260"/>
                  </a:lnTo>
                  <a:lnTo>
                    <a:pt x="33564" y="109606"/>
                  </a:lnTo>
                  <a:lnTo>
                    <a:pt x="38251" y="111170"/>
                  </a:lnTo>
                  <a:lnTo>
                    <a:pt x="41377" y="111156"/>
                  </a:lnTo>
                  <a:lnTo>
                    <a:pt x="43459" y="110087"/>
                  </a:lnTo>
                  <a:lnTo>
                    <a:pt x="51858" y="95711"/>
                  </a:lnTo>
                  <a:lnTo>
                    <a:pt x="62651" y="65943"/>
                  </a:lnTo>
                  <a:lnTo>
                    <a:pt x="66675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3817"/>
            <p:cNvSpPr/>
            <p:nvPr>
              <p:custDataLst>
                <p:tags r:id="rId34"/>
              </p:custDataLst>
            </p:nvPr>
          </p:nvSpPr>
          <p:spPr>
            <a:xfrm>
              <a:off x="9082432" y="4699303"/>
              <a:ext cx="318744" cy="256019"/>
            </a:xfrm>
            <a:custGeom>
              <a:avLst/>
              <a:gdLst/>
              <a:ahLst/>
              <a:cxnLst/>
              <a:rect l="0" t="0" r="0" b="0"/>
              <a:pathLst>
                <a:path w="318744" h="256019">
                  <a:moveTo>
                    <a:pt x="42518" y="148922"/>
                  </a:moveTo>
                  <a:lnTo>
                    <a:pt x="42518" y="148922"/>
                  </a:lnTo>
                  <a:lnTo>
                    <a:pt x="47575" y="143866"/>
                  </a:lnTo>
                  <a:lnTo>
                    <a:pt x="52879" y="141383"/>
                  </a:lnTo>
                  <a:lnTo>
                    <a:pt x="55775" y="140721"/>
                  </a:lnTo>
                  <a:lnTo>
                    <a:pt x="56647" y="139221"/>
                  </a:lnTo>
                  <a:lnTo>
                    <a:pt x="56171" y="137163"/>
                  </a:lnTo>
                  <a:lnTo>
                    <a:pt x="54796" y="134733"/>
                  </a:lnTo>
                  <a:lnTo>
                    <a:pt x="52819" y="133112"/>
                  </a:lnTo>
                  <a:lnTo>
                    <a:pt x="47802" y="131313"/>
                  </a:lnTo>
                  <a:lnTo>
                    <a:pt x="44982" y="131890"/>
                  </a:lnTo>
                  <a:lnTo>
                    <a:pt x="39027" y="135355"/>
                  </a:lnTo>
                  <a:lnTo>
                    <a:pt x="24667" y="148313"/>
                  </a:lnTo>
                  <a:lnTo>
                    <a:pt x="12064" y="170614"/>
                  </a:lnTo>
                  <a:lnTo>
                    <a:pt x="33" y="208951"/>
                  </a:lnTo>
                  <a:lnTo>
                    <a:pt x="0" y="226402"/>
                  </a:lnTo>
                  <a:lnTo>
                    <a:pt x="3544" y="253362"/>
                  </a:lnTo>
                  <a:lnTo>
                    <a:pt x="4895" y="255590"/>
                  </a:lnTo>
                  <a:lnTo>
                    <a:pt x="6852" y="256018"/>
                  </a:lnTo>
                  <a:lnTo>
                    <a:pt x="22656" y="249099"/>
                  </a:lnTo>
                  <a:lnTo>
                    <a:pt x="31220" y="240718"/>
                  </a:lnTo>
                  <a:lnTo>
                    <a:pt x="38555" y="227820"/>
                  </a:lnTo>
                  <a:lnTo>
                    <a:pt x="51887" y="187868"/>
                  </a:lnTo>
                  <a:lnTo>
                    <a:pt x="59655" y="159202"/>
                  </a:lnTo>
                  <a:lnTo>
                    <a:pt x="59234" y="156834"/>
                  </a:lnTo>
                  <a:lnTo>
                    <a:pt x="57896" y="156313"/>
                  </a:lnTo>
                  <a:lnTo>
                    <a:pt x="55946" y="157024"/>
                  </a:lnTo>
                  <a:lnTo>
                    <a:pt x="54644" y="159616"/>
                  </a:lnTo>
                  <a:lnTo>
                    <a:pt x="52270" y="198462"/>
                  </a:lnTo>
                  <a:lnTo>
                    <a:pt x="53169" y="223573"/>
                  </a:lnTo>
                  <a:lnTo>
                    <a:pt x="57130" y="234312"/>
                  </a:lnTo>
                  <a:lnTo>
                    <a:pt x="59668" y="237599"/>
                  </a:lnTo>
                  <a:lnTo>
                    <a:pt x="65310" y="241250"/>
                  </a:lnTo>
                  <a:lnTo>
                    <a:pt x="68296" y="240108"/>
                  </a:lnTo>
                  <a:lnTo>
                    <a:pt x="88900" y="217400"/>
                  </a:lnTo>
                  <a:lnTo>
                    <a:pt x="111980" y="172351"/>
                  </a:lnTo>
                  <a:lnTo>
                    <a:pt x="124990" y="130776"/>
                  </a:lnTo>
                  <a:lnTo>
                    <a:pt x="137752" y="87443"/>
                  </a:lnTo>
                  <a:lnTo>
                    <a:pt x="150464" y="47761"/>
                  </a:lnTo>
                  <a:lnTo>
                    <a:pt x="156654" y="152"/>
                  </a:lnTo>
                  <a:lnTo>
                    <a:pt x="155649" y="0"/>
                  </a:lnTo>
                  <a:lnTo>
                    <a:pt x="151712" y="2654"/>
                  </a:lnTo>
                  <a:lnTo>
                    <a:pt x="141620" y="26073"/>
                  </a:lnTo>
                  <a:lnTo>
                    <a:pt x="131560" y="72838"/>
                  </a:lnTo>
                  <a:lnTo>
                    <a:pt x="128168" y="108622"/>
                  </a:lnTo>
                  <a:lnTo>
                    <a:pt x="120898" y="152995"/>
                  </a:lnTo>
                  <a:lnTo>
                    <a:pt x="119149" y="192882"/>
                  </a:lnTo>
                  <a:lnTo>
                    <a:pt x="121732" y="208324"/>
                  </a:lnTo>
                  <a:lnTo>
                    <a:pt x="126956" y="226861"/>
                  </a:lnTo>
                  <a:lnTo>
                    <a:pt x="128444" y="228398"/>
                  </a:lnTo>
                  <a:lnTo>
                    <a:pt x="130493" y="228364"/>
                  </a:lnTo>
                  <a:lnTo>
                    <a:pt x="132918" y="227283"/>
                  </a:lnTo>
                  <a:lnTo>
                    <a:pt x="146443" y="215649"/>
                  </a:lnTo>
                  <a:lnTo>
                    <a:pt x="152207" y="204684"/>
                  </a:lnTo>
                  <a:lnTo>
                    <a:pt x="165871" y="169063"/>
                  </a:lnTo>
                  <a:lnTo>
                    <a:pt x="167393" y="211407"/>
                  </a:lnTo>
                  <a:lnTo>
                    <a:pt x="171396" y="218321"/>
                  </a:lnTo>
                  <a:lnTo>
                    <a:pt x="173945" y="220588"/>
                  </a:lnTo>
                  <a:lnTo>
                    <a:pt x="179599" y="223107"/>
                  </a:lnTo>
                  <a:lnTo>
                    <a:pt x="182589" y="221662"/>
                  </a:lnTo>
                  <a:lnTo>
                    <a:pt x="191852" y="209515"/>
                  </a:lnTo>
                  <a:lnTo>
                    <a:pt x="213412" y="178186"/>
                  </a:lnTo>
                  <a:lnTo>
                    <a:pt x="216768" y="204361"/>
                  </a:lnTo>
                  <a:lnTo>
                    <a:pt x="219010" y="208106"/>
                  </a:lnTo>
                  <a:lnTo>
                    <a:pt x="221561" y="210603"/>
                  </a:lnTo>
                  <a:lnTo>
                    <a:pt x="227221" y="213377"/>
                  </a:lnTo>
                  <a:lnTo>
                    <a:pt x="246469" y="214940"/>
                  </a:lnTo>
                  <a:lnTo>
                    <a:pt x="267226" y="210346"/>
                  </a:lnTo>
                  <a:lnTo>
                    <a:pt x="296776" y="188735"/>
                  </a:lnTo>
                  <a:lnTo>
                    <a:pt x="311817" y="174660"/>
                  </a:lnTo>
                  <a:lnTo>
                    <a:pt x="315665" y="165300"/>
                  </a:lnTo>
                  <a:lnTo>
                    <a:pt x="316691" y="159841"/>
                  </a:lnTo>
                  <a:lnTo>
                    <a:pt x="315258" y="156201"/>
                  </a:lnTo>
                  <a:lnTo>
                    <a:pt x="312186" y="153774"/>
                  </a:lnTo>
                  <a:lnTo>
                    <a:pt x="308022" y="152157"/>
                  </a:lnTo>
                  <a:lnTo>
                    <a:pt x="305245" y="152137"/>
                  </a:lnTo>
                  <a:lnTo>
                    <a:pt x="303395" y="153182"/>
                  </a:lnTo>
                  <a:lnTo>
                    <a:pt x="278451" y="184654"/>
                  </a:lnTo>
                  <a:lnTo>
                    <a:pt x="273292" y="203137"/>
                  </a:lnTo>
                  <a:lnTo>
                    <a:pt x="274906" y="215704"/>
                  </a:lnTo>
                  <a:lnTo>
                    <a:pt x="276818" y="222018"/>
                  </a:lnTo>
                  <a:lnTo>
                    <a:pt x="284587" y="231856"/>
                  </a:lnTo>
                  <a:lnTo>
                    <a:pt x="295096" y="238698"/>
                  </a:lnTo>
                  <a:lnTo>
                    <a:pt x="318743" y="244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3818"/>
            <p:cNvSpPr/>
            <p:nvPr>
              <p:custDataLst>
                <p:tags r:id="rId35"/>
              </p:custDataLst>
            </p:nvPr>
          </p:nvSpPr>
          <p:spPr>
            <a:xfrm>
              <a:off x="9501346" y="4876800"/>
              <a:ext cx="61755" cy="1"/>
            </a:xfrm>
            <a:custGeom>
              <a:avLst/>
              <a:gdLst/>
              <a:ahLst/>
              <a:cxnLst/>
              <a:rect l="0" t="0" r="0" b="0"/>
              <a:pathLst>
                <a:path w="61755" h="1">
                  <a:moveTo>
                    <a:pt x="14129" y="0"/>
                  </a:moveTo>
                  <a:lnTo>
                    <a:pt x="14129" y="0"/>
                  </a:lnTo>
                  <a:lnTo>
                    <a:pt x="0" y="0"/>
                  </a:lnTo>
                  <a:lnTo>
                    <a:pt x="617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3819"/>
            <p:cNvSpPr/>
            <p:nvPr>
              <p:custDataLst>
                <p:tags r:id="rId36"/>
              </p:custDataLst>
            </p:nvPr>
          </p:nvSpPr>
          <p:spPr>
            <a:xfrm>
              <a:off x="9497749" y="4933950"/>
              <a:ext cx="93927" cy="19051"/>
            </a:xfrm>
            <a:custGeom>
              <a:avLst/>
              <a:gdLst/>
              <a:ahLst/>
              <a:cxnLst/>
              <a:rect l="0" t="0" r="0" b="0"/>
              <a:pathLst>
                <a:path w="93927" h="19051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9181" y="14189"/>
                  </a:lnTo>
                  <a:lnTo>
                    <a:pt x="25308" y="17609"/>
                  </a:lnTo>
                  <a:lnTo>
                    <a:pt x="93926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902"/>
          <p:cNvGrpSpPr/>
          <p:nvPr/>
        </p:nvGrpSpPr>
        <p:grpSpPr>
          <a:xfrm>
            <a:off x="9773041" y="4743611"/>
            <a:ext cx="552060" cy="326896"/>
            <a:chOff x="9773041" y="4743611"/>
            <a:chExt cx="552060" cy="326896"/>
          </a:xfrm>
        </p:grpSpPr>
        <p:sp>
          <p:nvSpPr>
            <p:cNvPr id="212" name="SMARTInkShape-3820"/>
            <p:cNvSpPr/>
            <p:nvPr>
              <p:custDataLst>
                <p:tags r:id="rId28"/>
              </p:custDataLst>
            </p:nvPr>
          </p:nvSpPr>
          <p:spPr>
            <a:xfrm>
              <a:off x="10315575" y="4800600"/>
              <a:ext cx="9526" cy="247651"/>
            </a:xfrm>
            <a:custGeom>
              <a:avLst/>
              <a:gdLst/>
              <a:ahLst/>
              <a:cxnLst/>
              <a:rect l="0" t="0" r="0" b="0"/>
              <a:pathLst>
                <a:path w="9526" h="247651">
                  <a:moveTo>
                    <a:pt x="0" y="0"/>
                  </a:moveTo>
                  <a:lnTo>
                    <a:pt x="0" y="0"/>
                  </a:lnTo>
                  <a:lnTo>
                    <a:pt x="1058" y="16267"/>
                  </a:lnTo>
                  <a:lnTo>
                    <a:pt x="7538" y="54601"/>
                  </a:lnTo>
                  <a:lnTo>
                    <a:pt x="8937" y="94495"/>
                  </a:lnTo>
                  <a:lnTo>
                    <a:pt x="9351" y="135949"/>
                  </a:lnTo>
                  <a:lnTo>
                    <a:pt x="9473" y="176100"/>
                  </a:lnTo>
                  <a:lnTo>
                    <a:pt x="4459" y="218112"/>
                  </a:lnTo>
                  <a:lnTo>
                    <a:pt x="4031" y="224783"/>
                  </a:lnTo>
                  <a:lnTo>
                    <a:pt x="4804" y="229231"/>
                  </a:lnTo>
                  <a:lnTo>
                    <a:pt x="7426" y="235231"/>
                  </a:lnTo>
                  <a:lnTo>
                    <a:pt x="9525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3821"/>
            <p:cNvSpPr/>
            <p:nvPr>
              <p:custDataLst>
                <p:tags r:id="rId29"/>
              </p:custDataLst>
            </p:nvPr>
          </p:nvSpPr>
          <p:spPr>
            <a:xfrm>
              <a:off x="10051275" y="4743611"/>
              <a:ext cx="136100" cy="326896"/>
            </a:xfrm>
            <a:custGeom>
              <a:avLst/>
              <a:gdLst/>
              <a:ahLst/>
              <a:cxnLst/>
              <a:rect l="0" t="0" r="0" b="0"/>
              <a:pathLst>
                <a:path w="136100" h="326896">
                  <a:moveTo>
                    <a:pt x="111900" y="28414"/>
                  </a:moveTo>
                  <a:lnTo>
                    <a:pt x="111900" y="28414"/>
                  </a:lnTo>
                  <a:lnTo>
                    <a:pt x="127087" y="12167"/>
                  </a:lnTo>
                  <a:lnTo>
                    <a:pt x="129235" y="6024"/>
                  </a:lnTo>
                  <a:lnTo>
                    <a:pt x="130864" y="3962"/>
                  </a:lnTo>
                  <a:lnTo>
                    <a:pt x="136099" y="1061"/>
                  </a:lnTo>
                  <a:lnTo>
                    <a:pt x="135440" y="653"/>
                  </a:lnTo>
                  <a:lnTo>
                    <a:pt x="121723" y="0"/>
                  </a:lnTo>
                  <a:lnTo>
                    <a:pt x="99641" y="10000"/>
                  </a:lnTo>
                  <a:lnTo>
                    <a:pt x="71340" y="33400"/>
                  </a:lnTo>
                  <a:lnTo>
                    <a:pt x="39133" y="79456"/>
                  </a:lnTo>
                  <a:lnTo>
                    <a:pt x="14973" y="124114"/>
                  </a:lnTo>
                  <a:lnTo>
                    <a:pt x="2129" y="169457"/>
                  </a:lnTo>
                  <a:lnTo>
                    <a:pt x="0" y="206612"/>
                  </a:lnTo>
                  <a:lnTo>
                    <a:pt x="6660" y="242315"/>
                  </a:lnTo>
                  <a:lnTo>
                    <a:pt x="21568" y="267240"/>
                  </a:lnTo>
                  <a:lnTo>
                    <a:pt x="52590" y="301050"/>
                  </a:lnTo>
                  <a:lnTo>
                    <a:pt x="88763" y="325346"/>
                  </a:lnTo>
                  <a:lnTo>
                    <a:pt x="104791" y="326895"/>
                  </a:lnTo>
                  <a:lnTo>
                    <a:pt x="130950" y="3236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822"/>
            <p:cNvSpPr/>
            <p:nvPr>
              <p:custDataLst>
                <p:tags r:id="rId30"/>
              </p:custDataLst>
            </p:nvPr>
          </p:nvSpPr>
          <p:spPr>
            <a:xfrm>
              <a:off x="9773041" y="4782977"/>
              <a:ext cx="228210" cy="234645"/>
            </a:xfrm>
            <a:custGeom>
              <a:avLst/>
              <a:gdLst/>
              <a:ahLst/>
              <a:cxnLst/>
              <a:rect l="0" t="0" r="0" b="0"/>
              <a:pathLst>
                <a:path w="228210" h="234645">
                  <a:moveTo>
                    <a:pt x="9134" y="36673"/>
                  </a:moveTo>
                  <a:lnTo>
                    <a:pt x="9134" y="36673"/>
                  </a:lnTo>
                  <a:lnTo>
                    <a:pt x="932" y="36673"/>
                  </a:lnTo>
                  <a:lnTo>
                    <a:pt x="492" y="35615"/>
                  </a:lnTo>
                  <a:lnTo>
                    <a:pt x="0" y="31617"/>
                  </a:lnTo>
                  <a:lnTo>
                    <a:pt x="2605" y="26312"/>
                  </a:lnTo>
                  <a:lnTo>
                    <a:pt x="12901" y="14283"/>
                  </a:lnTo>
                  <a:lnTo>
                    <a:pt x="27065" y="4875"/>
                  </a:lnTo>
                  <a:lnTo>
                    <a:pt x="44667" y="440"/>
                  </a:lnTo>
                  <a:lnTo>
                    <a:pt x="76125" y="0"/>
                  </a:lnTo>
                  <a:lnTo>
                    <a:pt x="90414" y="3793"/>
                  </a:lnTo>
                  <a:lnTo>
                    <a:pt x="110358" y="16935"/>
                  </a:lnTo>
                  <a:lnTo>
                    <a:pt x="124616" y="39291"/>
                  </a:lnTo>
                  <a:lnTo>
                    <a:pt x="126429" y="56887"/>
                  </a:lnTo>
                  <a:lnTo>
                    <a:pt x="118969" y="94052"/>
                  </a:lnTo>
                  <a:lnTo>
                    <a:pt x="96676" y="138656"/>
                  </a:lnTo>
                  <a:lnTo>
                    <a:pt x="77462" y="166297"/>
                  </a:lnTo>
                  <a:lnTo>
                    <a:pt x="35051" y="210726"/>
                  </a:lnTo>
                  <a:lnTo>
                    <a:pt x="20585" y="225241"/>
                  </a:lnTo>
                  <a:lnTo>
                    <a:pt x="21002" y="226944"/>
                  </a:lnTo>
                  <a:lnTo>
                    <a:pt x="24287" y="231657"/>
                  </a:lnTo>
                  <a:lnTo>
                    <a:pt x="34918" y="234458"/>
                  </a:lnTo>
                  <a:lnTo>
                    <a:pt x="50227" y="234644"/>
                  </a:lnTo>
                  <a:lnTo>
                    <a:pt x="88748" y="228962"/>
                  </a:lnTo>
                  <a:lnTo>
                    <a:pt x="128588" y="226350"/>
                  </a:lnTo>
                  <a:lnTo>
                    <a:pt x="171738" y="219003"/>
                  </a:lnTo>
                  <a:lnTo>
                    <a:pt x="213100" y="225968"/>
                  </a:lnTo>
                  <a:lnTo>
                    <a:pt x="216021" y="225311"/>
                  </a:lnTo>
                  <a:lnTo>
                    <a:pt x="228209" y="217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903"/>
          <p:cNvGrpSpPr/>
          <p:nvPr/>
        </p:nvGrpSpPr>
        <p:grpSpPr>
          <a:xfrm>
            <a:off x="10410940" y="4705350"/>
            <a:ext cx="1359744" cy="476251"/>
            <a:chOff x="10410940" y="4705350"/>
            <a:chExt cx="1359744" cy="476251"/>
          </a:xfrm>
        </p:grpSpPr>
        <p:sp>
          <p:nvSpPr>
            <p:cNvPr id="216" name="SMARTInkShape-3823"/>
            <p:cNvSpPr/>
            <p:nvPr>
              <p:custDataLst>
                <p:tags r:id="rId17"/>
              </p:custDataLst>
            </p:nvPr>
          </p:nvSpPr>
          <p:spPr>
            <a:xfrm>
              <a:off x="10725265" y="4733925"/>
              <a:ext cx="171336" cy="9526"/>
            </a:xfrm>
            <a:custGeom>
              <a:avLst/>
              <a:gdLst/>
              <a:ahLst/>
              <a:cxnLst/>
              <a:rect l="0" t="0" r="0" b="0"/>
              <a:pathLst>
                <a:path w="171336" h="9526">
                  <a:moveTo>
                    <a:pt x="9410" y="9525"/>
                  </a:moveTo>
                  <a:lnTo>
                    <a:pt x="9410" y="9525"/>
                  </a:lnTo>
                  <a:lnTo>
                    <a:pt x="9410" y="4469"/>
                  </a:lnTo>
                  <a:lnTo>
                    <a:pt x="8352" y="2980"/>
                  </a:lnTo>
                  <a:lnTo>
                    <a:pt x="6586" y="1986"/>
                  </a:lnTo>
                  <a:lnTo>
                    <a:pt x="0" y="34"/>
                  </a:lnTo>
                  <a:lnTo>
                    <a:pt x="41048" y="2"/>
                  </a:lnTo>
                  <a:lnTo>
                    <a:pt x="81198" y="0"/>
                  </a:lnTo>
                  <a:lnTo>
                    <a:pt x="124383" y="1058"/>
                  </a:lnTo>
                  <a:lnTo>
                    <a:pt x="17133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824"/>
            <p:cNvSpPr/>
            <p:nvPr>
              <p:custDataLst>
                <p:tags r:id="rId18"/>
              </p:custDataLst>
            </p:nvPr>
          </p:nvSpPr>
          <p:spPr>
            <a:xfrm>
              <a:off x="10668000" y="506730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19050"/>
                  </a:moveTo>
                  <a:lnTo>
                    <a:pt x="0" y="19050"/>
                  </a:lnTo>
                  <a:lnTo>
                    <a:pt x="43873" y="19050"/>
                  </a:lnTo>
                  <a:lnTo>
                    <a:pt x="91214" y="17992"/>
                  </a:lnTo>
                  <a:lnTo>
                    <a:pt x="137870" y="10408"/>
                  </a:lnTo>
                  <a:lnTo>
                    <a:pt x="167380" y="872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825"/>
            <p:cNvSpPr/>
            <p:nvPr>
              <p:custDataLst>
                <p:tags r:id="rId19"/>
              </p:custDataLst>
            </p:nvPr>
          </p:nvSpPr>
          <p:spPr>
            <a:xfrm>
              <a:off x="10801350" y="4705350"/>
              <a:ext cx="18660" cy="376316"/>
            </a:xfrm>
            <a:custGeom>
              <a:avLst/>
              <a:gdLst/>
              <a:ahLst/>
              <a:cxnLst/>
              <a:rect l="0" t="0" r="0" b="0"/>
              <a:pathLst>
                <a:path w="18660" h="376316">
                  <a:moveTo>
                    <a:pt x="9525" y="0"/>
                  </a:moveTo>
                  <a:lnTo>
                    <a:pt x="9525" y="0"/>
                  </a:lnTo>
                  <a:lnTo>
                    <a:pt x="14582" y="5056"/>
                  </a:lnTo>
                  <a:lnTo>
                    <a:pt x="17063" y="10361"/>
                  </a:lnTo>
                  <a:lnTo>
                    <a:pt x="18659" y="27446"/>
                  </a:lnTo>
                  <a:lnTo>
                    <a:pt x="12426" y="72959"/>
                  </a:lnTo>
                  <a:lnTo>
                    <a:pt x="9327" y="111105"/>
                  </a:lnTo>
                  <a:lnTo>
                    <a:pt x="2156" y="156277"/>
                  </a:lnTo>
                  <a:lnTo>
                    <a:pt x="427" y="196323"/>
                  </a:lnTo>
                  <a:lnTo>
                    <a:pt x="84" y="242881"/>
                  </a:lnTo>
                  <a:lnTo>
                    <a:pt x="18" y="280300"/>
                  </a:lnTo>
                  <a:lnTo>
                    <a:pt x="1" y="327343"/>
                  </a:lnTo>
                  <a:lnTo>
                    <a:pt x="0" y="372840"/>
                  </a:lnTo>
                  <a:lnTo>
                    <a:pt x="0" y="376315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826"/>
            <p:cNvSpPr/>
            <p:nvPr>
              <p:custDataLst>
                <p:tags r:id="rId20"/>
              </p:custDataLst>
            </p:nvPr>
          </p:nvSpPr>
          <p:spPr>
            <a:xfrm>
              <a:off x="10410940" y="4933950"/>
              <a:ext cx="152157" cy="9526"/>
            </a:xfrm>
            <a:custGeom>
              <a:avLst/>
              <a:gdLst/>
              <a:ahLst/>
              <a:cxnLst/>
              <a:rect l="0" t="0" r="0" b="0"/>
              <a:pathLst>
                <a:path w="152157" h="9526">
                  <a:moveTo>
                    <a:pt x="9410" y="0"/>
                  </a:moveTo>
                  <a:lnTo>
                    <a:pt x="9410" y="0"/>
                  </a:lnTo>
                  <a:lnTo>
                    <a:pt x="1208" y="0"/>
                  </a:lnTo>
                  <a:lnTo>
                    <a:pt x="768" y="1058"/>
                  </a:lnTo>
                  <a:lnTo>
                    <a:pt x="0" y="8201"/>
                  </a:lnTo>
                  <a:lnTo>
                    <a:pt x="1021" y="8642"/>
                  </a:lnTo>
                  <a:lnTo>
                    <a:pt x="46344" y="9525"/>
                  </a:lnTo>
                  <a:lnTo>
                    <a:pt x="79146" y="9525"/>
                  </a:lnTo>
                  <a:lnTo>
                    <a:pt x="123437" y="78"/>
                  </a:lnTo>
                  <a:lnTo>
                    <a:pt x="152156" y="0"/>
                  </a:lnTo>
                  <a:lnTo>
                    <a:pt x="1427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827"/>
            <p:cNvSpPr/>
            <p:nvPr>
              <p:custDataLst>
                <p:tags r:id="rId21"/>
              </p:custDataLst>
            </p:nvPr>
          </p:nvSpPr>
          <p:spPr>
            <a:xfrm>
              <a:off x="10746219" y="4822025"/>
              <a:ext cx="167451" cy="180843"/>
            </a:xfrm>
            <a:custGeom>
              <a:avLst/>
              <a:gdLst/>
              <a:ahLst/>
              <a:cxnLst/>
              <a:rect l="0" t="0" r="0" b="0"/>
              <a:pathLst>
                <a:path w="167451" h="180843">
                  <a:moveTo>
                    <a:pt x="131331" y="26200"/>
                  </a:moveTo>
                  <a:lnTo>
                    <a:pt x="131331" y="26200"/>
                  </a:lnTo>
                  <a:lnTo>
                    <a:pt x="131331" y="21144"/>
                  </a:lnTo>
                  <a:lnTo>
                    <a:pt x="128507" y="15839"/>
                  </a:lnTo>
                  <a:lnTo>
                    <a:pt x="126274" y="12943"/>
                  </a:lnTo>
                  <a:lnTo>
                    <a:pt x="120970" y="9725"/>
                  </a:lnTo>
                  <a:lnTo>
                    <a:pt x="118074" y="8867"/>
                  </a:lnTo>
                  <a:lnTo>
                    <a:pt x="98828" y="12716"/>
                  </a:lnTo>
                  <a:lnTo>
                    <a:pt x="61663" y="34641"/>
                  </a:lnTo>
                  <a:lnTo>
                    <a:pt x="40115" y="52876"/>
                  </a:lnTo>
                  <a:lnTo>
                    <a:pt x="11732" y="89978"/>
                  </a:lnTo>
                  <a:lnTo>
                    <a:pt x="2526" y="113889"/>
                  </a:lnTo>
                  <a:lnTo>
                    <a:pt x="0" y="131848"/>
                  </a:lnTo>
                  <a:lnTo>
                    <a:pt x="4523" y="150414"/>
                  </a:lnTo>
                  <a:lnTo>
                    <a:pt x="8693" y="159809"/>
                  </a:lnTo>
                  <a:lnTo>
                    <a:pt x="21791" y="173070"/>
                  </a:lnTo>
                  <a:lnTo>
                    <a:pt x="29729" y="178089"/>
                  </a:lnTo>
                  <a:lnTo>
                    <a:pt x="49839" y="180842"/>
                  </a:lnTo>
                  <a:lnTo>
                    <a:pt x="92186" y="173987"/>
                  </a:lnTo>
                  <a:lnTo>
                    <a:pt x="129009" y="155894"/>
                  </a:lnTo>
                  <a:lnTo>
                    <a:pt x="140177" y="148048"/>
                  </a:lnTo>
                  <a:lnTo>
                    <a:pt x="162743" y="111503"/>
                  </a:lnTo>
                  <a:lnTo>
                    <a:pt x="167450" y="84871"/>
                  </a:lnTo>
                  <a:lnTo>
                    <a:pt x="161632" y="41570"/>
                  </a:lnTo>
                  <a:lnTo>
                    <a:pt x="161056" y="36446"/>
                  </a:lnTo>
                  <a:lnTo>
                    <a:pt x="154772" y="25110"/>
                  </a:lnTo>
                  <a:lnTo>
                    <a:pt x="144924" y="14074"/>
                  </a:lnTo>
                  <a:lnTo>
                    <a:pt x="133491" y="5641"/>
                  </a:lnTo>
                  <a:lnTo>
                    <a:pt x="121356" y="1188"/>
                  </a:lnTo>
                  <a:lnTo>
                    <a:pt x="115155" y="0"/>
                  </a:lnTo>
                  <a:lnTo>
                    <a:pt x="102623" y="1503"/>
                  </a:lnTo>
                  <a:lnTo>
                    <a:pt x="91055" y="5699"/>
                  </a:lnTo>
                  <a:lnTo>
                    <a:pt x="74181" y="1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828"/>
            <p:cNvSpPr/>
            <p:nvPr>
              <p:custDataLst>
                <p:tags r:id="rId22"/>
              </p:custDataLst>
            </p:nvPr>
          </p:nvSpPr>
          <p:spPr>
            <a:xfrm>
              <a:off x="11182385" y="4800600"/>
              <a:ext cx="38066" cy="244022"/>
            </a:xfrm>
            <a:custGeom>
              <a:avLst/>
              <a:gdLst/>
              <a:ahLst/>
              <a:cxnLst/>
              <a:rect l="0" t="0" r="0" b="0"/>
              <a:pathLst>
                <a:path w="38066" h="244022">
                  <a:moveTo>
                    <a:pt x="9490" y="0"/>
                  </a:moveTo>
                  <a:lnTo>
                    <a:pt x="9490" y="0"/>
                  </a:lnTo>
                  <a:lnTo>
                    <a:pt x="0" y="0"/>
                  </a:lnTo>
                  <a:lnTo>
                    <a:pt x="8168" y="0"/>
                  </a:lnTo>
                  <a:lnTo>
                    <a:pt x="8609" y="1058"/>
                  </a:lnTo>
                  <a:lnTo>
                    <a:pt x="9455" y="40704"/>
                  </a:lnTo>
                  <a:lnTo>
                    <a:pt x="9486" y="86068"/>
                  </a:lnTo>
                  <a:lnTo>
                    <a:pt x="14546" y="128949"/>
                  </a:lnTo>
                  <a:lnTo>
                    <a:pt x="18132" y="176068"/>
                  </a:lnTo>
                  <a:lnTo>
                    <a:pt x="21663" y="207954"/>
                  </a:lnTo>
                  <a:lnTo>
                    <a:pt x="28138" y="243794"/>
                  </a:lnTo>
                  <a:lnTo>
                    <a:pt x="29331" y="244021"/>
                  </a:lnTo>
                  <a:lnTo>
                    <a:pt x="38065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829"/>
            <p:cNvSpPr/>
            <p:nvPr>
              <p:custDataLst>
                <p:tags r:id="rId23"/>
              </p:custDataLst>
            </p:nvPr>
          </p:nvSpPr>
          <p:spPr>
            <a:xfrm>
              <a:off x="11030802" y="4734317"/>
              <a:ext cx="84874" cy="304409"/>
            </a:xfrm>
            <a:custGeom>
              <a:avLst/>
              <a:gdLst/>
              <a:ahLst/>
              <a:cxnLst/>
              <a:rect l="0" t="0" r="0" b="0"/>
              <a:pathLst>
                <a:path w="84874" h="304409">
                  <a:moveTo>
                    <a:pt x="84873" y="9133"/>
                  </a:moveTo>
                  <a:lnTo>
                    <a:pt x="84873" y="9133"/>
                  </a:lnTo>
                  <a:lnTo>
                    <a:pt x="79816" y="4077"/>
                  </a:lnTo>
                  <a:lnTo>
                    <a:pt x="74512" y="1594"/>
                  </a:lnTo>
                  <a:lnTo>
                    <a:pt x="67538" y="0"/>
                  </a:lnTo>
                  <a:lnTo>
                    <a:pt x="61275" y="4781"/>
                  </a:lnTo>
                  <a:lnTo>
                    <a:pt x="38421" y="32122"/>
                  </a:lnTo>
                  <a:lnTo>
                    <a:pt x="18772" y="79149"/>
                  </a:lnTo>
                  <a:lnTo>
                    <a:pt x="8844" y="106431"/>
                  </a:lnTo>
                  <a:lnTo>
                    <a:pt x="5612" y="112098"/>
                  </a:lnTo>
                  <a:lnTo>
                    <a:pt x="0" y="157740"/>
                  </a:lnTo>
                  <a:lnTo>
                    <a:pt x="319" y="200388"/>
                  </a:lnTo>
                  <a:lnTo>
                    <a:pt x="7364" y="242301"/>
                  </a:lnTo>
                  <a:lnTo>
                    <a:pt x="13342" y="262606"/>
                  </a:lnTo>
                  <a:lnTo>
                    <a:pt x="26871" y="282027"/>
                  </a:lnTo>
                  <a:lnTo>
                    <a:pt x="35458" y="289169"/>
                  </a:lnTo>
                  <a:lnTo>
                    <a:pt x="65823" y="304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830"/>
            <p:cNvSpPr/>
            <p:nvPr>
              <p:custDataLst>
                <p:tags r:id="rId24"/>
              </p:custDataLst>
            </p:nvPr>
          </p:nvSpPr>
          <p:spPr>
            <a:xfrm>
              <a:off x="11277991" y="4840141"/>
              <a:ext cx="171060" cy="185417"/>
            </a:xfrm>
            <a:custGeom>
              <a:avLst/>
              <a:gdLst/>
              <a:ahLst/>
              <a:cxnLst/>
              <a:rect l="0" t="0" r="0" b="0"/>
              <a:pathLst>
                <a:path w="171060" h="185417">
                  <a:moveTo>
                    <a:pt x="9134" y="17609"/>
                  </a:moveTo>
                  <a:lnTo>
                    <a:pt x="9134" y="17609"/>
                  </a:lnTo>
                  <a:lnTo>
                    <a:pt x="9134" y="12553"/>
                  </a:lnTo>
                  <a:lnTo>
                    <a:pt x="8076" y="11064"/>
                  </a:lnTo>
                  <a:lnTo>
                    <a:pt x="6310" y="10070"/>
                  </a:lnTo>
                  <a:lnTo>
                    <a:pt x="4077" y="9408"/>
                  </a:lnTo>
                  <a:lnTo>
                    <a:pt x="2588" y="7908"/>
                  </a:lnTo>
                  <a:lnTo>
                    <a:pt x="0" y="0"/>
                  </a:lnTo>
                  <a:lnTo>
                    <a:pt x="4782" y="4042"/>
                  </a:lnTo>
                  <a:lnTo>
                    <a:pt x="7200" y="11933"/>
                  </a:lnTo>
                  <a:lnTo>
                    <a:pt x="8877" y="49004"/>
                  </a:lnTo>
                  <a:lnTo>
                    <a:pt x="11906" y="94992"/>
                  </a:lnTo>
                  <a:lnTo>
                    <a:pt x="22380" y="134729"/>
                  </a:lnTo>
                  <a:lnTo>
                    <a:pt x="35876" y="157735"/>
                  </a:lnTo>
                  <a:lnTo>
                    <a:pt x="42539" y="153618"/>
                  </a:lnTo>
                  <a:lnTo>
                    <a:pt x="47280" y="149556"/>
                  </a:lnTo>
                  <a:lnTo>
                    <a:pt x="59007" y="128671"/>
                  </a:lnTo>
                  <a:lnTo>
                    <a:pt x="66964" y="107319"/>
                  </a:lnTo>
                  <a:lnTo>
                    <a:pt x="81078" y="86639"/>
                  </a:lnTo>
                  <a:lnTo>
                    <a:pt x="85832" y="69778"/>
                  </a:lnTo>
                  <a:lnTo>
                    <a:pt x="87783" y="68263"/>
                  </a:lnTo>
                  <a:lnTo>
                    <a:pt x="90142" y="67254"/>
                  </a:lnTo>
                  <a:lnTo>
                    <a:pt x="91714" y="68697"/>
                  </a:lnTo>
                  <a:lnTo>
                    <a:pt x="93461" y="75945"/>
                  </a:lnTo>
                  <a:lnTo>
                    <a:pt x="97498" y="103909"/>
                  </a:lnTo>
                  <a:lnTo>
                    <a:pt x="101323" y="117347"/>
                  </a:lnTo>
                  <a:lnTo>
                    <a:pt x="109037" y="156019"/>
                  </a:lnTo>
                  <a:lnTo>
                    <a:pt x="121683" y="185183"/>
                  </a:lnTo>
                  <a:lnTo>
                    <a:pt x="123325" y="185416"/>
                  </a:lnTo>
                  <a:lnTo>
                    <a:pt x="127971" y="182854"/>
                  </a:lnTo>
                  <a:lnTo>
                    <a:pt x="136537" y="165348"/>
                  </a:lnTo>
                  <a:lnTo>
                    <a:pt x="148912" y="122326"/>
                  </a:lnTo>
                  <a:lnTo>
                    <a:pt x="158383" y="81326"/>
                  </a:lnTo>
                  <a:lnTo>
                    <a:pt x="169181" y="38112"/>
                  </a:lnTo>
                  <a:lnTo>
                    <a:pt x="171059" y="8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831"/>
            <p:cNvSpPr/>
            <p:nvPr>
              <p:custDataLst>
                <p:tags r:id="rId25"/>
              </p:custDataLst>
            </p:nvPr>
          </p:nvSpPr>
          <p:spPr>
            <a:xfrm>
              <a:off x="11538889" y="4781550"/>
              <a:ext cx="14937" cy="224862"/>
            </a:xfrm>
            <a:custGeom>
              <a:avLst/>
              <a:gdLst/>
              <a:ahLst/>
              <a:cxnLst/>
              <a:rect l="0" t="0" r="0" b="0"/>
              <a:pathLst>
                <a:path w="14937" h="224862">
                  <a:moveTo>
                    <a:pt x="14936" y="0"/>
                  </a:moveTo>
                  <a:lnTo>
                    <a:pt x="14936" y="0"/>
                  </a:lnTo>
                  <a:lnTo>
                    <a:pt x="14936" y="45760"/>
                  </a:lnTo>
                  <a:lnTo>
                    <a:pt x="14936" y="86415"/>
                  </a:lnTo>
                  <a:lnTo>
                    <a:pt x="12112" y="128469"/>
                  </a:lnTo>
                  <a:lnTo>
                    <a:pt x="6734" y="167898"/>
                  </a:lnTo>
                  <a:lnTo>
                    <a:pt x="2763" y="208246"/>
                  </a:lnTo>
                  <a:lnTo>
                    <a:pt x="0" y="219554"/>
                  </a:lnTo>
                  <a:lnTo>
                    <a:pt x="745" y="222569"/>
                  </a:lnTo>
                  <a:lnTo>
                    <a:pt x="2302" y="224580"/>
                  </a:lnTo>
                  <a:lnTo>
                    <a:pt x="3337" y="224861"/>
                  </a:lnTo>
                  <a:lnTo>
                    <a:pt x="5411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832"/>
            <p:cNvSpPr/>
            <p:nvPr>
              <p:custDataLst>
                <p:tags r:id="rId26"/>
              </p:custDataLst>
            </p:nvPr>
          </p:nvSpPr>
          <p:spPr>
            <a:xfrm>
              <a:off x="11582400" y="4735249"/>
              <a:ext cx="73329" cy="360627"/>
            </a:xfrm>
            <a:custGeom>
              <a:avLst/>
              <a:gdLst/>
              <a:ahLst/>
              <a:cxnLst/>
              <a:rect l="0" t="0" r="0" b="0"/>
              <a:pathLst>
                <a:path w="73329" h="360627">
                  <a:moveTo>
                    <a:pt x="0" y="8201"/>
                  </a:moveTo>
                  <a:lnTo>
                    <a:pt x="0" y="8201"/>
                  </a:lnTo>
                  <a:lnTo>
                    <a:pt x="8202" y="0"/>
                  </a:lnTo>
                  <a:lnTo>
                    <a:pt x="9702" y="617"/>
                  </a:lnTo>
                  <a:lnTo>
                    <a:pt x="14191" y="4125"/>
                  </a:lnTo>
                  <a:lnTo>
                    <a:pt x="45697" y="49459"/>
                  </a:lnTo>
                  <a:lnTo>
                    <a:pt x="63246" y="88855"/>
                  </a:lnTo>
                  <a:lnTo>
                    <a:pt x="73328" y="133533"/>
                  </a:lnTo>
                  <a:lnTo>
                    <a:pt x="72527" y="173394"/>
                  </a:lnTo>
                  <a:lnTo>
                    <a:pt x="62765" y="215897"/>
                  </a:lnTo>
                  <a:lnTo>
                    <a:pt x="45558" y="258072"/>
                  </a:lnTo>
                  <a:lnTo>
                    <a:pt x="25496" y="304995"/>
                  </a:lnTo>
                  <a:lnTo>
                    <a:pt x="12360" y="333401"/>
                  </a:lnTo>
                  <a:lnTo>
                    <a:pt x="9727" y="344293"/>
                  </a:lnTo>
                  <a:lnTo>
                    <a:pt x="0" y="360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833"/>
            <p:cNvSpPr/>
            <p:nvPr>
              <p:custDataLst>
                <p:tags r:id="rId27"/>
              </p:custDataLst>
            </p:nvPr>
          </p:nvSpPr>
          <p:spPr>
            <a:xfrm>
              <a:off x="11649075" y="4733925"/>
              <a:ext cx="121609" cy="447676"/>
            </a:xfrm>
            <a:custGeom>
              <a:avLst/>
              <a:gdLst/>
              <a:ahLst/>
              <a:cxnLst/>
              <a:rect l="0" t="0" r="0" b="0"/>
              <a:pathLst>
                <a:path w="121609" h="447676">
                  <a:moveTo>
                    <a:pt x="85725" y="0"/>
                  </a:moveTo>
                  <a:lnTo>
                    <a:pt x="85725" y="0"/>
                  </a:lnTo>
                  <a:lnTo>
                    <a:pt x="90783" y="0"/>
                  </a:lnTo>
                  <a:lnTo>
                    <a:pt x="92271" y="3175"/>
                  </a:lnTo>
                  <a:lnTo>
                    <a:pt x="105436" y="50354"/>
                  </a:lnTo>
                  <a:lnTo>
                    <a:pt x="116344" y="97475"/>
                  </a:lnTo>
                  <a:lnTo>
                    <a:pt x="121608" y="132951"/>
                  </a:lnTo>
                  <a:lnTo>
                    <a:pt x="120346" y="175213"/>
                  </a:lnTo>
                  <a:lnTo>
                    <a:pt x="116090" y="210665"/>
                  </a:lnTo>
                  <a:lnTo>
                    <a:pt x="112009" y="253624"/>
                  </a:lnTo>
                  <a:lnTo>
                    <a:pt x="104096" y="298103"/>
                  </a:lnTo>
                  <a:lnTo>
                    <a:pt x="92227" y="331391"/>
                  </a:lnTo>
                  <a:lnTo>
                    <a:pt x="69648" y="375251"/>
                  </a:lnTo>
                  <a:lnTo>
                    <a:pt x="52974" y="405285"/>
                  </a:lnTo>
                  <a:lnTo>
                    <a:pt x="0" y="447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6282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MARTInkShape-Group905"/>
          <p:cNvGrpSpPr/>
          <p:nvPr/>
        </p:nvGrpSpPr>
        <p:grpSpPr>
          <a:xfrm>
            <a:off x="685800" y="366870"/>
            <a:ext cx="1333501" cy="523672"/>
            <a:chOff x="685800" y="366870"/>
            <a:chExt cx="1333501" cy="523672"/>
          </a:xfrm>
        </p:grpSpPr>
        <p:sp>
          <p:nvSpPr>
            <p:cNvPr id="2" name="SMARTInkShape-3834"/>
            <p:cNvSpPr/>
            <p:nvPr>
              <p:custDataLst>
                <p:tags r:id="rId168"/>
              </p:custDataLst>
            </p:nvPr>
          </p:nvSpPr>
          <p:spPr>
            <a:xfrm>
              <a:off x="937275" y="676275"/>
              <a:ext cx="986776" cy="138839"/>
            </a:xfrm>
            <a:custGeom>
              <a:avLst/>
              <a:gdLst/>
              <a:ahLst/>
              <a:cxnLst/>
              <a:rect l="0" t="0" r="0" b="0"/>
              <a:pathLst>
                <a:path w="986776" h="138839">
                  <a:moveTo>
                    <a:pt x="43800" y="133350"/>
                  </a:moveTo>
                  <a:lnTo>
                    <a:pt x="43800" y="133350"/>
                  </a:lnTo>
                  <a:lnTo>
                    <a:pt x="22045" y="134408"/>
                  </a:lnTo>
                  <a:lnTo>
                    <a:pt x="4781" y="138838"/>
                  </a:lnTo>
                  <a:lnTo>
                    <a:pt x="1912" y="138067"/>
                  </a:lnTo>
                  <a:lnTo>
                    <a:pt x="0" y="136495"/>
                  </a:lnTo>
                  <a:lnTo>
                    <a:pt x="2958" y="134388"/>
                  </a:lnTo>
                  <a:lnTo>
                    <a:pt x="40946" y="123403"/>
                  </a:lnTo>
                  <a:lnTo>
                    <a:pt x="81054" y="114175"/>
                  </a:lnTo>
                  <a:lnTo>
                    <a:pt x="122572" y="107560"/>
                  </a:lnTo>
                  <a:lnTo>
                    <a:pt x="168387" y="105600"/>
                  </a:lnTo>
                  <a:lnTo>
                    <a:pt x="200772" y="104083"/>
                  </a:lnTo>
                  <a:lnTo>
                    <a:pt x="236332" y="99882"/>
                  </a:lnTo>
                  <a:lnTo>
                    <a:pt x="273303" y="94486"/>
                  </a:lnTo>
                  <a:lnTo>
                    <a:pt x="311960" y="89619"/>
                  </a:lnTo>
                  <a:lnTo>
                    <a:pt x="353835" y="87456"/>
                  </a:lnTo>
                  <a:lnTo>
                    <a:pt x="397140" y="83672"/>
                  </a:lnTo>
                  <a:lnTo>
                    <a:pt x="441082" y="78463"/>
                  </a:lnTo>
                  <a:lnTo>
                    <a:pt x="485306" y="72619"/>
                  </a:lnTo>
                  <a:lnTo>
                    <a:pt x="529655" y="69317"/>
                  </a:lnTo>
                  <a:lnTo>
                    <a:pt x="573002" y="66791"/>
                  </a:lnTo>
                  <a:lnTo>
                    <a:pt x="613435" y="62140"/>
                  </a:lnTo>
                  <a:lnTo>
                    <a:pt x="655393" y="59368"/>
                  </a:lnTo>
                  <a:lnTo>
                    <a:pt x="697678" y="57077"/>
                  </a:lnTo>
                  <a:lnTo>
                    <a:pt x="737637" y="52532"/>
                  </a:lnTo>
                  <a:lnTo>
                    <a:pt x="773742" y="49806"/>
                  </a:lnTo>
                  <a:lnTo>
                    <a:pt x="820996" y="48271"/>
                  </a:lnTo>
                  <a:lnTo>
                    <a:pt x="861808" y="44994"/>
                  </a:lnTo>
                  <a:lnTo>
                    <a:pt x="908468" y="34405"/>
                  </a:lnTo>
                  <a:lnTo>
                    <a:pt x="986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835"/>
            <p:cNvSpPr/>
            <p:nvPr>
              <p:custDataLst>
                <p:tags r:id="rId169"/>
              </p:custDataLst>
            </p:nvPr>
          </p:nvSpPr>
          <p:spPr>
            <a:xfrm>
              <a:off x="723900" y="695325"/>
              <a:ext cx="1162051" cy="56889"/>
            </a:xfrm>
            <a:custGeom>
              <a:avLst/>
              <a:gdLst/>
              <a:ahLst/>
              <a:cxnLst/>
              <a:rect l="0" t="0" r="0" b="0"/>
              <a:pathLst>
                <a:path w="1162051" h="56889">
                  <a:moveTo>
                    <a:pt x="0" y="47625"/>
                  </a:moveTo>
                  <a:lnTo>
                    <a:pt x="0" y="47625"/>
                  </a:lnTo>
                  <a:lnTo>
                    <a:pt x="5057" y="52681"/>
                  </a:lnTo>
                  <a:lnTo>
                    <a:pt x="46664" y="56267"/>
                  </a:lnTo>
                  <a:lnTo>
                    <a:pt x="88380" y="56888"/>
                  </a:lnTo>
                  <a:lnTo>
                    <a:pt x="123906" y="56014"/>
                  </a:lnTo>
                  <a:lnTo>
                    <a:pt x="167006" y="50581"/>
                  </a:lnTo>
                  <a:lnTo>
                    <a:pt x="213290" y="48501"/>
                  </a:lnTo>
                  <a:lnTo>
                    <a:pt x="244726" y="48014"/>
                  </a:lnTo>
                  <a:lnTo>
                    <a:pt x="279159" y="44976"/>
                  </a:lnTo>
                  <a:lnTo>
                    <a:pt x="315629" y="41156"/>
                  </a:lnTo>
                  <a:lnTo>
                    <a:pt x="353005" y="39458"/>
                  </a:lnTo>
                  <a:lnTo>
                    <a:pt x="393605" y="38704"/>
                  </a:lnTo>
                  <a:lnTo>
                    <a:pt x="438461" y="38368"/>
                  </a:lnTo>
                  <a:lnTo>
                    <a:pt x="463757" y="38279"/>
                  </a:lnTo>
                  <a:lnTo>
                    <a:pt x="490146" y="38219"/>
                  </a:lnTo>
                  <a:lnTo>
                    <a:pt x="515148" y="37121"/>
                  </a:lnTo>
                  <a:lnTo>
                    <a:pt x="562682" y="33079"/>
                  </a:lnTo>
                  <a:lnTo>
                    <a:pt x="587847" y="31578"/>
                  </a:lnTo>
                  <a:lnTo>
                    <a:pt x="614148" y="30577"/>
                  </a:lnTo>
                  <a:lnTo>
                    <a:pt x="641207" y="29909"/>
                  </a:lnTo>
                  <a:lnTo>
                    <a:pt x="666655" y="29465"/>
                  </a:lnTo>
                  <a:lnTo>
                    <a:pt x="691028" y="29168"/>
                  </a:lnTo>
                  <a:lnTo>
                    <a:pt x="737865" y="28839"/>
                  </a:lnTo>
                  <a:lnTo>
                    <a:pt x="783376" y="28692"/>
                  </a:lnTo>
                  <a:lnTo>
                    <a:pt x="828298" y="28627"/>
                  </a:lnTo>
                  <a:lnTo>
                    <a:pt x="871899" y="27540"/>
                  </a:lnTo>
                  <a:lnTo>
                    <a:pt x="912444" y="23529"/>
                  </a:lnTo>
                  <a:lnTo>
                    <a:pt x="951631" y="21041"/>
                  </a:lnTo>
                  <a:lnTo>
                    <a:pt x="991272" y="18876"/>
                  </a:lnTo>
                  <a:lnTo>
                    <a:pt x="1033585" y="14387"/>
                  </a:lnTo>
                  <a:lnTo>
                    <a:pt x="1078831" y="10965"/>
                  </a:lnTo>
                  <a:lnTo>
                    <a:pt x="1117402" y="9952"/>
                  </a:lnTo>
                  <a:lnTo>
                    <a:pt x="1134445" y="6892"/>
                  </a:lnTo>
                  <a:lnTo>
                    <a:pt x="1162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836"/>
            <p:cNvSpPr/>
            <p:nvPr>
              <p:custDataLst>
                <p:tags r:id="rId170"/>
              </p:custDataLst>
            </p:nvPr>
          </p:nvSpPr>
          <p:spPr>
            <a:xfrm>
              <a:off x="1990725" y="4572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5644" y="10361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837"/>
            <p:cNvSpPr/>
            <p:nvPr>
              <p:custDataLst>
                <p:tags r:id="rId171"/>
              </p:custDataLst>
            </p:nvPr>
          </p:nvSpPr>
          <p:spPr>
            <a:xfrm>
              <a:off x="2009775" y="590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838"/>
            <p:cNvSpPr/>
            <p:nvPr>
              <p:custDataLst>
                <p:tags r:id="rId172"/>
              </p:custDataLst>
            </p:nvPr>
          </p:nvSpPr>
          <p:spPr>
            <a:xfrm>
              <a:off x="1439599" y="366870"/>
              <a:ext cx="8202" cy="280831"/>
            </a:xfrm>
            <a:custGeom>
              <a:avLst/>
              <a:gdLst/>
              <a:ahLst/>
              <a:cxnLst/>
              <a:rect l="0" t="0" r="0" b="0"/>
              <a:pathLst>
                <a:path w="8202" h="280831">
                  <a:moveTo>
                    <a:pt x="8201" y="14130"/>
                  </a:moveTo>
                  <a:lnTo>
                    <a:pt x="8201" y="14130"/>
                  </a:lnTo>
                  <a:lnTo>
                    <a:pt x="8201" y="0"/>
                  </a:lnTo>
                  <a:lnTo>
                    <a:pt x="7143" y="13782"/>
                  </a:lnTo>
                  <a:lnTo>
                    <a:pt x="0" y="48382"/>
                  </a:lnTo>
                  <a:lnTo>
                    <a:pt x="5484" y="93960"/>
                  </a:lnTo>
                  <a:lnTo>
                    <a:pt x="7664" y="132283"/>
                  </a:lnTo>
                  <a:lnTo>
                    <a:pt x="8042" y="167672"/>
                  </a:lnTo>
                  <a:lnTo>
                    <a:pt x="8154" y="204968"/>
                  </a:lnTo>
                  <a:lnTo>
                    <a:pt x="8195" y="246420"/>
                  </a:lnTo>
                  <a:lnTo>
                    <a:pt x="8201" y="280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839"/>
            <p:cNvSpPr/>
            <p:nvPr>
              <p:custDataLst>
                <p:tags r:id="rId173"/>
              </p:custDataLst>
            </p:nvPr>
          </p:nvSpPr>
          <p:spPr>
            <a:xfrm>
              <a:off x="1514591" y="468497"/>
              <a:ext cx="352310" cy="158374"/>
            </a:xfrm>
            <a:custGeom>
              <a:avLst/>
              <a:gdLst/>
              <a:ahLst/>
              <a:cxnLst/>
              <a:rect l="0" t="0" r="0" b="0"/>
              <a:pathLst>
                <a:path w="352310" h="158374">
                  <a:moveTo>
                    <a:pt x="9409" y="36328"/>
                  </a:moveTo>
                  <a:lnTo>
                    <a:pt x="9409" y="36328"/>
                  </a:lnTo>
                  <a:lnTo>
                    <a:pt x="9409" y="28127"/>
                  </a:lnTo>
                  <a:lnTo>
                    <a:pt x="9409" y="32252"/>
                  </a:lnTo>
                  <a:lnTo>
                    <a:pt x="1208" y="62485"/>
                  </a:lnTo>
                  <a:lnTo>
                    <a:pt x="0" y="108095"/>
                  </a:lnTo>
                  <a:lnTo>
                    <a:pt x="9020" y="154145"/>
                  </a:lnTo>
                  <a:lnTo>
                    <a:pt x="11266" y="156147"/>
                  </a:lnTo>
                  <a:lnTo>
                    <a:pt x="19407" y="158373"/>
                  </a:lnTo>
                  <a:lnTo>
                    <a:pt x="23482" y="157908"/>
                  </a:lnTo>
                  <a:lnTo>
                    <a:pt x="30833" y="154569"/>
                  </a:lnTo>
                  <a:lnTo>
                    <a:pt x="45978" y="141683"/>
                  </a:lnTo>
                  <a:lnTo>
                    <a:pt x="65939" y="94286"/>
                  </a:lnTo>
                  <a:lnTo>
                    <a:pt x="75900" y="70787"/>
                  </a:lnTo>
                  <a:lnTo>
                    <a:pt x="81294" y="60110"/>
                  </a:lnTo>
                  <a:lnTo>
                    <a:pt x="85441" y="37380"/>
                  </a:lnTo>
                  <a:lnTo>
                    <a:pt x="85602" y="76389"/>
                  </a:lnTo>
                  <a:lnTo>
                    <a:pt x="86666" y="114707"/>
                  </a:lnTo>
                  <a:lnTo>
                    <a:pt x="90665" y="127960"/>
                  </a:lnTo>
                  <a:lnTo>
                    <a:pt x="93213" y="132341"/>
                  </a:lnTo>
                  <a:lnTo>
                    <a:pt x="98866" y="137209"/>
                  </a:lnTo>
                  <a:lnTo>
                    <a:pt x="113056" y="139949"/>
                  </a:lnTo>
                  <a:lnTo>
                    <a:pt x="127441" y="134946"/>
                  </a:lnTo>
                  <a:lnTo>
                    <a:pt x="172288" y="106406"/>
                  </a:lnTo>
                  <a:lnTo>
                    <a:pt x="193489" y="88842"/>
                  </a:lnTo>
                  <a:lnTo>
                    <a:pt x="202347" y="75190"/>
                  </a:lnTo>
                  <a:lnTo>
                    <a:pt x="208401" y="62067"/>
                  </a:lnTo>
                  <a:lnTo>
                    <a:pt x="234662" y="15403"/>
                  </a:lnTo>
                  <a:lnTo>
                    <a:pt x="236521" y="10095"/>
                  </a:lnTo>
                  <a:lnTo>
                    <a:pt x="237348" y="4208"/>
                  </a:lnTo>
                  <a:lnTo>
                    <a:pt x="235452" y="2214"/>
                  </a:lnTo>
                  <a:lnTo>
                    <a:pt x="227700" y="0"/>
                  </a:lnTo>
                  <a:lnTo>
                    <a:pt x="222670" y="1526"/>
                  </a:lnTo>
                  <a:lnTo>
                    <a:pt x="211436" y="8866"/>
                  </a:lnTo>
                  <a:lnTo>
                    <a:pt x="202210" y="22006"/>
                  </a:lnTo>
                  <a:lnTo>
                    <a:pt x="187663" y="61368"/>
                  </a:lnTo>
                  <a:lnTo>
                    <a:pt x="186705" y="79560"/>
                  </a:lnTo>
                  <a:lnTo>
                    <a:pt x="187932" y="87374"/>
                  </a:lnTo>
                  <a:lnTo>
                    <a:pt x="194939" y="101701"/>
                  </a:lnTo>
                  <a:lnTo>
                    <a:pt x="199770" y="108485"/>
                  </a:lnTo>
                  <a:lnTo>
                    <a:pt x="207225" y="113008"/>
                  </a:lnTo>
                  <a:lnTo>
                    <a:pt x="252428" y="123089"/>
                  </a:lnTo>
                  <a:lnTo>
                    <a:pt x="296609" y="129063"/>
                  </a:lnTo>
                  <a:lnTo>
                    <a:pt x="352309" y="131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840"/>
            <p:cNvSpPr/>
            <p:nvPr>
              <p:custDataLst>
                <p:tags r:id="rId174"/>
              </p:custDataLst>
            </p:nvPr>
          </p:nvSpPr>
          <p:spPr>
            <a:xfrm>
              <a:off x="1276938" y="524418"/>
              <a:ext cx="94663" cy="123283"/>
            </a:xfrm>
            <a:custGeom>
              <a:avLst/>
              <a:gdLst/>
              <a:ahLst/>
              <a:cxnLst/>
              <a:rect l="0" t="0" r="0" b="0"/>
              <a:pathLst>
                <a:path w="94663" h="123283">
                  <a:moveTo>
                    <a:pt x="56562" y="28032"/>
                  </a:moveTo>
                  <a:lnTo>
                    <a:pt x="56562" y="28032"/>
                  </a:lnTo>
                  <a:lnTo>
                    <a:pt x="56562" y="14775"/>
                  </a:lnTo>
                  <a:lnTo>
                    <a:pt x="53740" y="8734"/>
                  </a:lnTo>
                  <a:lnTo>
                    <a:pt x="48361" y="1289"/>
                  </a:lnTo>
                  <a:lnTo>
                    <a:pt x="44803" y="271"/>
                  </a:lnTo>
                  <a:lnTo>
                    <a:pt x="42373" y="0"/>
                  </a:lnTo>
                  <a:lnTo>
                    <a:pt x="28839" y="4674"/>
                  </a:lnTo>
                  <a:lnTo>
                    <a:pt x="20252" y="15534"/>
                  </a:lnTo>
                  <a:lnTo>
                    <a:pt x="6115" y="48376"/>
                  </a:lnTo>
                  <a:lnTo>
                    <a:pt x="0" y="94233"/>
                  </a:lnTo>
                  <a:lnTo>
                    <a:pt x="2496" y="102610"/>
                  </a:lnTo>
                  <a:lnTo>
                    <a:pt x="4643" y="106326"/>
                  </a:lnTo>
                  <a:lnTo>
                    <a:pt x="8191" y="108803"/>
                  </a:lnTo>
                  <a:lnTo>
                    <a:pt x="17778" y="111555"/>
                  </a:lnTo>
                  <a:lnTo>
                    <a:pt x="22239" y="109114"/>
                  </a:lnTo>
                  <a:lnTo>
                    <a:pt x="49124" y="72493"/>
                  </a:lnTo>
                  <a:lnTo>
                    <a:pt x="56272" y="48197"/>
                  </a:lnTo>
                  <a:lnTo>
                    <a:pt x="64755" y="90960"/>
                  </a:lnTo>
                  <a:lnTo>
                    <a:pt x="71140" y="103978"/>
                  </a:lnTo>
                  <a:lnTo>
                    <a:pt x="79974" y="114702"/>
                  </a:lnTo>
                  <a:lnTo>
                    <a:pt x="94662" y="123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841"/>
            <p:cNvSpPr/>
            <p:nvPr>
              <p:custDataLst>
                <p:tags r:id="rId175"/>
              </p:custDataLst>
            </p:nvPr>
          </p:nvSpPr>
          <p:spPr>
            <a:xfrm>
              <a:off x="1085966" y="514350"/>
              <a:ext cx="123710" cy="155174"/>
            </a:xfrm>
            <a:custGeom>
              <a:avLst/>
              <a:gdLst/>
              <a:ahLst/>
              <a:cxnLst/>
              <a:rect l="0" t="0" r="0" b="0"/>
              <a:pathLst>
                <a:path w="123710" h="155174">
                  <a:moveTo>
                    <a:pt x="9409" y="19050"/>
                  </a:moveTo>
                  <a:lnTo>
                    <a:pt x="9409" y="19050"/>
                  </a:lnTo>
                  <a:lnTo>
                    <a:pt x="9409" y="13993"/>
                  </a:lnTo>
                  <a:lnTo>
                    <a:pt x="8351" y="12504"/>
                  </a:lnTo>
                  <a:lnTo>
                    <a:pt x="6587" y="11511"/>
                  </a:lnTo>
                  <a:lnTo>
                    <a:pt x="4353" y="10849"/>
                  </a:lnTo>
                  <a:lnTo>
                    <a:pt x="2863" y="9349"/>
                  </a:lnTo>
                  <a:lnTo>
                    <a:pt x="767" y="4299"/>
                  </a:lnTo>
                  <a:lnTo>
                    <a:pt x="472" y="4983"/>
                  </a:lnTo>
                  <a:lnTo>
                    <a:pt x="0" y="13684"/>
                  </a:lnTo>
                  <a:lnTo>
                    <a:pt x="26409" y="58351"/>
                  </a:lnTo>
                  <a:lnTo>
                    <a:pt x="46821" y="102111"/>
                  </a:lnTo>
                  <a:lnTo>
                    <a:pt x="69694" y="144013"/>
                  </a:lnTo>
                  <a:lnTo>
                    <a:pt x="79247" y="154971"/>
                  </a:lnTo>
                  <a:lnTo>
                    <a:pt x="82426" y="155173"/>
                  </a:lnTo>
                  <a:lnTo>
                    <a:pt x="85604" y="153190"/>
                  </a:lnTo>
                  <a:lnTo>
                    <a:pt x="98308" y="134800"/>
                  </a:lnTo>
                  <a:lnTo>
                    <a:pt x="103823" y="89470"/>
                  </a:lnTo>
                  <a:lnTo>
                    <a:pt x="105607" y="48980"/>
                  </a:lnTo>
                  <a:lnTo>
                    <a:pt x="1237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842"/>
            <p:cNvSpPr/>
            <p:nvPr>
              <p:custDataLst>
                <p:tags r:id="rId176"/>
              </p:custDataLst>
            </p:nvPr>
          </p:nvSpPr>
          <p:spPr>
            <a:xfrm>
              <a:off x="838200" y="63817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45761" y="1084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843"/>
            <p:cNvSpPr/>
            <p:nvPr>
              <p:custDataLst>
                <p:tags r:id="rId177"/>
              </p:custDataLst>
            </p:nvPr>
          </p:nvSpPr>
          <p:spPr>
            <a:xfrm>
              <a:off x="685800" y="501328"/>
              <a:ext cx="114133" cy="389214"/>
            </a:xfrm>
            <a:custGeom>
              <a:avLst/>
              <a:gdLst/>
              <a:ahLst/>
              <a:cxnLst/>
              <a:rect l="0" t="0" r="0" b="0"/>
              <a:pathLst>
                <a:path w="114133" h="389214">
                  <a:moveTo>
                    <a:pt x="9525" y="127322"/>
                  </a:moveTo>
                  <a:lnTo>
                    <a:pt x="9525" y="127322"/>
                  </a:lnTo>
                  <a:lnTo>
                    <a:pt x="9525" y="171171"/>
                  </a:lnTo>
                  <a:lnTo>
                    <a:pt x="17129" y="209087"/>
                  </a:lnTo>
                  <a:lnTo>
                    <a:pt x="24713" y="230100"/>
                  </a:lnTo>
                  <a:lnTo>
                    <a:pt x="27812" y="273997"/>
                  </a:lnTo>
                  <a:lnTo>
                    <a:pt x="28424" y="314104"/>
                  </a:lnTo>
                  <a:lnTo>
                    <a:pt x="28545" y="360675"/>
                  </a:lnTo>
                  <a:lnTo>
                    <a:pt x="28571" y="389213"/>
                  </a:lnTo>
                  <a:lnTo>
                    <a:pt x="23518" y="348771"/>
                  </a:lnTo>
                  <a:lnTo>
                    <a:pt x="20374" y="308412"/>
                  </a:lnTo>
                  <a:lnTo>
                    <a:pt x="14386" y="273053"/>
                  </a:lnTo>
                  <a:lnTo>
                    <a:pt x="10965" y="232355"/>
                  </a:lnTo>
                  <a:lnTo>
                    <a:pt x="10868" y="185346"/>
                  </a:lnTo>
                  <a:lnTo>
                    <a:pt x="16155" y="147807"/>
                  </a:lnTo>
                  <a:lnTo>
                    <a:pt x="18192" y="106816"/>
                  </a:lnTo>
                  <a:lnTo>
                    <a:pt x="23993" y="60246"/>
                  </a:lnTo>
                  <a:lnTo>
                    <a:pt x="36374" y="13575"/>
                  </a:lnTo>
                  <a:lnTo>
                    <a:pt x="39066" y="9157"/>
                  </a:lnTo>
                  <a:lnTo>
                    <a:pt x="47701" y="1426"/>
                  </a:lnTo>
                  <a:lnTo>
                    <a:pt x="51909" y="0"/>
                  </a:lnTo>
                  <a:lnTo>
                    <a:pt x="55773" y="107"/>
                  </a:lnTo>
                  <a:lnTo>
                    <a:pt x="59407" y="1237"/>
                  </a:lnTo>
                  <a:lnTo>
                    <a:pt x="87495" y="24757"/>
                  </a:lnTo>
                  <a:lnTo>
                    <a:pt x="104590" y="66909"/>
                  </a:lnTo>
                  <a:lnTo>
                    <a:pt x="109984" y="83538"/>
                  </a:lnTo>
                  <a:lnTo>
                    <a:pt x="113448" y="128708"/>
                  </a:lnTo>
                  <a:lnTo>
                    <a:pt x="114132" y="168283"/>
                  </a:lnTo>
                  <a:lnTo>
                    <a:pt x="109194" y="194845"/>
                  </a:lnTo>
                  <a:lnTo>
                    <a:pt x="95971" y="217767"/>
                  </a:lnTo>
                  <a:lnTo>
                    <a:pt x="83704" y="232907"/>
                  </a:lnTo>
                  <a:lnTo>
                    <a:pt x="63254" y="244096"/>
                  </a:lnTo>
                  <a:lnTo>
                    <a:pt x="46105" y="245191"/>
                  </a:lnTo>
                  <a:lnTo>
                    <a:pt x="28958" y="241092"/>
                  </a:lnTo>
                  <a:lnTo>
                    <a:pt x="0" y="222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906"/>
          <p:cNvGrpSpPr/>
          <p:nvPr/>
        </p:nvGrpSpPr>
        <p:grpSpPr>
          <a:xfrm>
            <a:off x="2555963" y="296599"/>
            <a:ext cx="1224580" cy="481751"/>
            <a:chOff x="2555963" y="296599"/>
            <a:chExt cx="1224580" cy="481751"/>
          </a:xfrm>
        </p:grpSpPr>
        <p:sp>
          <p:nvSpPr>
            <p:cNvPr id="13" name="SMARTInkShape-3844"/>
            <p:cNvSpPr/>
            <p:nvPr>
              <p:custDataLst>
                <p:tags r:id="rId154"/>
              </p:custDataLst>
            </p:nvPr>
          </p:nvSpPr>
          <p:spPr>
            <a:xfrm>
              <a:off x="3695700" y="438150"/>
              <a:ext cx="84843" cy="340200"/>
            </a:xfrm>
            <a:custGeom>
              <a:avLst/>
              <a:gdLst/>
              <a:ahLst/>
              <a:cxnLst/>
              <a:rect l="0" t="0" r="0" b="0"/>
              <a:pathLst>
                <a:path w="84843" h="340200">
                  <a:moveTo>
                    <a:pt x="38100" y="0"/>
                  </a:moveTo>
                  <a:lnTo>
                    <a:pt x="38100" y="0"/>
                  </a:lnTo>
                  <a:lnTo>
                    <a:pt x="38100" y="30867"/>
                  </a:lnTo>
                  <a:lnTo>
                    <a:pt x="39158" y="33278"/>
                  </a:lnTo>
                  <a:lnTo>
                    <a:pt x="40922" y="34885"/>
                  </a:lnTo>
                  <a:lnTo>
                    <a:pt x="43157" y="35957"/>
                  </a:lnTo>
                  <a:lnTo>
                    <a:pt x="56414" y="37465"/>
                  </a:lnTo>
                  <a:lnTo>
                    <a:pt x="64937" y="34996"/>
                  </a:lnTo>
                  <a:lnTo>
                    <a:pt x="75541" y="28951"/>
                  </a:lnTo>
                  <a:lnTo>
                    <a:pt x="76070" y="38370"/>
                  </a:lnTo>
                  <a:lnTo>
                    <a:pt x="76183" y="82546"/>
                  </a:lnTo>
                  <a:lnTo>
                    <a:pt x="77255" y="125314"/>
                  </a:lnTo>
                  <a:lnTo>
                    <a:pt x="82745" y="166364"/>
                  </a:lnTo>
                  <a:lnTo>
                    <a:pt x="84842" y="205809"/>
                  </a:lnTo>
                  <a:lnTo>
                    <a:pt x="82728" y="251419"/>
                  </a:lnTo>
                  <a:lnTo>
                    <a:pt x="77489" y="291551"/>
                  </a:lnTo>
                  <a:lnTo>
                    <a:pt x="75397" y="323977"/>
                  </a:lnTo>
                  <a:lnTo>
                    <a:pt x="71257" y="333784"/>
                  </a:lnTo>
                  <a:lnTo>
                    <a:pt x="67613" y="336823"/>
                  </a:lnTo>
                  <a:lnTo>
                    <a:pt x="57920" y="340199"/>
                  </a:lnTo>
                  <a:lnTo>
                    <a:pt x="46556" y="338877"/>
                  </a:lnTo>
                  <a:lnTo>
                    <a:pt x="34450" y="333704"/>
                  </a:lnTo>
                  <a:lnTo>
                    <a:pt x="22014" y="324349"/>
                  </a:lnTo>
                  <a:lnTo>
                    <a:pt x="15076" y="313136"/>
                  </a:lnTo>
                  <a:lnTo>
                    <a:pt x="10934" y="30215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845"/>
            <p:cNvSpPr/>
            <p:nvPr>
              <p:custDataLst>
                <p:tags r:id="rId155"/>
              </p:custDataLst>
            </p:nvPr>
          </p:nvSpPr>
          <p:spPr>
            <a:xfrm>
              <a:off x="3611299" y="457200"/>
              <a:ext cx="55827" cy="9526"/>
            </a:xfrm>
            <a:custGeom>
              <a:avLst/>
              <a:gdLst/>
              <a:ahLst/>
              <a:cxnLst/>
              <a:rect l="0" t="0" r="0" b="0"/>
              <a:pathLst>
                <a:path w="55827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4125" y="9525"/>
                  </a:lnTo>
                  <a:lnTo>
                    <a:pt x="558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846"/>
            <p:cNvSpPr/>
            <p:nvPr>
              <p:custDataLst>
                <p:tags r:id="rId156"/>
              </p:custDataLst>
            </p:nvPr>
          </p:nvSpPr>
          <p:spPr>
            <a:xfrm>
              <a:off x="3638714" y="296599"/>
              <a:ext cx="47462" cy="265884"/>
            </a:xfrm>
            <a:custGeom>
              <a:avLst/>
              <a:gdLst/>
              <a:ahLst/>
              <a:cxnLst/>
              <a:rect l="0" t="0" r="0" b="0"/>
              <a:pathLst>
                <a:path w="47462" h="265884">
                  <a:moveTo>
                    <a:pt x="47461" y="8201"/>
                  </a:moveTo>
                  <a:lnTo>
                    <a:pt x="47461" y="8201"/>
                  </a:lnTo>
                  <a:lnTo>
                    <a:pt x="47461" y="0"/>
                  </a:lnTo>
                  <a:lnTo>
                    <a:pt x="46403" y="15205"/>
                  </a:lnTo>
                  <a:lnTo>
                    <a:pt x="39260" y="61805"/>
                  </a:lnTo>
                  <a:lnTo>
                    <a:pt x="30593" y="108238"/>
                  </a:lnTo>
                  <a:lnTo>
                    <a:pt x="18690" y="145632"/>
                  </a:lnTo>
                  <a:lnTo>
                    <a:pt x="6148" y="193157"/>
                  </a:lnTo>
                  <a:lnTo>
                    <a:pt x="390" y="238962"/>
                  </a:lnTo>
                  <a:lnTo>
                    <a:pt x="0" y="260960"/>
                  </a:lnTo>
                  <a:lnTo>
                    <a:pt x="2062" y="264549"/>
                  </a:lnTo>
                  <a:lnTo>
                    <a:pt x="5553" y="265883"/>
                  </a:lnTo>
                  <a:lnTo>
                    <a:pt x="9998" y="265714"/>
                  </a:lnTo>
                  <a:lnTo>
                    <a:pt x="28411" y="246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847"/>
            <p:cNvSpPr/>
            <p:nvPr>
              <p:custDataLst>
                <p:tags r:id="rId157"/>
              </p:custDataLst>
            </p:nvPr>
          </p:nvSpPr>
          <p:spPr>
            <a:xfrm>
              <a:off x="3552825" y="4000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848"/>
            <p:cNvSpPr/>
            <p:nvPr>
              <p:custDataLst>
                <p:tags r:id="rId158"/>
              </p:custDataLst>
            </p:nvPr>
          </p:nvSpPr>
          <p:spPr>
            <a:xfrm>
              <a:off x="3524250" y="4953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9525" y="43849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849"/>
            <p:cNvSpPr/>
            <p:nvPr>
              <p:custDataLst>
                <p:tags r:id="rId159"/>
              </p:custDataLst>
            </p:nvPr>
          </p:nvSpPr>
          <p:spPr>
            <a:xfrm>
              <a:off x="3486150" y="314325"/>
              <a:ext cx="9526" cy="257176"/>
            </a:xfrm>
            <a:custGeom>
              <a:avLst/>
              <a:gdLst/>
              <a:ahLst/>
              <a:cxnLst/>
              <a:rect l="0" t="0" r="0" b="0"/>
              <a:pathLst>
                <a:path w="9526" h="257176">
                  <a:moveTo>
                    <a:pt x="9525" y="0"/>
                  </a:moveTo>
                  <a:lnTo>
                    <a:pt x="9525" y="0"/>
                  </a:lnTo>
                  <a:lnTo>
                    <a:pt x="9525" y="40704"/>
                  </a:lnTo>
                  <a:lnTo>
                    <a:pt x="9525" y="82202"/>
                  </a:lnTo>
                  <a:lnTo>
                    <a:pt x="9525" y="118621"/>
                  </a:lnTo>
                  <a:lnTo>
                    <a:pt x="9525" y="159325"/>
                  </a:lnTo>
                  <a:lnTo>
                    <a:pt x="6703" y="203135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850"/>
            <p:cNvSpPr/>
            <p:nvPr>
              <p:custDataLst>
                <p:tags r:id="rId160"/>
              </p:custDataLst>
            </p:nvPr>
          </p:nvSpPr>
          <p:spPr>
            <a:xfrm>
              <a:off x="3382699" y="419100"/>
              <a:ext cx="8202" cy="19051"/>
            </a:xfrm>
            <a:custGeom>
              <a:avLst/>
              <a:gdLst/>
              <a:ahLst/>
              <a:cxnLst/>
              <a:rect l="0" t="0" r="0" b="0"/>
              <a:pathLst>
                <a:path w="8202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2648"/>
                  </a:lnTo>
                  <a:lnTo>
                    <a:pt x="617" y="1765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851"/>
            <p:cNvSpPr/>
            <p:nvPr>
              <p:custDataLst>
                <p:tags r:id="rId161"/>
              </p:custDataLst>
            </p:nvPr>
          </p:nvSpPr>
          <p:spPr>
            <a:xfrm>
              <a:off x="3385412" y="514350"/>
              <a:ext cx="5489" cy="76201"/>
            </a:xfrm>
            <a:custGeom>
              <a:avLst/>
              <a:gdLst/>
              <a:ahLst/>
              <a:cxnLst/>
              <a:rect l="0" t="0" r="0" b="0"/>
              <a:pathLst>
                <a:path w="5489" h="76201">
                  <a:moveTo>
                    <a:pt x="5488" y="0"/>
                  </a:moveTo>
                  <a:lnTo>
                    <a:pt x="5488" y="0"/>
                  </a:lnTo>
                  <a:lnTo>
                    <a:pt x="4430" y="33299"/>
                  </a:lnTo>
                  <a:lnTo>
                    <a:pt x="0" y="51259"/>
                  </a:lnTo>
                  <a:lnTo>
                    <a:pt x="5488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852"/>
            <p:cNvSpPr/>
            <p:nvPr>
              <p:custDataLst>
                <p:tags r:id="rId162"/>
              </p:custDataLst>
            </p:nvPr>
          </p:nvSpPr>
          <p:spPr>
            <a:xfrm>
              <a:off x="3258433" y="353749"/>
              <a:ext cx="74761" cy="271475"/>
            </a:xfrm>
            <a:custGeom>
              <a:avLst/>
              <a:gdLst/>
              <a:ahLst/>
              <a:cxnLst/>
              <a:rect l="0" t="0" r="0" b="0"/>
              <a:pathLst>
                <a:path w="74761" h="271475">
                  <a:moveTo>
                    <a:pt x="8642" y="8201"/>
                  </a:moveTo>
                  <a:lnTo>
                    <a:pt x="8642" y="8201"/>
                  </a:lnTo>
                  <a:lnTo>
                    <a:pt x="8642" y="3144"/>
                  </a:lnTo>
                  <a:lnTo>
                    <a:pt x="7584" y="1655"/>
                  </a:lnTo>
                  <a:lnTo>
                    <a:pt x="5820" y="662"/>
                  </a:lnTo>
                  <a:lnTo>
                    <a:pt x="3585" y="0"/>
                  </a:lnTo>
                  <a:lnTo>
                    <a:pt x="2096" y="617"/>
                  </a:lnTo>
                  <a:lnTo>
                    <a:pt x="1103" y="2087"/>
                  </a:lnTo>
                  <a:lnTo>
                    <a:pt x="0" y="8659"/>
                  </a:lnTo>
                  <a:lnTo>
                    <a:pt x="437" y="30209"/>
                  </a:lnTo>
                  <a:lnTo>
                    <a:pt x="7353" y="70209"/>
                  </a:lnTo>
                  <a:lnTo>
                    <a:pt x="8387" y="112015"/>
                  </a:lnTo>
                  <a:lnTo>
                    <a:pt x="11414" y="155394"/>
                  </a:lnTo>
                  <a:lnTo>
                    <a:pt x="17278" y="199270"/>
                  </a:lnTo>
                  <a:lnTo>
                    <a:pt x="18089" y="237517"/>
                  </a:lnTo>
                  <a:lnTo>
                    <a:pt x="25701" y="192261"/>
                  </a:lnTo>
                  <a:lnTo>
                    <a:pt x="29924" y="171040"/>
                  </a:lnTo>
                  <a:lnTo>
                    <a:pt x="37879" y="154169"/>
                  </a:lnTo>
                  <a:lnTo>
                    <a:pt x="43861" y="147159"/>
                  </a:lnTo>
                  <a:lnTo>
                    <a:pt x="50048" y="144044"/>
                  </a:lnTo>
                  <a:lnTo>
                    <a:pt x="53179" y="145329"/>
                  </a:lnTo>
                  <a:lnTo>
                    <a:pt x="59480" y="152403"/>
                  </a:lnTo>
                  <a:lnTo>
                    <a:pt x="68978" y="168285"/>
                  </a:lnTo>
                  <a:lnTo>
                    <a:pt x="74065" y="206765"/>
                  </a:lnTo>
                  <a:lnTo>
                    <a:pt x="74760" y="226627"/>
                  </a:lnTo>
                  <a:lnTo>
                    <a:pt x="72829" y="234251"/>
                  </a:lnTo>
                  <a:lnTo>
                    <a:pt x="65039" y="245546"/>
                  </a:lnTo>
                  <a:lnTo>
                    <a:pt x="43850" y="266907"/>
                  </a:lnTo>
                  <a:lnTo>
                    <a:pt x="35578" y="271348"/>
                  </a:lnTo>
                  <a:lnTo>
                    <a:pt x="32950" y="271474"/>
                  </a:lnTo>
                  <a:lnTo>
                    <a:pt x="31197" y="270500"/>
                  </a:lnTo>
                  <a:lnTo>
                    <a:pt x="30029" y="268792"/>
                  </a:lnTo>
                  <a:lnTo>
                    <a:pt x="27692" y="236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853"/>
            <p:cNvSpPr/>
            <p:nvPr>
              <p:custDataLst>
                <p:tags r:id="rId163"/>
              </p:custDataLst>
            </p:nvPr>
          </p:nvSpPr>
          <p:spPr>
            <a:xfrm>
              <a:off x="3088070" y="505402"/>
              <a:ext cx="140906" cy="104199"/>
            </a:xfrm>
            <a:custGeom>
              <a:avLst/>
              <a:gdLst/>
              <a:ahLst/>
              <a:cxnLst/>
              <a:rect l="0" t="0" r="0" b="0"/>
              <a:pathLst>
                <a:path w="140906" h="104199">
                  <a:moveTo>
                    <a:pt x="74230" y="37523"/>
                  </a:moveTo>
                  <a:lnTo>
                    <a:pt x="74230" y="37523"/>
                  </a:lnTo>
                  <a:lnTo>
                    <a:pt x="56896" y="6000"/>
                  </a:lnTo>
                  <a:lnTo>
                    <a:pt x="54208" y="3808"/>
                  </a:lnTo>
                  <a:lnTo>
                    <a:pt x="38929" y="0"/>
                  </a:lnTo>
                  <a:lnTo>
                    <a:pt x="26846" y="4651"/>
                  </a:lnTo>
                  <a:lnTo>
                    <a:pt x="18598" y="12682"/>
                  </a:lnTo>
                  <a:lnTo>
                    <a:pt x="8005" y="31927"/>
                  </a:lnTo>
                  <a:lnTo>
                    <a:pt x="0" y="56761"/>
                  </a:lnTo>
                  <a:lnTo>
                    <a:pt x="1728" y="67593"/>
                  </a:lnTo>
                  <a:lnTo>
                    <a:pt x="5829" y="85591"/>
                  </a:lnTo>
                  <a:lnTo>
                    <a:pt x="6404" y="91793"/>
                  </a:lnTo>
                  <a:lnTo>
                    <a:pt x="8904" y="95928"/>
                  </a:lnTo>
                  <a:lnTo>
                    <a:pt x="12688" y="98685"/>
                  </a:lnTo>
                  <a:lnTo>
                    <a:pt x="17327" y="100522"/>
                  </a:lnTo>
                  <a:lnTo>
                    <a:pt x="30948" y="99742"/>
                  </a:lnTo>
                  <a:lnTo>
                    <a:pt x="39025" y="98052"/>
                  </a:lnTo>
                  <a:lnTo>
                    <a:pt x="44410" y="94809"/>
                  </a:lnTo>
                  <a:lnTo>
                    <a:pt x="48000" y="90530"/>
                  </a:lnTo>
                  <a:lnTo>
                    <a:pt x="54106" y="80132"/>
                  </a:lnTo>
                  <a:lnTo>
                    <a:pt x="71162" y="60094"/>
                  </a:lnTo>
                  <a:lnTo>
                    <a:pt x="72866" y="55315"/>
                  </a:lnTo>
                  <a:lnTo>
                    <a:pt x="73321" y="52560"/>
                  </a:lnTo>
                  <a:lnTo>
                    <a:pt x="79017" y="43625"/>
                  </a:lnTo>
                  <a:lnTo>
                    <a:pt x="80596" y="43707"/>
                  </a:lnTo>
                  <a:lnTo>
                    <a:pt x="81649" y="45879"/>
                  </a:lnTo>
                  <a:lnTo>
                    <a:pt x="83878" y="52879"/>
                  </a:lnTo>
                  <a:lnTo>
                    <a:pt x="105820" y="90671"/>
                  </a:lnTo>
                  <a:lnTo>
                    <a:pt x="116845" y="98186"/>
                  </a:lnTo>
                  <a:lnTo>
                    <a:pt x="140905" y="104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854"/>
            <p:cNvSpPr/>
            <p:nvPr>
              <p:custDataLst>
                <p:tags r:id="rId164"/>
              </p:custDataLst>
            </p:nvPr>
          </p:nvSpPr>
          <p:spPr>
            <a:xfrm>
              <a:off x="2638425" y="514350"/>
              <a:ext cx="123826" cy="138897"/>
            </a:xfrm>
            <a:custGeom>
              <a:avLst/>
              <a:gdLst/>
              <a:ahLst/>
              <a:cxnLst/>
              <a:rect l="0" t="0" r="0" b="0"/>
              <a:pathLst>
                <a:path w="123826" h="138897">
                  <a:moveTo>
                    <a:pt x="0" y="47625"/>
                  </a:moveTo>
                  <a:lnTo>
                    <a:pt x="0" y="47625"/>
                  </a:lnTo>
                  <a:lnTo>
                    <a:pt x="5056" y="42568"/>
                  </a:lnTo>
                  <a:lnTo>
                    <a:pt x="7539" y="37264"/>
                  </a:lnTo>
                  <a:lnTo>
                    <a:pt x="8201" y="34368"/>
                  </a:lnTo>
                  <a:lnTo>
                    <a:pt x="9701" y="32437"/>
                  </a:lnTo>
                  <a:lnTo>
                    <a:pt x="14189" y="30291"/>
                  </a:lnTo>
                  <a:lnTo>
                    <a:pt x="22534" y="32160"/>
                  </a:lnTo>
                  <a:lnTo>
                    <a:pt x="45138" y="41983"/>
                  </a:lnTo>
                  <a:lnTo>
                    <a:pt x="54634" y="50762"/>
                  </a:lnTo>
                  <a:lnTo>
                    <a:pt x="62381" y="63836"/>
                  </a:lnTo>
                  <a:lnTo>
                    <a:pt x="73157" y="101078"/>
                  </a:lnTo>
                  <a:lnTo>
                    <a:pt x="75599" y="129445"/>
                  </a:lnTo>
                  <a:lnTo>
                    <a:pt x="74741" y="133922"/>
                  </a:lnTo>
                  <a:lnTo>
                    <a:pt x="73111" y="136906"/>
                  </a:lnTo>
                  <a:lnTo>
                    <a:pt x="70965" y="138896"/>
                  </a:lnTo>
                  <a:lnTo>
                    <a:pt x="69535" y="138106"/>
                  </a:lnTo>
                  <a:lnTo>
                    <a:pt x="67946" y="131583"/>
                  </a:lnTo>
                  <a:lnTo>
                    <a:pt x="67984" y="95999"/>
                  </a:lnTo>
                  <a:lnTo>
                    <a:pt x="77086" y="57298"/>
                  </a:lnTo>
                  <a:lnTo>
                    <a:pt x="84002" y="39224"/>
                  </a:lnTo>
                  <a:lnTo>
                    <a:pt x="99796" y="1820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855"/>
            <p:cNvSpPr/>
            <p:nvPr>
              <p:custDataLst>
                <p:tags r:id="rId165"/>
              </p:custDataLst>
            </p:nvPr>
          </p:nvSpPr>
          <p:spPr>
            <a:xfrm>
              <a:off x="2814336" y="523875"/>
              <a:ext cx="61779" cy="122286"/>
            </a:xfrm>
            <a:custGeom>
              <a:avLst/>
              <a:gdLst/>
              <a:ahLst/>
              <a:cxnLst/>
              <a:rect l="0" t="0" r="0" b="0"/>
              <a:pathLst>
                <a:path w="61779" h="122286">
                  <a:moveTo>
                    <a:pt x="43164" y="9525"/>
                  </a:moveTo>
                  <a:lnTo>
                    <a:pt x="43164" y="9525"/>
                  </a:lnTo>
                  <a:lnTo>
                    <a:pt x="34963" y="1324"/>
                  </a:lnTo>
                  <a:lnTo>
                    <a:pt x="23918" y="5449"/>
                  </a:lnTo>
                  <a:lnTo>
                    <a:pt x="15914" y="13358"/>
                  </a:lnTo>
                  <a:lnTo>
                    <a:pt x="9886" y="23929"/>
                  </a:lnTo>
                  <a:lnTo>
                    <a:pt x="0" y="67021"/>
                  </a:lnTo>
                  <a:lnTo>
                    <a:pt x="9245" y="106284"/>
                  </a:lnTo>
                  <a:lnTo>
                    <a:pt x="13143" y="112131"/>
                  </a:lnTo>
                  <a:lnTo>
                    <a:pt x="17858" y="116029"/>
                  </a:lnTo>
                  <a:lnTo>
                    <a:pt x="31785" y="121515"/>
                  </a:lnTo>
                  <a:lnTo>
                    <a:pt x="35578" y="122285"/>
                  </a:lnTo>
                  <a:lnTo>
                    <a:pt x="45437" y="117496"/>
                  </a:lnTo>
                  <a:lnTo>
                    <a:pt x="51029" y="113256"/>
                  </a:lnTo>
                  <a:lnTo>
                    <a:pt x="57243" y="100078"/>
                  </a:lnTo>
                  <a:lnTo>
                    <a:pt x="61778" y="52857"/>
                  </a:lnTo>
                  <a:lnTo>
                    <a:pt x="60962" y="42542"/>
                  </a:lnTo>
                  <a:lnTo>
                    <a:pt x="54552" y="25893"/>
                  </a:lnTo>
                  <a:lnTo>
                    <a:pt x="431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856"/>
            <p:cNvSpPr/>
            <p:nvPr>
              <p:custDataLst>
                <p:tags r:id="rId166"/>
              </p:custDataLst>
            </p:nvPr>
          </p:nvSpPr>
          <p:spPr>
            <a:xfrm>
              <a:off x="2933700" y="316782"/>
              <a:ext cx="93360" cy="327068"/>
            </a:xfrm>
            <a:custGeom>
              <a:avLst/>
              <a:gdLst/>
              <a:ahLst/>
              <a:cxnLst/>
              <a:rect l="0" t="0" r="0" b="0"/>
              <a:pathLst>
                <a:path w="93360" h="327068">
                  <a:moveTo>
                    <a:pt x="0" y="54693"/>
                  </a:moveTo>
                  <a:lnTo>
                    <a:pt x="0" y="54693"/>
                  </a:lnTo>
                  <a:lnTo>
                    <a:pt x="0" y="9983"/>
                  </a:lnTo>
                  <a:lnTo>
                    <a:pt x="0" y="0"/>
                  </a:lnTo>
                  <a:lnTo>
                    <a:pt x="0" y="46447"/>
                  </a:lnTo>
                  <a:lnTo>
                    <a:pt x="0" y="85528"/>
                  </a:lnTo>
                  <a:lnTo>
                    <a:pt x="0" y="127773"/>
                  </a:lnTo>
                  <a:lnTo>
                    <a:pt x="0" y="170891"/>
                  </a:lnTo>
                  <a:lnTo>
                    <a:pt x="0" y="217698"/>
                  </a:lnTo>
                  <a:lnTo>
                    <a:pt x="0" y="264385"/>
                  </a:lnTo>
                  <a:lnTo>
                    <a:pt x="0" y="288015"/>
                  </a:lnTo>
                  <a:lnTo>
                    <a:pt x="0" y="286097"/>
                  </a:lnTo>
                  <a:lnTo>
                    <a:pt x="5056" y="268954"/>
                  </a:lnTo>
                  <a:lnTo>
                    <a:pt x="30046" y="224217"/>
                  </a:lnTo>
                  <a:lnTo>
                    <a:pt x="32731" y="218509"/>
                  </a:lnTo>
                  <a:lnTo>
                    <a:pt x="41358" y="209345"/>
                  </a:lnTo>
                  <a:lnTo>
                    <a:pt x="51190" y="202802"/>
                  </a:lnTo>
                  <a:lnTo>
                    <a:pt x="59087" y="199894"/>
                  </a:lnTo>
                  <a:lnTo>
                    <a:pt x="62675" y="201236"/>
                  </a:lnTo>
                  <a:lnTo>
                    <a:pt x="79266" y="219231"/>
                  </a:lnTo>
                  <a:lnTo>
                    <a:pt x="90995" y="245474"/>
                  </a:lnTo>
                  <a:lnTo>
                    <a:pt x="93359" y="255196"/>
                  </a:lnTo>
                  <a:lnTo>
                    <a:pt x="89633" y="276732"/>
                  </a:lnTo>
                  <a:lnTo>
                    <a:pt x="72810" y="317921"/>
                  </a:lnTo>
                  <a:lnTo>
                    <a:pt x="67590" y="322253"/>
                  </a:lnTo>
                  <a:lnTo>
                    <a:pt x="53323" y="327067"/>
                  </a:lnTo>
                  <a:lnTo>
                    <a:pt x="42044" y="326384"/>
                  </a:lnTo>
                  <a:lnTo>
                    <a:pt x="37554" y="324720"/>
                  </a:lnTo>
                  <a:lnTo>
                    <a:pt x="9525" y="292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857"/>
            <p:cNvSpPr/>
            <p:nvPr>
              <p:custDataLst>
                <p:tags r:id="rId167"/>
              </p:custDataLst>
            </p:nvPr>
          </p:nvSpPr>
          <p:spPr>
            <a:xfrm>
              <a:off x="2555963" y="327992"/>
              <a:ext cx="89846" cy="341016"/>
            </a:xfrm>
            <a:custGeom>
              <a:avLst/>
              <a:gdLst/>
              <a:ahLst/>
              <a:cxnLst/>
              <a:rect l="0" t="0" r="0" b="0"/>
              <a:pathLst>
                <a:path w="89846" h="341016">
                  <a:moveTo>
                    <a:pt x="6262" y="157783"/>
                  </a:moveTo>
                  <a:lnTo>
                    <a:pt x="6262" y="157783"/>
                  </a:lnTo>
                  <a:lnTo>
                    <a:pt x="7320" y="167504"/>
                  </a:lnTo>
                  <a:lnTo>
                    <a:pt x="14463" y="211745"/>
                  </a:lnTo>
                  <a:lnTo>
                    <a:pt x="23152" y="259316"/>
                  </a:lnTo>
                  <a:lnTo>
                    <a:pt x="25028" y="301485"/>
                  </a:lnTo>
                  <a:lnTo>
                    <a:pt x="25296" y="341015"/>
                  </a:lnTo>
                  <a:lnTo>
                    <a:pt x="25301" y="340262"/>
                  </a:lnTo>
                  <a:lnTo>
                    <a:pt x="17771" y="302228"/>
                  </a:lnTo>
                  <a:lnTo>
                    <a:pt x="11122" y="255225"/>
                  </a:lnTo>
                  <a:lnTo>
                    <a:pt x="6164" y="213249"/>
                  </a:lnTo>
                  <a:lnTo>
                    <a:pt x="0" y="174453"/>
                  </a:lnTo>
                  <a:lnTo>
                    <a:pt x="204" y="132305"/>
                  </a:lnTo>
                  <a:lnTo>
                    <a:pt x="4467" y="92026"/>
                  </a:lnTo>
                  <a:lnTo>
                    <a:pt x="7084" y="48425"/>
                  </a:lnTo>
                  <a:lnTo>
                    <a:pt x="19488" y="9836"/>
                  </a:lnTo>
                  <a:lnTo>
                    <a:pt x="24604" y="5177"/>
                  </a:lnTo>
                  <a:lnTo>
                    <a:pt x="38756" y="0"/>
                  </a:lnTo>
                  <a:lnTo>
                    <a:pt x="44858" y="736"/>
                  </a:lnTo>
                  <a:lnTo>
                    <a:pt x="49984" y="3343"/>
                  </a:lnTo>
                  <a:lnTo>
                    <a:pt x="70873" y="22737"/>
                  </a:lnTo>
                  <a:lnTo>
                    <a:pt x="77311" y="34615"/>
                  </a:lnTo>
                  <a:lnTo>
                    <a:pt x="89549" y="74938"/>
                  </a:lnTo>
                  <a:lnTo>
                    <a:pt x="89845" y="92388"/>
                  </a:lnTo>
                  <a:lnTo>
                    <a:pt x="86449" y="110727"/>
                  </a:lnTo>
                  <a:lnTo>
                    <a:pt x="73530" y="133845"/>
                  </a:lnTo>
                  <a:lnTo>
                    <a:pt x="59442" y="144674"/>
                  </a:lnTo>
                  <a:lnTo>
                    <a:pt x="16159" y="164876"/>
                  </a:lnTo>
                  <a:lnTo>
                    <a:pt x="6262" y="18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907"/>
          <p:cNvGrpSpPr/>
          <p:nvPr/>
        </p:nvGrpSpPr>
        <p:grpSpPr>
          <a:xfrm>
            <a:off x="4343980" y="234995"/>
            <a:ext cx="237546" cy="374606"/>
            <a:chOff x="4343980" y="234995"/>
            <a:chExt cx="237546" cy="374606"/>
          </a:xfrm>
        </p:grpSpPr>
        <p:sp>
          <p:nvSpPr>
            <p:cNvPr id="28" name="SMARTInkShape-3858"/>
            <p:cNvSpPr/>
            <p:nvPr>
              <p:custDataLst>
                <p:tags r:id="rId151"/>
              </p:custDataLst>
            </p:nvPr>
          </p:nvSpPr>
          <p:spPr>
            <a:xfrm>
              <a:off x="4459024" y="419100"/>
              <a:ext cx="122502" cy="66676"/>
            </a:xfrm>
            <a:custGeom>
              <a:avLst/>
              <a:gdLst/>
              <a:ahLst/>
              <a:cxnLst/>
              <a:rect l="0" t="0" r="0" b="0"/>
              <a:pathLst>
                <a:path w="122502" h="66676">
                  <a:moveTo>
                    <a:pt x="8201" y="66675"/>
                  </a:moveTo>
                  <a:lnTo>
                    <a:pt x="8201" y="66675"/>
                  </a:lnTo>
                  <a:lnTo>
                    <a:pt x="8201" y="61618"/>
                  </a:lnTo>
                  <a:lnTo>
                    <a:pt x="7143" y="60129"/>
                  </a:lnTo>
                  <a:lnTo>
                    <a:pt x="5379" y="59136"/>
                  </a:lnTo>
                  <a:lnTo>
                    <a:pt x="3144" y="58474"/>
                  </a:lnTo>
                  <a:lnTo>
                    <a:pt x="1655" y="56974"/>
                  </a:lnTo>
                  <a:lnTo>
                    <a:pt x="0" y="52486"/>
                  </a:lnTo>
                  <a:lnTo>
                    <a:pt x="4909" y="44141"/>
                  </a:lnTo>
                  <a:lnTo>
                    <a:pt x="14146" y="34435"/>
                  </a:lnTo>
                  <a:lnTo>
                    <a:pt x="25307" y="26593"/>
                  </a:lnTo>
                  <a:lnTo>
                    <a:pt x="70416" y="13994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859"/>
            <p:cNvSpPr/>
            <p:nvPr>
              <p:custDataLst>
                <p:tags r:id="rId152"/>
              </p:custDataLst>
            </p:nvPr>
          </p:nvSpPr>
          <p:spPr>
            <a:xfrm>
              <a:off x="4505756" y="234995"/>
              <a:ext cx="56720" cy="374606"/>
            </a:xfrm>
            <a:custGeom>
              <a:avLst/>
              <a:gdLst/>
              <a:ahLst/>
              <a:cxnLst/>
              <a:rect l="0" t="0" r="0" b="0"/>
              <a:pathLst>
                <a:path w="56720" h="374606">
                  <a:moveTo>
                    <a:pt x="56719" y="41230"/>
                  </a:moveTo>
                  <a:lnTo>
                    <a:pt x="56719" y="41230"/>
                  </a:lnTo>
                  <a:lnTo>
                    <a:pt x="56719" y="31117"/>
                  </a:lnTo>
                  <a:lnTo>
                    <a:pt x="53897" y="23330"/>
                  </a:lnTo>
                  <a:lnTo>
                    <a:pt x="34329" y="22"/>
                  </a:lnTo>
                  <a:lnTo>
                    <a:pt x="31209" y="0"/>
                  </a:lnTo>
                  <a:lnTo>
                    <a:pt x="28071" y="2102"/>
                  </a:lnTo>
                  <a:lnTo>
                    <a:pt x="24920" y="5619"/>
                  </a:lnTo>
                  <a:lnTo>
                    <a:pt x="21419" y="15173"/>
                  </a:lnTo>
                  <a:lnTo>
                    <a:pt x="12441" y="57829"/>
                  </a:lnTo>
                  <a:lnTo>
                    <a:pt x="6933" y="96210"/>
                  </a:lnTo>
                  <a:lnTo>
                    <a:pt x="1024" y="138639"/>
                  </a:lnTo>
                  <a:lnTo>
                    <a:pt x="0" y="175807"/>
                  </a:lnTo>
                  <a:lnTo>
                    <a:pt x="6200" y="221624"/>
                  </a:lnTo>
                  <a:lnTo>
                    <a:pt x="8237" y="258957"/>
                  </a:lnTo>
                  <a:lnTo>
                    <a:pt x="8840" y="303062"/>
                  </a:lnTo>
                  <a:lnTo>
                    <a:pt x="9018" y="345411"/>
                  </a:lnTo>
                  <a:lnTo>
                    <a:pt x="9094" y="37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860"/>
            <p:cNvSpPr/>
            <p:nvPr>
              <p:custDataLst>
                <p:tags r:id="rId153"/>
              </p:custDataLst>
            </p:nvPr>
          </p:nvSpPr>
          <p:spPr>
            <a:xfrm>
              <a:off x="4343980" y="438150"/>
              <a:ext cx="83487" cy="120148"/>
            </a:xfrm>
            <a:custGeom>
              <a:avLst/>
              <a:gdLst/>
              <a:ahLst/>
              <a:cxnLst/>
              <a:rect l="0" t="0" r="0" b="0"/>
              <a:pathLst>
                <a:path w="83487" h="120148">
                  <a:moveTo>
                    <a:pt x="47045" y="28575"/>
                  </a:moveTo>
                  <a:lnTo>
                    <a:pt x="47045" y="28575"/>
                  </a:lnTo>
                  <a:lnTo>
                    <a:pt x="47045" y="15318"/>
                  </a:lnTo>
                  <a:lnTo>
                    <a:pt x="45987" y="13387"/>
                  </a:lnTo>
                  <a:lnTo>
                    <a:pt x="44223" y="12100"/>
                  </a:lnTo>
                  <a:lnTo>
                    <a:pt x="38844" y="10033"/>
                  </a:lnTo>
                  <a:lnTo>
                    <a:pt x="27799" y="19789"/>
                  </a:lnTo>
                  <a:lnTo>
                    <a:pt x="16178" y="36085"/>
                  </a:lnTo>
                  <a:lnTo>
                    <a:pt x="2359" y="71544"/>
                  </a:lnTo>
                  <a:lnTo>
                    <a:pt x="0" y="93037"/>
                  </a:lnTo>
                  <a:lnTo>
                    <a:pt x="4648" y="111410"/>
                  </a:lnTo>
                  <a:lnTo>
                    <a:pt x="9255" y="115548"/>
                  </a:lnTo>
                  <a:lnTo>
                    <a:pt x="22841" y="120147"/>
                  </a:lnTo>
                  <a:lnTo>
                    <a:pt x="36641" y="119368"/>
                  </a:lnTo>
                  <a:lnTo>
                    <a:pt x="49829" y="114436"/>
                  </a:lnTo>
                  <a:lnTo>
                    <a:pt x="71806" y="98195"/>
                  </a:lnTo>
                  <a:lnTo>
                    <a:pt x="79547" y="86010"/>
                  </a:lnTo>
                  <a:lnTo>
                    <a:pt x="83486" y="68994"/>
                  </a:lnTo>
                  <a:lnTo>
                    <a:pt x="79597" y="45490"/>
                  </a:lnTo>
                  <a:lnTo>
                    <a:pt x="565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908"/>
          <p:cNvGrpSpPr/>
          <p:nvPr/>
        </p:nvGrpSpPr>
        <p:grpSpPr>
          <a:xfrm>
            <a:off x="5143500" y="257360"/>
            <a:ext cx="790411" cy="559099"/>
            <a:chOff x="5143500" y="257360"/>
            <a:chExt cx="790411" cy="559099"/>
          </a:xfrm>
        </p:grpSpPr>
        <p:sp>
          <p:nvSpPr>
            <p:cNvPr id="32" name="SMARTInkShape-3861"/>
            <p:cNvSpPr/>
            <p:nvPr>
              <p:custDataLst>
                <p:tags r:id="rId141"/>
              </p:custDataLst>
            </p:nvPr>
          </p:nvSpPr>
          <p:spPr>
            <a:xfrm>
              <a:off x="5838825" y="448369"/>
              <a:ext cx="95086" cy="368090"/>
            </a:xfrm>
            <a:custGeom>
              <a:avLst/>
              <a:gdLst/>
              <a:ahLst/>
              <a:cxnLst/>
              <a:rect l="0" t="0" r="0" b="0"/>
              <a:pathLst>
                <a:path w="95086" h="368090">
                  <a:moveTo>
                    <a:pt x="76200" y="46931"/>
                  </a:moveTo>
                  <a:lnTo>
                    <a:pt x="76200" y="46931"/>
                  </a:lnTo>
                  <a:lnTo>
                    <a:pt x="92675" y="11158"/>
                  </a:lnTo>
                  <a:lnTo>
                    <a:pt x="93533" y="7207"/>
                  </a:lnTo>
                  <a:lnTo>
                    <a:pt x="93047" y="4573"/>
                  </a:lnTo>
                  <a:lnTo>
                    <a:pt x="91665" y="2818"/>
                  </a:lnTo>
                  <a:lnTo>
                    <a:pt x="87306" y="867"/>
                  </a:lnTo>
                  <a:lnTo>
                    <a:pt x="81842" y="0"/>
                  </a:lnTo>
                  <a:lnTo>
                    <a:pt x="73063" y="5259"/>
                  </a:lnTo>
                  <a:lnTo>
                    <a:pt x="63164" y="14652"/>
                  </a:lnTo>
                  <a:lnTo>
                    <a:pt x="44824" y="39048"/>
                  </a:lnTo>
                  <a:lnTo>
                    <a:pt x="43641" y="43792"/>
                  </a:lnTo>
                  <a:lnTo>
                    <a:pt x="45149" y="54708"/>
                  </a:lnTo>
                  <a:lnTo>
                    <a:pt x="51948" y="67697"/>
                  </a:lnTo>
                  <a:lnTo>
                    <a:pt x="54740" y="69242"/>
                  </a:lnTo>
                  <a:lnTo>
                    <a:pt x="57660" y="69213"/>
                  </a:lnTo>
                  <a:lnTo>
                    <a:pt x="63727" y="66359"/>
                  </a:lnTo>
                  <a:lnTo>
                    <a:pt x="79405" y="52913"/>
                  </a:lnTo>
                  <a:lnTo>
                    <a:pt x="93371" y="31054"/>
                  </a:lnTo>
                  <a:lnTo>
                    <a:pt x="93997" y="32113"/>
                  </a:lnTo>
                  <a:lnTo>
                    <a:pt x="95085" y="59731"/>
                  </a:lnTo>
                  <a:lnTo>
                    <a:pt x="87689" y="101690"/>
                  </a:lnTo>
                  <a:lnTo>
                    <a:pt x="86113" y="139122"/>
                  </a:lnTo>
                  <a:lnTo>
                    <a:pt x="79256" y="185164"/>
                  </a:lnTo>
                  <a:lnTo>
                    <a:pt x="73982" y="225304"/>
                  </a:lnTo>
                  <a:lnTo>
                    <a:pt x="68840" y="268057"/>
                  </a:lnTo>
                  <a:lnTo>
                    <a:pt x="64495" y="308594"/>
                  </a:lnTo>
                  <a:lnTo>
                    <a:pt x="58298" y="329384"/>
                  </a:lnTo>
                  <a:lnTo>
                    <a:pt x="41178" y="361697"/>
                  </a:lnTo>
                  <a:lnTo>
                    <a:pt x="38035" y="364725"/>
                  </a:lnTo>
                  <a:lnTo>
                    <a:pt x="28899" y="368089"/>
                  </a:lnTo>
                  <a:lnTo>
                    <a:pt x="24558" y="366870"/>
                  </a:lnTo>
                  <a:lnTo>
                    <a:pt x="16911" y="359871"/>
                  </a:lnTo>
                  <a:lnTo>
                    <a:pt x="6657" y="338973"/>
                  </a:lnTo>
                  <a:lnTo>
                    <a:pt x="1315" y="311072"/>
                  </a:lnTo>
                  <a:lnTo>
                    <a:pt x="0" y="28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862"/>
            <p:cNvSpPr/>
            <p:nvPr>
              <p:custDataLst>
                <p:tags r:id="rId142"/>
              </p:custDataLst>
            </p:nvPr>
          </p:nvSpPr>
          <p:spPr>
            <a:xfrm>
              <a:off x="5725883" y="447675"/>
              <a:ext cx="93893" cy="120413"/>
            </a:xfrm>
            <a:custGeom>
              <a:avLst/>
              <a:gdLst/>
              <a:ahLst/>
              <a:cxnLst/>
              <a:rect l="0" t="0" r="0" b="0"/>
              <a:pathLst>
                <a:path w="93893" h="120413">
                  <a:moveTo>
                    <a:pt x="17692" y="0"/>
                  </a:moveTo>
                  <a:lnTo>
                    <a:pt x="17692" y="0"/>
                  </a:lnTo>
                  <a:lnTo>
                    <a:pt x="16634" y="40098"/>
                  </a:lnTo>
                  <a:lnTo>
                    <a:pt x="9050" y="86763"/>
                  </a:lnTo>
                  <a:lnTo>
                    <a:pt x="7371" y="101084"/>
                  </a:lnTo>
                  <a:lnTo>
                    <a:pt x="0" y="120412"/>
                  </a:lnTo>
                  <a:lnTo>
                    <a:pt x="17993" y="73338"/>
                  </a:lnTo>
                  <a:lnTo>
                    <a:pt x="28119" y="42348"/>
                  </a:lnTo>
                  <a:lnTo>
                    <a:pt x="42055" y="21457"/>
                  </a:lnTo>
                  <a:lnTo>
                    <a:pt x="45453" y="13770"/>
                  </a:lnTo>
                  <a:lnTo>
                    <a:pt x="50491" y="6825"/>
                  </a:lnTo>
                  <a:lnTo>
                    <a:pt x="54375" y="5609"/>
                  </a:lnTo>
                  <a:lnTo>
                    <a:pt x="64335" y="7079"/>
                  </a:lnTo>
                  <a:lnTo>
                    <a:pt x="76785" y="13857"/>
                  </a:lnTo>
                  <a:lnTo>
                    <a:pt x="80998" y="25209"/>
                  </a:lnTo>
                  <a:lnTo>
                    <a:pt x="93892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863"/>
            <p:cNvSpPr/>
            <p:nvPr>
              <p:custDataLst>
                <p:tags r:id="rId143"/>
              </p:custDataLst>
            </p:nvPr>
          </p:nvSpPr>
          <p:spPr>
            <a:xfrm>
              <a:off x="5681820" y="390525"/>
              <a:ext cx="14131" cy="38101"/>
            </a:xfrm>
            <a:custGeom>
              <a:avLst/>
              <a:gdLst/>
              <a:ahLst/>
              <a:cxnLst/>
              <a:rect l="0" t="0" r="0" b="0"/>
              <a:pathLst>
                <a:path w="14131" h="38101">
                  <a:moveTo>
                    <a:pt x="14130" y="38100"/>
                  </a:moveTo>
                  <a:lnTo>
                    <a:pt x="14130" y="38100"/>
                  </a:lnTo>
                  <a:lnTo>
                    <a:pt x="14130" y="27987"/>
                  </a:lnTo>
                  <a:lnTo>
                    <a:pt x="11308" y="20200"/>
                  </a:lnTo>
                  <a:lnTo>
                    <a:pt x="0" y="4385"/>
                  </a:lnTo>
                  <a:lnTo>
                    <a:pt x="4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864"/>
            <p:cNvSpPr/>
            <p:nvPr>
              <p:custDataLst>
                <p:tags r:id="rId144"/>
              </p:custDataLst>
            </p:nvPr>
          </p:nvSpPr>
          <p:spPr>
            <a:xfrm>
              <a:off x="5686425" y="499337"/>
              <a:ext cx="9526" cy="62639"/>
            </a:xfrm>
            <a:custGeom>
              <a:avLst/>
              <a:gdLst/>
              <a:ahLst/>
              <a:cxnLst/>
              <a:rect l="0" t="0" r="0" b="0"/>
              <a:pathLst>
                <a:path w="9526" h="62639">
                  <a:moveTo>
                    <a:pt x="9525" y="5488"/>
                  </a:moveTo>
                  <a:lnTo>
                    <a:pt x="9525" y="5488"/>
                  </a:lnTo>
                  <a:lnTo>
                    <a:pt x="9525" y="0"/>
                  </a:lnTo>
                  <a:lnTo>
                    <a:pt x="9525" y="2343"/>
                  </a:lnTo>
                  <a:lnTo>
                    <a:pt x="1324" y="31727"/>
                  </a:lnTo>
                  <a:lnTo>
                    <a:pt x="0" y="62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865"/>
            <p:cNvSpPr/>
            <p:nvPr>
              <p:custDataLst>
                <p:tags r:id="rId145"/>
              </p:custDataLst>
            </p:nvPr>
          </p:nvSpPr>
          <p:spPr>
            <a:xfrm>
              <a:off x="5562789" y="280010"/>
              <a:ext cx="66487" cy="317059"/>
            </a:xfrm>
            <a:custGeom>
              <a:avLst/>
              <a:gdLst/>
              <a:ahLst/>
              <a:cxnLst/>
              <a:rect l="0" t="0" r="0" b="0"/>
              <a:pathLst>
                <a:path w="66487" h="317059">
                  <a:moveTo>
                    <a:pt x="56961" y="253390"/>
                  </a:moveTo>
                  <a:lnTo>
                    <a:pt x="56961" y="253390"/>
                  </a:lnTo>
                  <a:lnTo>
                    <a:pt x="56961" y="240133"/>
                  </a:lnTo>
                  <a:lnTo>
                    <a:pt x="51905" y="225943"/>
                  </a:lnTo>
                  <a:lnTo>
                    <a:pt x="40486" y="206332"/>
                  </a:lnTo>
                  <a:lnTo>
                    <a:pt x="39628" y="202968"/>
                  </a:lnTo>
                  <a:lnTo>
                    <a:pt x="37998" y="200725"/>
                  </a:lnTo>
                  <a:lnTo>
                    <a:pt x="35852" y="199230"/>
                  </a:lnTo>
                  <a:lnTo>
                    <a:pt x="29861" y="196831"/>
                  </a:lnTo>
                  <a:lnTo>
                    <a:pt x="18710" y="206528"/>
                  </a:lnTo>
                  <a:lnTo>
                    <a:pt x="7057" y="232920"/>
                  </a:lnTo>
                  <a:lnTo>
                    <a:pt x="1242" y="272159"/>
                  </a:lnTo>
                  <a:lnTo>
                    <a:pt x="0" y="309915"/>
                  </a:lnTo>
                  <a:lnTo>
                    <a:pt x="2053" y="313298"/>
                  </a:lnTo>
                  <a:lnTo>
                    <a:pt x="5539" y="315554"/>
                  </a:lnTo>
                  <a:lnTo>
                    <a:pt x="9980" y="317058"/>
                  </a:lnTo>
                  <a:lnTo>
                    <a:pt x="13998" y="314885"/>
                  </a:lnTo>
                  <a:lnTo>
                    <a:pt x="21286" y="304004"/>
                  </a:lnTo>
                  <a:lnTo>
                    <a:pt x="34588" y="264603"/>
                  </a:lnTo>
                  <a:lnTo>
                    <a:pt x="50591" y="220569"/>
                  </a:lnTo>
                  <a:lnTo>
                    <a:pt x="56761" y="182701"/>
                  </a:lnTo>
                  <a:lnTo>
                    <a:pt x="63134" y="135079"/>
                  </a:lnTo>
                  <a:lnTo>
                    <a:pt x="64997" y="99207"/>
                  </a:lnTo>
                  <a:lnTo>
                    <a:pt x="66045" y="53425"/>
                  </a:lnTo>
                  <a:lnTo>
                    <a:pt x="66447" y="8990"/>
                  </a:lnTo>
                  <a:lnTo>
                    <a:pt x="65402" y="4732"/>
                  </a:lnTo>
                  <a:lnTo>
                    <a:pt x="63647" y="1893"/>
                  </a:lnTo>
                  <a:lnTo>
                    <a:pt x="61418" y="0"/>
                  </a:lnTo>
                  <a:lnTo>
                    <a:pt x="59933" y="2972"/>
                  </a:lnTo>
                  <a:lnTo>
                    <a:pt x="52296" y="49577"/>
                  </a:lnTo>
                  <a:lnTo>
                    <a:pt x="48876" y="90931"/>
                  </a:lnTo>
                  <a:lnTo>
                    <a:pt x="48779" y="130557"/>
                  </a:lnTo>
                  <a:lnTo>
                    <a:pt x="55674" y="172264"/>
                  </a:lnTo>
                  <a:lnTo>
                    <a:pt x="56706" y="212161"/>
                  </a:lnTo>
                  <a:lnTo>
                    <a:pt x="66486" y="272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866"/>
            <p:cNvSpPr/>
            <p:nvPr>
              <p:custDataLst>
                <p:tags r:id="rId146"/>
              </p:custDataLst>
            </p:nvPr>
          </p:nvSpPr>
          <p:spPr>
            <a:xfrm>
              <a:off x="5381625" y="447675"/>
              <a:ext cx="95251" cy="123826"/>
            </a:xfrm>
            <a:custGeom>
              <a:avLst/>
              <a:gdLst/>
              <a:ahLst/>
              <a:cxnLst/>
              <a:rect l="0" t="0" r="0" b="0"/>
              <a:pathLst>
                <a:path w="95251" h="123826">
                  <a:moveTo>
                    <a:pt x="0" y="0"/>
                  </a:moveTo>
                  <a:lnTo>
                    <a:pt x="0" y="0"/>
                  </a:lnTo>
                  <a:lnTo>
                    <a:pt x="0" y="41941"/>
                  </a:lnTo>
                  <a:lnTo>
                    <a:pt x="0" y="84921"/>
                  </a:lnTo>
                  <a:lnTo>
                    <a:pt x="0" y="112139"/>
                  </a:lnTo>
                  <a:lnTo>
                    <a:pt x="1058" y="111801"/>
                  </a:lnTo>
                  <a:lnTo>
                    <a:pt x="5056" y="108603"/>
                  </a:lnTo>
                  <a:lnTo>
                    <a:pt x="7539" y="100832"/>
                  </a:lnTo>
                  <a:lnTo>
                    <a:pt x="8201" y="95796"/>
                  </a:lnTo>
                  <a:lnTo>
                    <a:pt x="27251" y="55968"/>
                  </a:lnTo>
                  <a:lnTo>
                    <a:pt x="41013" y="28929"/>
                  </a:lnTo>
                  <a:lnTo>
                    <a:pt x="47509" y="23441"/>
                  </a:lnTo>
                  <a:lnTo>
                    <a:pt x="53923" y="21002"/>
                  </a:lnTo>
                  <a:lnTo>
                    <a:pt x="60302" y="19917"/>
                  </a:lnTo>
                  <a:lnTo>
                    <a:pt x="69487" y="27902"/>
                  </a:lnTo>
                  <a:lnTo>
                    <a:pt x="87574" y="48786"/>
                  </a:lnTo>
                  <a:lnTo>
                    <a:pt x="91838" y="61899"/>
                  </a:lnTo>
                  <a:lnTo>
                    <a:pt x="9525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867"/>
            <p:cNvSpPr/>
            <p:nvPr>
              <p:custDataLst>
                <p:tags r:id="rId147"/>
              </p:custDataLst>
            </p:nvPr>
          </p:nvSpPr>
          <p:spPr>
            <a:xfrm>
              <a:off x="5314950" y="405232"/>
              <a:ext cx="9526" cy="23394"/>
            </a:xfrm>
            <a:custGeom>
              <a:avLst/>
              <a:gdLst/>
              <a:ahLst/>
              <a:cxnLst/>
              <a:rect l="0" t="0" r="0" b="0"/>
              <a:pathLst>
                <a:path w="9526" h="23394">
                  <a:moveTo>
                    <a:pt x="9525" y="23393"/>
                  </a:moveTo>
                  <a:lnTo>
                    <a:pt x="9525" y="23393"/>
                  </a:lnTo>
                  <a:lnTo>
                    <a:pt x="9525" y="18336"/>
                  </a:lnTo>
                  <a:lnTo>
                    <a:pt x="6703" y="13032"/>
                  </a:lnTo>
                  <a:lnTo>
                    <a:pt x="2980" y="7146"/>
                  </a:lnTo>
                  <a:lnTo>
                    <a:pt x="883" y="0"/>
                  </a:lnTo>
                  <a:lnTo>
                    <a:pt x="0" y="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868"/>
            <p:cNvSpPr/>
            <p:nvPr>
              <p:custDataLst>
                <p:tags r:id="rId148"/>
              </p:custDataLst>
            </p:nvPr>
          </p:nvSpPr>
          <p:spPr>
            <a:xfrm>
              <a:off x="5316891" y="495300"/>
              <a:ext cx="7585" cy="95251"/>
            </a:xfrm>
            <a:custGeom>
              <a:avLst/>
              <a:gdLst/>
              <a:ahLst/>
              <a:cxnLst/>
              <a:rect l="0" t="0" r="0" b="0"/>
              <a:pathLst>
                <a:path w="7585" h="95251">
                  <a:moveTo>
                    <a:pt x="7584" y="0"/>
                  </a:moveTo>
                  <a:lnTo>
                    <a:pt x="7584" y="0"/>
                  </a:lnTo>
                  <a:lnTo>
                    <a:pt x="2528" y="5057"/>
                  </a:lnTo>
                  <a:lnTo>
                    <a:pt x="45" y="13183"/>
                  </a:lnTo>
                  <a:lnTo>
                    <a:pt x="0" y="24909"/>
                  </a:lnTo>
                  <a:lnTo>
                    <a:pt x="6376" y="67447"/>
                  </a:lnTo>
                  <a:lnTo>
                    <a:pt x="758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869"/>
            <p:cNvSpPr/>
            <p:nvPr>
              <p:custDataLst>
                <p:tags r:id="rId149"/>
              </p:custDataLst>
            </p:nvPr>
          </p:nvSpPr>
          <p:spPr>
            <a:xfrm>
              <a:off x="5143500" y="485775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0" y="28967"/>
                  </a:lnTo>
                  <a:lnTo>
                    <a:pt x="5056" y="23635"/>
                  </a:lnTo>
                  <a:lnTo>
                    <a:pt x="16005" y="21088"/>
                  </a:lnTo>
                  <a:lnTo>
                    <a:pt x="31455" y="1783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870"/>
            <p:cNvSpPr/>
            <p:nvPr>
              <p:custDataLst>
                <p:tags r:id="rId150"/>
              </p:custDataLst>
            </p:nvPr>
          </p:nvSpPr>
          <p:spPr>
            <a:xfrm>
              <a:off x="5200650" y="257360"/>
              <a:ext cx="66284" cy="352241"/>
            </a:xfrm>
            <a:custGeom>
              <a:avLst/>
              <a:gdLst/>
              <a:ahLst/>
              <a:cxnLst/>
              <a:rect l="0" t="0" r="0" b="0"/>
              <a:pathLst>
                <a:path w="66284" h="352241">
                  <a:moveTo>
                    <a:pt x="57150" y="28390"/>
                  </a:moveTo>
                  <a:lnTo>
                    <a:pt x="57150" y="28390"/>
                  </a:lnTo>
                  <a:lnTo>
                    <a:pt x="64689" y="10490"/>
                  </a:lnTo>
                  <a:lnTo>
                    <a:pt x="66283" y="1924"/>
                  </a:lnTo>
                  <a:lnTo>
                    <a:pt x="65355" y="1221"/>
                  </a:lnTo>
                  <a:lnTo>
                    <a:pt x="58439" y="0"/>
                  </a:lnTo>
                  <a:lnTo>
                    <a:pt x="49800" y="16119"/>
                  </a:lnTo>
                  <a:lnTo>
                    <a:pt x="31662" y="55051"/>
                  </a:lnTo>
                  <a:lnTo>
                    <a:pt x="21855" y="97196"/>
                  </a:lnTo>
                  <a:lnTo>
                    <a:pt x="17059" y="128152"/>
                  </a:lnTo>
                  <a:lnTo>
                    <a:pt x="11757" y="156374"/>
                  </a:lnTo>
                  <a:lnTo>
                    <a:pt x="9966" y="203837"/>
                  </a:lnTo>
                  <a:lnTo>
                    <a:pt x="9656" y="241358"/>
                  </a:lnTo>
                  <a:lnTo>
                    <a:pt x="9551" y="284359"/>
                  </a:lnTo>
                  <a:lnTo>
                    <a:pt x="9530" y="323427"/>
                  </a:lnTo>
                  <a:lnTo>
                    <a:pt x="8469" y="339434"/>
                  </a:lnTo>
                  <a:lnTo>
                    <a:pt x="0" y="352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909"/>
          <p:cNvGrpSpPr/>
          <p:nvPr/>
        </p:nvGrpSpPr>
        <p:grpSpPr>
          <a:xfrm>
            <a:off x="6442937" y="457200"/>
            <a:ext cx="567464" cy="140138"/>
            <a:chOff x="6442937" y="457200"/>
            <a:chExt cx="567464" cy="140138"/>
          </a:xfrm>
        </p:grpSpPr>
        <p:sp>
          <p:nvSpPr>
            <p:cNvPr id="43" name="SMARTInkShape-3871"/>
            <p:cNvSpPr/>
            <p:nvPr>
              <p:custDataLst>
                <p:tags r:id="rId137"/>
              </p:custDataLst>
            </p:nvPr>
          </p:nvSpPr>
          <p:spPr>
            <a:xfrm>
              <a:off x="6882950" y="462766"/>
              <a:ext cx="127451" cy="116435"/>
            </a:xfrm>
            <a:custGeom>
              <a:avLst/>
              <a:gdLst/>
              <a:ahLst/>
              <a:cxnLst/>
              <a:rect l="0" t="0" r="0" b="0"/>
              <a:pathLst>
                <a:path w="127451" h="116435">
                  <a:moveTo>
                    <a:pt x="3625" y="61109"/>
                  </a:moveTo>
                  <a:lnTo>
                    <a:pt x="3625" y="61109"/>
                  </a:lnTo>
                  <a:lnTo>
                    <a:pt x="16882" y="61109"/>
                  </a:lnTo>
                  <a:lnTo>
                    <a:pt x="48682" y="39650"/>
                  </a:lnTo>
                  <a:lnTo>
                    <a:pt x="52713" y="35162"/>
                  </a:lnTo>
                  <a:lnTo>
                    <a:pt x="57192" y="24530"/>
                  </a:lnTo>
                  <a:lnTo>
                    <a:pt x="60461" y="1196"/>
                  </a:lnTo>
                  <a:lnTo>
                    <a:pt x="57390" y="0"/>
                  </a:lnTo>
                  <a:lnTo>
                    <a:pt x="45512" y="1494"/>
                  </a:lnTo>
                  <a:lnTo>
                    <a:pt x="32472" y="11330"/>
                  </a:lnTo>
                  <a:lnTo>
                    <a:pt x="11911" y="38459"/>
                  </a:lnTo>
                  <a:lnTo>
                    <a:pt x="1024" y="62864"/>
                  </a:lnTo>
                  <a:lnTo>
                    <a:pt x="0" y="78117"/>
                  </a:lnTo>
                  <a:lnTo>
                    <a:pt x="1207" y="85148"/>
                  </a:lnTo>
                  <a:lnTo>
                    <a:pt x="8195" y="98604"/>
                  </a:lnTo>
                  <a:lnTo>
                    <a:pt x="13022" y="105156"/>
                  </a:lnTo>
                  <a:lnTo>
                    <a:pt x="19415" y="109523"/>
                  </a:lnTo>
                  <a:lnTo>
                    <a:pt x="43581" y="115671"/>
                  </a:lnTo>
                  <a:lnTo>
                    <a:pt x="70850" y="116434"/>
                  </a:lnTo>
                  <a:lnTo>
                    <a:pt x="127450" y="108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72"/>
            <p:cNvSpPr/>
            <p:nvPr>
              <p:custDataLst>
                <p:tags r:id="rId138"/>
              </p:custDataLst>
            </p:nvPr>
          </p:nvSpPr>
          <p:spPr>
            <a:xfrm>
              <a:off x="6743700" y="466725"/>
              <a:ext cx="76201" cy="129524"/>
            </a:xfrm>
            <a:custGeom>
              <a:avLst/>
              <a:gdLst/>
              <a:ahLst/>
              <a:cxnLst/>
              <a:rect l="0" t="0" r="0" b="0"/>
              <a:pathLst>
                <a:path w="76201" h="129524">
                  <a:moveTo>
                    <a:pt x="0" y="19050"/>
                  </a:moveTo>
                  <a:lnTo>
                    <a:pt x="0" y="19050"/>
                  </a:lnTo>
                  <a:lnTo>
                    <a:pt x="0" y="1716"/>
                  </a:lnTo>
                  <a:lnTo>
                    <a:pt x="10113" y="5565"/>
                  </a:lnTo>
                  <a:lnTo>
                    <a:pt x="21458" y="13408"/>
                  </a:lnTo>
                  <a:lnTo>
                    <a:pt x="31523" y="27491"/>
                  </a:lnTo>
                  <a:lnTo>
                    <a:pt x="37234" y="72503"/>
                  </a:lnTo>
                  <a:lnTo>
                    <a:pt x="36657" y="87257"/>
                  </a:lnTo>
                  <a:lnTo>
                    <a:pt x="20751" y="129523"/>
                  </a:lnTo>
                  <a:lnTo>
                    <a:pt x="20184" y="128682"/>
                  </a:lnTo>
                  <a:lnTo>
                    <a:pt x="19555" y="122103"/>
                  </a:lnTo>
                  <a:lnTo>
                    <a:pt x="27812" y="79936"/>
                  </a:lnTo>
                  <a:lnTo>
                    <a:pt x="45907" y="38838"/>
                  </a:lnTo>
                  <a:lnTo>
                    <a:pt x="59985" y="10259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73"/>
            <p:cNvSpPr/>
            <p:nvPr>
              <p:custDataLst>
                <p:tags r:id="rId139"/>
              </p:custDataLst>
            </p:nvPr>
          </p:nvSpPr>
          <p:spPr>
            <a:xfrm>
              <a:off x="6649938" y="468049"/>
              <a:ext cx="64897" cy="121299"/>
            </a:xfrm>
            <a:custGeom>
              <a:avLst/>
              <a:gdLst/>
              <a:ahLst/>
              <a:cxnLst/>
              <a:rect l="0" t="0" r="0" b="0"/>
              <a:pathLst>
                <a:path w="64897" h="121299">
                  <a:moveTo>
                    <a:pt x="46137" y="8201"/>
                  </a:moveTo>
                  <a:lnTo>
                    <a:pt x="46137" y="8201"/>
                  </a:lnTo>
                  <a:lnTo>
                    <a:pt x="41081" y="3144"/>
                  </a:lnTo>
                  <a:lnTo>
                    <a:pt x="35776" y="662"/>
                  </a:lnTo>
                  <a:lnTo>
                    <a:pt x="32880" y="0"/>
                  </a:lnTo>
                  <a:lnTo>
                    <a:pt x="29891" y="617"/>
                  </a:lnTo>
                  <a:lnTo>
                    <a:pt x="23747" y="4125"/>
                  </a:lnTo>
                  <a:lnTo>
                    <a:pt x="14338" y="17106"/>
                  </a:lnTo>
                  <a:lnTo>
                    <a:pt x="1860" y="55996"/>
                  </a:lnTo>
                  <a:lnTo>
                    <a:pt x="0" y="65779"/>
                  </a:lnTo>
                  <a:lnTo>
                    <a:pt x="6410" y="94834"/>
                  </a:lnTo>
                  <a:lnTo>
                    <a:pt x="11900" y="108793"/>
                  </a:lnTo>
                  <a:lnTo>
                    <a:pt x="15904" y="113363"/>
                  </a:lnTo>
                  <a:lnTo>
                    <a:pt x="25997" y="118439"/>
                  </a:lnTo>
                  <a:lnTo>
                    <a:pt x="38524" y="121298"/>
                  </a:lnTo>
                  <a:lnTo>
                    <a:pt x="48398" y="116322"/>
                  </a:lnTo>
                  <a:lnTo>
                    <a:pt x="61871" y="105993"/>
                  </a:lnTo>
                  <a:lnTo>
                    <a:pt x="64532" y="82199"/>
                  </a:lnTo>
                  <a:lnTo>
                    <a:pt x="64896" y="68958"/>
                  </a:lnTo>
                  <a:lnTo>
                    <a:pt x="54988" y="44548"/>
                  </a:lnTo>
                  <a:lnTo>
                    <a:pt x="36612" y="17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874"/>
            <p:cNvSpPr/>
            <p:nvPr>
              <p:custDataLst>
                <p:tags r:id="rId140"/>
              </p:custDataLst>
            </p:nvPr>
          </p:nvSpPr>
          <p:spPr>
            <a:xfrm>
              <a:off x="6442937" y="457200"/>
              <a:ext cx="156434" cy="140138"/>
            </a:xfrm>
            <a:custGeom>
              <a:avLst/>
              <a:gdLst/>
              <a:ahLst/>
              <a:cxnLst/>
              <a:rect l="0" t="0" r="0" b="0"/>
              <a:pathLst>
                <a:path w="156434" h="140138">
                  <a:moveTo>
                    <a:pt x="5488" y="0"/>
                  </a:moveTo>
                  <a:lnTo>
                    <a:pt x="5488" y="0"/>
                  </a:lnTo>
                  <a:lnTo>
                    <a:pt x="5488" y="44240"/>
                  </a:lnTo>
                  <a:lnTo>
                    <a:pt x="5488" y="90113"/>
                  </a:lnTo>
                  <a:lnTo>
                    <a:pt x="4430" y="123673"/>
                  </a:lnTo>
                  <a:lnTo>
                    <a:pt x="0" y="136715"/>
                  </a:lnTo>
                  <a:lnTo>
                    <a:pt x="772" y="138768"/>
                  </a:lnTo>
                  <a:lnTo>
                    <a:pt x="2344" y="140137"/>
                  </a:lnTo>
                  <a:lnTo>
                    <a:pt x="3392" y="138933"/>
                  </a:lnTo>
                  <a:lnTo>
                    <a:pt x="12909" y="96071"/>
                  </a:lnTo>
                  <a:lnTo>
                    <a:pt x="24750" y="57312"/>
                  </a:lnTo>
                  <a:lnTo>
                    <a:pt x="37279" y="24139"/>
                  </a:lnTo>
                  <a:lnTo>
                    <a:pt x="43607" y="16020"/>
                  </a:lnTo>
                  <a:lnTo>
                    <a:pt x="46775" y="13855"/>
                  </a:lnTo>
                  <a:lnTo>
                    <a:pt x="49946" y="14528"/>
                  </a:lnTo>
                  <a:lnTo>
                    <a:pt x="56292" y="20921"/>
                  </a:lnTo>
                  <a:lnTo>
                    <a:pt x="74476" y="48818"/>
                  </a:lnTo>
                  <a:lnTo>
                    <a:pt x="80263" y="75808"/>
                  </a:lnTo>
                  <a:lnTo>
                    <a:pt x="81407" y="91410"/>
                  </a:lnTo>
                  <a:lnTo>
                    <a:pt x="84499" y="48966"/>
                  </a:lnTo>
                  <a:lnTo>
                    <a:pt x="92446" y="17110"/>
                  </a:lnTo>
                  <a:lnTo>
                    <a:pt x="100934" y="8310"/>
                  </a:lnTo>
                  <a:lnTo>
                    <a:pt x="108939" y="3693"/>
                  </a:lnTo>
                  <a:lnTo>
                    <a:pt x="112555" y="2462"/>
                  </a:lnTo>
                  <a:lnTo>
                    <a:pt x="117083" y="3758"/>
                  </a:lnTo>
                  <a:lnTo>
                    <a:pt x="140612" y="21675"/>
                  </a:lnTo>
                  <a:lnTo>
                    <a:pt x="151123" y="41700"/>
                  </a:lnTo>
                  <a:lnTo>
                    <a:pt x="155883" y="57629"/>
                  </a:lnTo>
                  <a:lnTo>
                    <a:pt x="156433" y="93189"/>
                  </a:lnTo>
                  <a:lnTo>
                    <a:pt x="148363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910"/>
          <p:cNvGrpSpPr/>
          <p:nvPr/>
        </p:nvGrpSpPr>
        <p:grpSpPr>
          <a:xfrm>
            <a:off x="7372350" y="325683"/>
            <a:ext cx="981076" cy="295411"/>
            <a:chOff x="7372350" y="325683"/>
            <a:chExt cx="981076" cy="295411"/>
          </a:xfrm>
        </p:grpSpPr>
        <p:sp>
          <p:nvSpPr>
            <p:cNvPr id="48" name="SMARTInkShape-3875"/>
            <p:cNvSpPr/>
            <p:nvPr>
              <p:custDataLst>
                <p:tags r:id="rId129"/>
              </p:custDataLst>
            </p:nvPr>
          </p:nvSpPr>
          <p:spPr>
            <a:xfrm>
              <a:off x="7687195" y="325683"/>
              <a:ext cx="56631" cy="295411"/>
            </a:xfrm>
            <a:custGeom>
              <a:avLst/>
              <a:gdLst/>
              <a:ahLst/>
              <a:cxnLst/>
              <a:rect l="0" t="0" r="0" b="0"/>
              <a:pathLst>
                <a:path w="56631" h="295411">
                  <a:moveTo>
                    <a:pt x="47105" y="26742"/>
                  </a:moveTo>
                  <a:lnTo>
                    <a:pt x="47105" y="26742"/>
                  </a:lnTo>
                  <a:lnTo>
                    <a:pt x="47105" y="21685"/>
                  </a:lnTo>
                  <a:lnTo>
                    <a:pt x="49927" y="16381"/>
                  </a:lnTo>
                  <a:lnTo>
                    <a:pt x="52161" y="13485"/>
                  </a:lnTo>
                  <a:lnTo>
                    <a:pt x="52592" y="10495"/>
                  </a:lnTo>
                  <a:lnTo>
                    <a:pt x="48036" y="0"/>
                  </a:lnTo>
                  <a:lnTo>
                    <a:pt x="47726" y="447"/>
                  </a:lnTo>
                  <a:lnTo>
                    <a:pt x="36780" y="41081"/>
                  </a:lnTo>
                  <a:lnTo>
                    <a:pt x="30640" y="78616"/>
                  </a:lnTo>
                  <a:lnTo>
                    <a:pt x="25999" y="120429"/>
                  </a:lnTo>
                  <a:lnTo>
                    <a:pt x="20005" y="167427"/>
                  </a:lnTo>
                  <a:lnTo>
                    <a:pt x="11217" y="214889"/>
                  </a:lnTo>
                  <a:lnTo>
                    <a:pt x="1235" y="262506"/>
                  </a:lnTo>
                  <a:lnTo>
                    <a:pt x="0" y="280983"/>
                  </a:lnTo>
                  <a:lnTo>
                    <a:pt x="1943" y="286194"/>
                  </a:lnTo>
                  <a:lnTo>
                    <a:pt x="9748" y="294807"/>
                  </a:lnTo>
                  <a:lnTo>
                    <a:pt x="14791" y="295410"/>
                  </a:lnTo>
                  <a:lnTo>
                    <a:pt x="26040" y="290436"/>
                  </a:lnTo>
                  <a:lnTo>
                    <a:pt x="56630" y="245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876"/>
            <p:cNvSpPr/>
            <p:nvPr>
              <p:custDataLst>
                <p:tags r:id="rId130"/>
              </p:custDataLst>
            </p:nvPr>
          </p:nvSpPr>
          <p:spPr>
            <a:xfrm>
              <a:off x="7639835" y="428625"/>
              <a:ext cx="103991" cy="9526"/>
            </a:xfrm>
            <a:custGeom>
              <a:avLst/>
              <a:gdLst/>
              <a:ahLst/>
              <a:cxnLst/>
              <a:rect l="0" t="0" r="0" b="0"/>
              <a:pathLst>
                <a:path w="103991" h="9526">
                  <a:moveTo>
                    <a:pt x="18265" y="9525"/>
                  </a:moveTo>
                  <a:lnTo>
                    <a:pt x="18265" y="9525"/>
                  </a:lnTo>
                  <a:lnTo>
                    <a:pt x="0" y="9525"/>
                  </a:lnTo>
                  <a:lnTo>
                    <a:pt x="41475" y="9525"/>
                  </a:lnTo>
                  <a:lnTo>
                    <a:pt x="1039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877"/>
            <p:cNvSpPr/>
            <p:nvPr>
              <p:custDataLst>
                <p:tags r:id="rId131"/>
              </p:custDataLst>
            </p:nvPr>
          </p:nvSpPr>
          <p:spPr>
            <a:xfrm>
              <a:off x="8039226" y="448999"/>
              <a:ext cx="314200" cy="135646"/>
            </a:xfrm>
            <a:custGeom>
              <a:avLst/>
              <a:gdLst/>
              <a:ahLst/>
              <a:cxnLst/>
              <a:rect l="0" t="0" r="0" b="0"/>
              <a:pathLst>
                <a:path w="314200" h="135646">
                  <a:moveTo>
                    <a:pt x="18924" y="8201"/>
                  </a:moveTo>
                  <a:lnTo>
                    <a:pt x="18924" y="8201"/>
                  </a:lnTo>
                  <a:lnTo>
                    <a:pt x="18924" y="0"/>
                  </a:lnTo>
                  <a:lnTo>
                    <a:pt x="17866" y="32872"/>
                  </a:lnTo>
                  <a:lnTo>
                    <a:pt x="11386" y="69283"/>
                  </a:lnTo>
                  <a:lnTo>
                    <a:pt x="7166" y="98972"/>
                  </a:lnTo>
                  <a:lnTo>
                    <a:pt x="301" y="129325"/>
                  </a:lnTo>
                  <a:lnTo>
                    <a:pt x="158" y="129167"/>
                  </a:lnTo>
                  <a:lnTo>
                    <a:pt x="0" y="126169"/>
                  </a:lnTo>
                  <a:lnTo>
                    <a:pt x="13142" y="83051"/>
                  </a:lnTo>
                  <a:lnTo>
                    <a:pt x="34832" y="37048"/>
                  </a:lnTo>
                  <a:lnTo>
                    <a:pt x="55144" y="10341"/>
                  </a:lnTo>
                  <a:lnTo>
                    <a:pt x="55771" y="10686"/>
                  </a:lnTo>
                  <a:lnTo>
                    <a:pt x="56467" y="13891"/>
                  </a:lnTo>
                  <a:lnTo>
                    <a:pt x="57009" y="61475"/>
                  </a:lnTo>
                  <a:lnTo>
                    <a:pt x="48381" y="96864"/>
                  </a:lnTo>
                  <a:lnTo>
                    <a:pt x="48087" y="96943"/>
                  </a:lnTo>
                  <a:lnTo>
                    <a:pt x="47890" y="95937"/>
                  </a:lnTo>
                  <a:lnTo>
                    <a:pt x="69900" y="49198"/>
                  </a:lnTo>
                  <a:lnTo>
                    <a:pt x="96990" y="8207"/>
                  </a:lnTo>
                  <a:lnTo>
                    <a:pt x="100601" y="6088"/>
                  </a:lnTo>
                  <a:lnTo>
                    <a:pt x="104067" y="5734"/>
                  </a:lnTo>
                  <a:lnTo>
                    <a:pt x="107436" y="6556"/>
                  </a:lnTo>
                  <a:lnTo>
                    <a:pt x="109682" y="9221"/>
                  </a:lnTo>
                  <a:lnTo>
                    <a:pt x="112843" y="22026"/>
                  </a:lnTo>
                  <a:lnTo>
                    <a:pt x="113583" y="29515"/>
                  </a:lnTo>
                  <a:lnTo>
                    <a:pt x="106454" y="50550"/>
                  </a:lnTo>
                  <a:lnTo>
                    <a:pt x="98951" y="68844"/>
                  </a:lnTo>
                  <a:lnTo>
                    <a:pt x="96825" y="81367"/>
                  </a:lnTo>
                  <a:lnTo>
                    <a:pt x="98702" y="93989"/>
                  </a:lnTo>
                  <a:lnTo>
                    <a:pt x="103064" y="104537"/>
                  </a:lnTo>
                  <a:lnTo>
                    <a:pt x="105709" y="107350"/>
                  </a:lnTo>
                  <a:lnTo>
                    <a:pt x="111470" y="110476"/>
                  </a:lnTo>
                  <a:lnTo>
                    <a:pt x="117559" y="111865"/>
                  </a:lnTo>
                  <a:lnTo>
                    <a:pt x="162933" y="99621"/>
                  </a:lnTo>
                  <a:lnTo>
                    <a:pt x="185653" y="85500"/>
                  </a:lnTo>
                  <a:lnTo>
                    <a:pt x="218746" y="52731"/>
                  </a:lnTo>
                  <a:lnTo>
                    <a:pt x="232295" y="31978"/>
                  </a:lnTo>
                  <a:lnTo>
                    <a:pt x="234195" y="27228"/>
                  </a:lnTo>
                  <a:lnTo>
                    <a:pt x="234405" y="23002"/>
                  </a:lnTo>
                  <a:lnTo>
                    <a:pt x="231816" y="15485"/>
                  </a:lnTo>
                  <a:lnTo>
                    <a:pt x="227527" y="15174"/>
                  </a:lnTo>
                  <a:lnTo>
                    <a:pt x="208437" y="23790"/>
                  </a:lnTo>
                  <a:lnTo>
                    <a:pt x="199108" y="30299"/>
                  </a:lnTo>
                  <a:lnTo>
                    <a:pt x="187905" y="44970"/>
                  </a:lnTo>
                  <a:lnTo>
                    <a:pt x="182940" y="67779"/>
                  </a:lnTo>
                  <a:lnTo>
                    <a:pt x="181468" y="89589"/>
                  </a:lnTo>
                  <a:lnTo>
                    <a:pt x="186769" y="102935"/>
                  </a:lnTo>
                  <a:lnTo>
                    <a:pt x="191145" y="109457"/>
                  </a:lnTo>
                  <a:lnTo>
                    <a:pt x="204475" y="119526"/>
                  </a:lnTo>
                  <a:lnTo>
                    <a:pt x="238903" y="134613"/>
                  </a:lnTo>
                  <a:lnTo>
                    <a:pt x="257451" y="135645"/>
                  </a:lnTo>
                  <a:lnTo>
                    <a:pt x="314199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878"/>
            <p:cNvSpPr/>
            <p:nvPr>
              <p:custDataLst>
                <p:tags r:id="rId132"/>
              </p:custDataLst>
            </p:nvPr>
          </p:nvSpPr>
          <p:spPr>
            <a:xfrm>
              <a:off x="7935939" y="441604"/>
              <a:ext cx="61871" cy="129897"/>
            </a:xfrm>
            <a:custGeom>
              <a:avLst/>
              <a:gdLst/>
              <a:ahLst/>
              <a:cxnLst/>
              <a:rect l="0" t="0" r="0" b="0"/>
              <a:pathLst>
                <a:path w="61871" h="129897">
                  <a:moveTo>
                    <a:pt x="17436" y="53696"/>
                  </a:moveTo>
                  <a:lnTo>
                    <a:pt x="17436" y="53696"/>
                  </a:lnTo>
                  <a:lnTo>
                    <a:pt x="17436" y="58753"/>
                  </a:lnTo>
                  <a:lnTo>
                    <a:pt x="16378" y="60242"/>
                  </a:lnTo>
                  <a:lnTo>
                    <a:pt x="14614" y="61235"/>
                  </a:lnTo>
                  <a:lnTo>
                    <a:pt x="12380" y="61897"/>
                  </a:lnTo>
                  <a:lnTo>
                    <a:pt x="11949" y="62338"/>
                  </a:lnTo>
                  <a:lnTo>
                    <a:pt x="12719" y="62633"/>
                  </a:lnTo>
                  <a:lnTo>
                    <a:pt x="14291" y="62829"/>
                  </a:lnTo>
                  <a:lnTo>
                    <a:pt x="18861" y="60224"/>
                  </a:lnTo>
                  <a:lnTo>
                    <a:pt x="54267" y="26363"/>
                  </a:lnTo>
                  <a:lnTo>
                    <a:pt x="60264" y="14737"/>
                  </a:lnTo>
                  <a:lnTo>
                    <a:pt x="61862" y="8673"/>
                  </a:lnTo>
                  <a:lnTo>
                    <a:pt x="61870" y="4631"/>
                  </a:lnTo>
                  <a:lnTo>
                    <a:pt x="60817" y="1936"/>
                  </a:lnTo>
                  <a:lnTo>
                    <a:pt x="59057" y="139"/>
                  </a:lnTo>
                  <a:lnTo>
                    <a:pt x="55767" y="0"/>
                  </a:lnTo>
                  <a:lnTo>
                    <a:pt x="46466" y="2667"/>
                  </a:lnTo>
                  <a:lnTo>
                    <a:pt x="38099" y="10203"/>
                  </a:lnTo>
                  <a:lnTo>
                    <a:pt x="12861" y="41712"/>
                  </a:lnTo>
                  <a:lnTo>
                    <a:pt x="0" y="82654"/>
                  </a:lnTo>
                  <a:lnTo>
                    <a:pt x="1925" y="93377"/>
                  </a:lnTo>
                  <a:lnTo>
                    <a:pt x="6137" y="111315"/>
                  </a:lnTo>
                  <a:lnTo>
                    <a:pt x="6729" y="117508"/>
                  </a:lnTo>
                  <a:lnTo>
                    <a:pt x="8182" y="121638"/>
                  </a:lnTo>
                  <a:lnTo>
                    <a:pt x="10208" y="124390"/>
                  </a:lnTo>
                  <a:lnTo>
                    <a:pt x="12617" y="126226"/>
                  </a:lnTo>
                  <a:lnTo>
                    <a:pt x="36486" y="129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879"/>
            <p:cNvSpPr/>
            <p:nvPr>
              <p:custDataLst>
                <p:tags r:id="rId133"/>
              </p:custDataLst>
            </p:nvPr>
          </p:nvSpPr>
          <p:spPr>
            <a:xfrm>
              <a:off x="7800975" y="442187"/>
              <a:ext cx="85726" cy="135272"/>
            </a:xfrm>
            <a:custGeom>
              <a:avLst/>
              <a:gdLst/>
              <a:ahLst/>
              <a:cxnLst/>
              <a:rect l="0" t="0" r="0" b="0"/>
              <a:pathLst>
                <a:path w="85726" h="135272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3"/>
                  </a:lnTo>
                  <a:lnTo>
                    <a:pt x="31056" y="43961"/>
                  </a:lnTo>
                  <a:lnTo>
                    <a:pt x="49408" y="69062"/>
                  </a:lnTo>
                  <a:lnTo>
                    <a:pt x="54856" y="88060"/>
                  </a:lnTo>
                  <a:lnTo>
                    <a:pt x="56949" y="126140"/>
                  </a:lnTo>
                  <a:lnTo>
                    <a:pt x="54899" y="130373"/>
                  </a:lnTo>
                  <a:lnTo>
                    <a:pt x="51416" y="133194"/>
                  </a:lnTo>
                  <a:lnTo>
                    <a:pt x="46978" y="135076"/>
                  </a:lnTo>
                  <a:lnTo>
                    <a:pt x="42960" y="135271"/>
                  </a:lnTo>
                  <a:lnTo>
                    <a:pt x="35674" y="132667"/>
                  </a:lnTo>
                  <a:lnTo>
                    <a:pt x="25622" y="125250"/>
                  </a:lnTo>
                  <a:lnTo>
                    <a:pt x="24490" y="120254"/>
                  </a:lnTo>
                  <a:lnTo>
                    <a:pt x="26053" y="106237"/>
                  </a:lnTo>
                  <a:lnTo>
                    <a:pt x="37941" y="80495"/>
                  </a:lnTo>
                  <a:lnTo>
                    <a:pt x="68234" y="42747"/>
                  </a:lnTo>
                  <a:lnTo>
                    <a:pt x="85725" y="34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880"/>
            <p:cNvSpPr/>
            <p:nvPr>
              <p:custDataLst>
                <p:tags r:id="rId134"/>
              </p:custDataLst>
            </p:nvPr>
          </p:nvSpPr>
          <p:spPr>
            <a:xfrm>
              <a:off x="7486650" y="447675"/>
              <a:ext cx="123826" cy="133351"/>
            </a:xfrm>
            <a:custGeom>
              <a:avLst/>
              <a:gdLst/>
              <a:ahLst/>
              <a:cxnLst/>
              <a:rect l="0" t="0" r="0" b="0"/>
              <a:pathLst>
                <a:path w="123826" h="133351">
                  <a:moveTo>
                    <a:pt x="123825" y="0"/>
                  </a:moveTo>
                  <a:lnTo>
                    <a:pt x="123825" y="0"/>
                  </a:lnTo>
                  <a:lnTo>
                    <a:pt x="118769" y="0"/>
                  </a:lnTo>
                  <a:lnTo>
                    <a:pt x="105511" y="5057"/>
                  </a:lnTo>
                  <a:lnTo>
                    <a:pt x="88614" y="17305"/>
                  </a:lnTo>
                  <a:lnTo>
                    <a:pt x="46196" y="58623"/>
                  </a:lnTo>
                  <a:lnTo>
                    <a:pt x="20497" y="100684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881"/>
            <p:cNvSpPr/>
            <p:nvPr>
              <p:custDataLst>
                <p:tags r:id="rId135"/>
              </p:custDataLst>
            </p:nvPr>
          </p:nvSpPr>
          <p:spPr>
            <a:xfrm>
              <a:off x="7506093" y="439474"/>
              <a:ext cx="94858" cy="141552"/>
            </a:xfrm>
            <a:custGeom>
              <a:avLst/>
              <a:gdLst/>
              <a:ahLst/>
              <a:cxnLst/>
              <a:rect l="0" t="0" r="0" b="0"/>
              <a:pathLst>
                <a:path w="94858" h="141552">
                  <a:moveTo>
                    <a:pt x="9132" y="8201"/>
                  </a:moveTo>
                  <a:lnTo>
                    <a:pt x="9132" y="8201"/>
                  </a:lnTo>
                  <a:lnTo>
                    <a:pt x="9132" y="3144"/>
                  </a:lnTo>
                  <a:lnTo>
                    <a:pt x="8074" y="1655"/>
                  </a:lnTo>
                  <a:lnTo>
                    <a:pt x="6310" y="662"/>
                  </a:lnTo>
                  <a:lnTo>
                    <a:pt x="4076" y="0"/>
                  </a:lnTo>
                  <a:lnTo>
                    <a:pt x="2587" y="617"/>
                  </a:lnTo>
                  <a:lnTo>
                    <a:pt x="1594" y="2087"/>
                  </a:lnTo>
                  <a:lnTo>
                    <a:pt x="195" y="9212"/>
                  </a:lnTo>
                  <a:lnTo>
                    <a:pt x="0" y="12050"/>
                  </a:lnTo>
                  <a:lnTo>
                    <a:pt x="5426" y="20848"/>
                  </a:lnTo>
                  <a:lnTo>
                    <a:pt x="36196" y="67415"/>
                  </a:lnTo>
                  <a:lnTo>
                    <a:pt x="63891" y="113804"/>
                  </a:lnTo>
                  <a:lnTo>
                    <a:pt x="79097" y="132389"/>
                  </a:lnTo>
                  <a:lnTo>
                    <a:pt x="94857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882"/>
            <p:cNvSpPr/>
            <p:nvPr>
              <p:custDataLst>
                <p:tags r:id="rId136"/>
              </p:custDataLst>
            </p:nvPr>
          </p:nvSpPr>
          <p:spPr>
            <a:xfrm>
              <a:off x="7372350" y="453219"/>
              <a:ext cx="133351" cy="124953"/>
            </a:xfrm>
            <a:custGeom>
              <a:avLst/>
              <a:gdLst/>
              <a:ahLst/>
              <a:cxnLst/>
              <a:rect l="0" t="0" r="0" b="0"/>
              <a:pathLst>
                <a:path w="133351" h="124953">
                  <a:moveTo>
                    <a:pt x="0" y="51606"/>
                  </a:moveTo>
                  <a:lnTo>
                    <a:pt x="0" y="51606"/>
                  </a:lnTo>
                  <a:lnTo>
                    <a:pt x="27627" y="50548"/>
                  </a:lnTo>
                  <a:lnTo>
                    <a:pt x="48049" y="44002"/>
                  </a:lnTo>
                  <a:lnTo>
                    <a:pt x="57692" y="38349"/>
                  </a:lnTo>
                  <a:lnTo>
                    <a:pt x="69070" y="24159"/>
                  </a:lnTo>
                  <a:lnTo>
                    <a:pt x="74088" y="11606"/>
                  </a:lnTo>
                  <a:lnTo>
                    <a:pt x="73733" y="8006"/>
                  </a:lnTo>
                  <a:lnTo>
                    <a:pt x="70517" y="1184"/>
                  </a:lnTo>
                  <a:lnTo>
                    <a:pt x="67121" y="0"/>
                  </a:lnTo>
                  <a:lnTo>
                    <a:pt x="57700" y="1506"/>
                  </a:lnTo>
                  <a:lnTo>
                    <a:pt x="45554" y="8304"/>
                  </a:lnTo>
                  <a:lnTo>
                    <a:pt x="17296" y="34508"/>
                  </a:lnTo>
                  <a:lnTo>
                    <a:pt x="12978" y="47182"/>
                  </a:lnTo>
                  <a:lnTo>
                    <a:pt x="9828" y="92140"/>
                  </a:lnTo>
                  <a:lnTo>
                    <a:pt x="9727" y="100854"/>
                  </a:lnTo>
                  <a:lnTo>
                    <a:pt x="11777" y="107721"/>
                  </a:lnTo>
                  <a:lnTo>
                    <a:pt x="19697" y="118174"/>
                  </a:lnTo>
                  <a:lnTo>
                    <a:pt x="30274" y="123525"/>
                  </a:lnTo>
                  <a:lnTo>
                    <a:pt x="36057" y="124952"/>
                  </a:lnTo>
                  <a:lnTo>
                    <a:pt x="74699" y="119638"/>
                  </a:lnTo>
                  <a:lnTo>
                    <a:pt x="133350" y="99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911"/>
          <p:cNvGrpSpPr/>
          <p:nvPr/>
        </p:nvGrpSpPr>
        <p:grpSpPr>
          <a:xfrm>
            <a:off x="8754455" y="263360"/>
            <a:ext cx="1113446" cy="303366"/>
            <a:chOff x="8754455" y="263360"/>
            <a:chExt cx="1113446" cy="303366"/>
          </a:xfrm>
        </p:grpSpPr>
        <p:sp>
          <p:nvSpPr>
            <p:cNvPr id="57" name="SMARTInkShape-3883"/>
            <p:cNvSpPr/>
            <p:nvPr>
              <p:custDataLst>
                <p:tags r:id="rId114"/>
              </p:custDataLst>
            </p:nvPr>
          </p:nvSpPr>
          <p:spPr>
            <a:xfrm>
              <a:off x="8754455" y="390573"/>
              <a:ext cx="74123" cy="176153"/>
            </a:xfrm>
            <a:custGeom>
              <a:avLst/>
              <a:gdLst/>
              <a:ahLst/>
              <a:cxnLst/>
              <a:rect l="0" t="0" r="0" b="0"/>
              <a:pathLst>
                <a:path w="74123" h="176153">
                  <a:moveTo>
                    <a:pt x="46645" y="28527"/>
                  </a:moveTo>
                  <a:lnTo>
                    <a:pt x="46645" y="28527"/>
                  </a:lnTo>
                  <a:lnTo>
                    <a:pt x="51702" y="23470"/>
                  </a:lnTo>
                  <a:lnTo>
                    <a:pt x="54185" y="18166"/>
                  </a:lnTo>
                  <a:lnTo>
                    <a:pt x="56055" y="1785"/>
                  </a:lnTo>
                  <a:lnTo>
                    <a:pt x="55034" y="1174"/>
                  </a:lnTo>
                  <a:lnTo>
                    <a:pt x="25576" y="0"/>
                  </a:lnTo>
                  <a:lnTo>
                    <a:pt x="10181" y="5023"/>
                  </a:lnTo>
                  <a:lnTo>
                    <a:pt x="6461" y="8624"/>
                  </a:lnTo>
                  <a:lnTo>
                    <a:pt x="2328" y="18270"/>
                  </a:lnTo>
                  <a:lnTo>
                    <a:pt x="0" y="30544"/>
                  </a:lnTo>
                  <a:lnTo>
                    <a:pt x="4366" y="50997"/>
                  </a:lnTo>
                  <a:lnTo>
                    <a:pt x="26492" y="88625"/>
                  </a:lnTo>
                  <a:lnTo>
                    <a:pt x="66874" y="127636"/>
                  </a:lnTo>
                  <a:lnTo>
                    <a:pt x="71511" y="139956"/>
                  </a:lnTo>
                  <a:lnTo>
                    <a:pt x="74122" y="158792"/>
                  </a:lnTo>
                  <a:lnTo>
                    <a:pt x="72371" y="162995"/>
                  </a:lnTo>
                  <a:lnTo>
                    <a:pt x="69087" y="165798"/>
                  </a:lnTo>
                  <a:lnTo>
                    <a:pt x="57175" y="172564"/>
                  </a:lnTo>
                  <a:lnTo>
                    <a:pt x="53665" y="175352"/>
                  </a:lnTo>
                  <a:lnTo>
                    <a:pt x="49208" y="176152"/>
                  </a:lnTo>
                  <a:lnTo>
                    <a:pt x="38611" y="174219"/>
                  </a:lnTo>
                  <a:lnTo>
                    <a:pt x="29669" y="167009"/>
                  </a:lnTo>
                  <a:lnTo>
                    <a:pt x="25803" y="162124"/>
                  </a:lnTo>
                  <a:lnTo>
                    <a:pt x="24284" y="156750"/>
                  </a:lnTo>
                  <a:lnTo>
                    <a:pt x="27595" y="133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884"/>
            <p:cNvSpPr/>
            <p:nvPr>
              <p:custDataLst>
                <p:tags r:id="rId115"/>
              </p:custDataLst>
            </p:nvPr>
          </p:nvSpPr>
          <p:spPr>
            <a:xfrm>
              <a:off x="8862287" y="428625"/>
              <a:ext cx="81689" cy="9410"/>
            </a:xfrm>
            <a:custGeom>
              <a:avLst/>
              <a:gdLst/>
              <a:ahLst/>
              <a:cxnLst/>
              <a:rect l="0" t="0" r="0" b="0"/>
              <a:pathLst>
                <a:path w="81689" h="9410">
                  <a:moveTo>
                    <a:pt x="5488" y="0"/>
                  </a:moveTo>
                  <a:lnTo>
                    <a:pt x="5488" y="0"/>
                  </a:lnTo>
                  <a:lnTo>
                    <a:pt x="431" y="5057"/>
                  </a:lnTo>
                  <a:lnTo>
                    <a:pt x="0" y="6546"/>
                  </a:lnTo>
                  <a:lnTo>
                    <a:pt x="771" y="7539"/>
                  </a:lnTo>
                  <a:lnTo>
                    <a:pt x="2343" y="8201"/>
                  </a:lnTo>
                  <a:lnTo>
                    <a:pt x="39927" y="9409"/>
                  </a:lnTo>
                  <a:lnTo>
                    <a:pt x="81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885"/>
            <p:cNvSpPr/>
            <p:nvPr>
              <p:custDataLst>
                <p:tags r:id="rId116"/>
              </p:custDataLst>
            </p:nvPr>
          </p:nvSpPr>
          <p:spPr>
            <a:xfrm>
              <a:off x="9203436" y="297849"/>
              <a:ext cx="35815" cy="250188"/>
            </a:xfrm>
            <a:custGeom>
              <a:avLst/>
              <a:gdLst/>
              <a:ahLst/>
              <a:cxnLst/>
              <a:rect l="0" t="0" r="0" b="0"/>
              <a:pathLst>
                <a:path w="35815" h="250188">
                  <a:moveTo>
                    <a:pt x="26289" y="64101"/>
                  </a:moveTo>
                  <a:lnTo>
                    <a:pt x="26289" y="64101"/>
                  </a:lnTo>
                  <a:lnTo>
                    <a:pt x="27347" y="35800"/>
                  </a:lnTo>
                  <a:lnTo>
                    <a:pt x="35423" y="0"/>
                  </a:lnTo>
                  <a:lnTo>
                    <a:pt x="34678" y="20747"/>
                  </a:lnTo>
                  <a:lnTo>
                    <a:pt x="27603" y="59607"/>
                  </a:lnTo>
                  <a:lnTo>
                    <a:pt x="18944" y="101274"/>
                  </a:lnTo>
                  <a:lnTo>
                    <a:pt x="7043" y="144626"/>
                  </a:lnTo>
                  <a:lnTo>
                    <a:pt x="1860" y="162331"/>
                  </a:lnTo>
                  <a:lnTo>
                    <a:pt x="0" y="195042"/>
                  </a:lnTo>
                  <a:lnTo>
                    <a:pt x="8318" y="232253"/>
                  </a:lnTo>
                  <a:lnTo>
                    <a:pt x="15096" y="250187"/>
                  </a:lnTo>
                  <a:lnTo>
                    <a:pt x="17769" y="248483"/>
                  </a:lnTo>
                  <a:lnTo>
                    <a:pt x="35814" y="226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886"/>
            <p:cNvSpPr/>
            <p:nvPr>
              <p:custDataLst>
                <p:tags r:id="rId117"/>
              </p:custDataLst>
            </p:nvPr>
          </p:nvSpPr>
          <p:spPr>
            <a:xfrm>
              <a:off x="9175614" y="390525"/>
              <a:ext cx="92212" cy="19051"/>
            </a:xfrm>
            <a:custGeom>
              <a:avLst/>
              <a:gdLst/>
              <a:ahLst/>
              <a:cxnLst/>
              <a:rect l="0" t="0" r="0" b="0"/>
              <a:pathLst>
                <a:path w="92212" h="19051">
                  <a:moveTo>
                    <a:pt x="25536" y="19050"/>
                  </a:moveTo>
                  <a:lnTo>
                    <a:pt x="25536" y="19050"/>
                  </a:lnTo>
                  <a:lnTo>
                    <a:pt x="0" y="19050"/>
                  </a:lnTo>
                  <a:lnTo>
                    <a:pt x="15503" y="17992"/>
                  </a:lnTo>
                  <a:lnTo>
                    <a:pt x="62311" y="3862"/>
                  </a:lnTo>
                  <a:lnTo>
                    <a:pt x="922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887"/>
            <p:cNvSpPr/>
            <p:nvPr>
              <p:custDataLst>
                <p:tags r:id="rId118"/>
              </p:custDataLst>
            </p:nvPr>
          </p:nvSpPr>
          <p:spPr>
            <a:xfrm>
              <a:off x="9305925" y="439474"/>
              <a:ext cx="14753" cy="112977"/>
            </a:xfrm>
            <a:custGeom>
              <a:avLst/>
              <a:gdLst/>
              <a:ahLst/>
              <a:cxnLst/>
              <a:rect l="0" t="0" r="0" b="0"/>
              <a:pathLst>
                <a:path w="14753" h="11297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9701" y="617"/>
                  </a:lnTo>
                  <a:lnTo>
                    <a:pt x="14191" y="4125"/>
                  </a:lnTo>
                  <a:lnTo>
                    <a:pt x="14752" y="7600"/>
                  </a:lnTo>
                  <a:lnTo>
                    <a:pt x="9066" y="54606"/>
                  </a:lnTo>
                  <a:lnTo>
                    <a:pt x="0" y="112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888"/>
            <p:cNvSpPr/>
            <p:nvPr>
              <p:custDataLst>
                <p:tags r:id="rId119"/>
              </p:custDataLst>
            </p:nvPr>
          </p:nvSpPr>
          <p:spPr>
            <a:xfrm>
              <a:off x="9309962" y="381000"/>
              <a:ext cx="5489" cy="57151"/>
            </a:xfrm>
            <a:custGeom>
              <a:avLst/>
              <a:gdLst/>
              <a:ahLst/>
              <a:cxnLst/>
              <a:rect l="0" t="0" r="0" b="0"/>
              <a:pathLst>
                <a:path w="5489" h="57151">
                  <a:moveTo>
                    <a:pt x="5488" y="57150"/>
                  </a:moveTo>
                  <a:lnTo>
                    <a:pt x="5488" y="57150"/>
                  </a:lnTo>
                  <a:lnTo>
                    <a:pt x="5488" y="18358"/>
                  </a:lnTo>
                  <a:lnTo>
                    <a:pt x="2666" y="10628"/>
                  </a:lnTo>
                  <a:lnTo>
                    <a:pt x="431" y="7086"/>
                  </a:lnTo>
                  <a:lnTo>
                    <a:pt x="0" y="4724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889"/>
            <p:cNvSpPr/>
            <p:nvPr>
              <p:custDataLst>
                <p:tags r:id="rId120"/>
              </p:custDataLst>
            </p:nvPr>
          </p:nvSpPr>
          <p:spPr>
            <a:xfrm>
              <a:off x="9384146" y="390952"/>
              <a:ext cx="64655" cy="155752"/>
            </a:xfrm>
            <a:custGeom>
              <a:avLst/>
              <a:gdLst/>
              <a:ahLst/>
              <a:cxnLst/>
              <a:rect l="0" t="0" r="0" b="0"/>
              <a:pathLst>
                <a:path w="64655" h="155752">
                  <a:moveTo>
                    <a:pt x="64654" y="18623"/>
                  </a:moveTo>
                  <a:lnTo>
                    <a:pt x="64654" y="18623"/>
                  </a:lnTo>
                  <a:lnTo>
                    <a:pt x="56453" y="10422"/>
                  </a:lnTo>
                  <a:lnTo>
                    <a:pt x="45408" y="4434"/>
                  </a:lnTo>
                  <a:lnTo>
                    <a:pt x="23772" y="533"/>
                  </a:lnTo>
                  <a:lnTo>
                    <a:pt x="15441" y="0"/>
                  </a:lnTo>
                  <a:lnTo>
                    <a:pt x="8209" y="2585"/>
                  </a:lnTo>
                  <a:lnTo>
                    <a:pt x="4800" y="4756"/>
                  </a:lnTo>
                  <a:lnTo>
                    <a:pt x="2525" y="8320"/>
                  </a:lnTo>
                  <a:lnTo>
                    <a:pt x="0" y="17924"/>
                  </a:lnTo>
                  <a:lnTo>
                    <a:pt x="1699" y="29249"/>
                  </a:lnTo>
                  <a:lnTo>
                    <a:pt x="24894" y="73884"/>
                  </a:lnTo>
                  <a:lnTo>
                    <a:pt x="50175" y="121246"/>
                  </a:lnTo>
                  <a:lnTo>
                    <a:pt x="51870" y="134083"/>
                  </a:lnTo>
                  <a:lnTo>
                    <a:pt x="49094" y="143317"/>
                  </a:lnTo>
                  <a:lnTo>
                    <a:pt x="41582" y="154465"/>
                  </a:lnTo>
                  <a:lnTo>
                    <a:pt x="38689" y="155751"/>
                  </a:lnTo>
                  <a:lnTo>
                    <a:pt x="35703" y="155550"/>
                  </a:lnTo>
                  <a:lnTo>
                    <a:pt x="32653" y="154358"/>
                  </a:lnTo>
                  <a:lnTo>
                    <a:pt x="18248" y="142567"/>
                  </a:lnTo>
                  <a:lnTo>
                    <a:pt x="15724" y="135119"/>
                  </a:lnTo>
                  <a:lnTo>
                    <a:pt x="17029" y="94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890"/>
            <p:cNvSpPr/>
            <p:nvPr>
              <p:custDataLst>
                <p:tags r:id="rId121"/>
              </p:custDataLst>
            </p:nvPr>
          </p:nvSpPr>
          <p:spPr>
            <a:xfrm>
              <a:off x="9525179" y="263360"/>
              <a:ext cx="28397" cy="284390"/>
            </a:xfrm>
            <a:custGeom>
              <a:avLst/>
              <a:gdLst/>
              <a:ahLst/>
              <a:cxnLst/>
              <a:rect l="0" t="0" r="0" b="0"/>
              <a:pathLst>
                <a:path w="28397" h="284390">
                  <a:moveTo>
                    <a:pt x="9346" y="22390"/>
                  </a:moveTo>
                  <a:lnTo>
                    <a:pt x="9346" y="22390"/>
                  </a:lnTo>
                  <a:lnTo>
                    <a:pt x="19459" y="17333"/>
                  </a:lnTo>
                  <a:lnTo>
                    <a:pt x="22437" y="14786"/>
                  </a:lnTo>
                  <a:lnTo>
                    <a:pt x="25747" y="9133"/>
                  </a:lnTo>
                  <a:lnTo>
                    <a:pt x="27612" y="0"/>
                  </a:lnTo>
                  <a:lnTo>
                    <a:pt x="26814" y="55"/>
                  </a:lnTo>
                  <a:lnTo>
                    <a:pt x="23107" y="5760"/>
                  </a:lnTo>
                  <a:lnTo>
                    <a:pt x="12573" y="49392"/>
                  </a:lnTo>
                  <a:lnTo>
                    <a:pt x="9771" y="95378"/>
                  </a:lnTo>
                  <a:lnTo>
                    <a:pt x="2884" y="131626"/>
                  </a:lnTo>
                  <a:lnTo>
                    <a:pt x="729" y="170585"/>
                  </a:lnTo>
                  <a:lnTo>
                    <a:pt x="0" y="213745"/>
                  </a:lnTo>
                  <a:lnTo>
                    <a:pt x="903" y="252357"/>
                  </a:lnTo>
                  <a:lnTo>
                    <a:pt x="4888" y="270648"/>
                  </a:lnTo>
                  <a:lnTo>
                    <a:pt x="8491" y="276795"/>
                  </a:lnTo>
                  <a:lnTo>
                    <a:pt x="13009" y="280893"/>
                  </a:lnTo>
                  <a:lnTo>
                    <a:pt x="18138" y="283626"/>
                  </a:lnTo>
                  <a:lnTo>
                    <a:pt x="21557" y="284389"/>
                  </a:lnTo>
                  <a:lnTo>
                    <a:pt x="28396" y="279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891"/>
            <p:cNvSpPr/>
            <p:nvPr>
              <p:custDataLst>
                <p:tags r:id="rId122"/>
              </p:custDataLst>
            </p:nvPr>
          </p:nvSpPr>
          <p:spPr>
            <a:xfrm>
              <a:off x="9477766" y="419100"/>
              <a:ext cx="104385" cy="1"/>
            </a:xfrm>
            <a:custGeom>
              <a:avLst/>
              <a:gdLst/>
              <a:ahLst/>
              <a:cxnLst/>
              <a:rect l="0" t="0" r="0" b="0"/>
              <a:pathLst>
                <a:path w="104385" h="1">
                  <a:moveTo>
                    <a:pt x="9134" y="0"/>
                  </a:moveTo>
                  <a:lnTo>
                    <a:pt x="9134" y="0"/>
                  </a:lnTo>
                  <a:lnTo>
                    <a:pt x="0" y="0"/>
                  </a:lnTo>
                  <a:lnTo>
                    <a:pt x="47184" y="0"/>
                  </a:lnTo>
                  <a:lnTo>
                    <a:pt x="1043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892"/>
            <p:cNvSpPr/>
            <p:nvPr>
              <p:custDataLst>
                <p:tags r:id="rId123"/>
              </p:custDataLst>
            </p:nvPr>
          </p:nvSpPr>
          <p:spPr>
            <a:xfrm>
              <a:off x="9610725" y="45720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9525" y="43312"/>
                  </a:lnTo>
                  <a:lnTo>
                    <a:pt x="8467" y="5417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893"/>
            <p:cNvSpPr/>
            <p:nvPr>
              <p:custDataLst>
                <p:tags r:id="rId124"/>
              </p:custDataLst>
            </p:nvPr>
          </p:nvSpPr>
          <p:spPr>
            <a:xfrm>
              <a:off x="9639300" y="38100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57150"/>
                  </a:moveTo>
                  <a:lnTo>
                    <a:pt x="0" y="57150"/>
                  </a:lnTo>
                  <a:lnTo>
                    <a:pt x="0" y="115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894"/>
            <p:cNvSpPr/>
            <p:nvPr>
              <p:custDataLst>
                <p:tags r:id="rId125"/>
              </p:custDataLst>
            </p:nvPr>
          </p:nvSpPr>
          <p:spPr>
            <a:xfrm>
              <a:off x="9021137" y="419919"/>
              <a:ext cx="151439" cy="116133"/>
            </a:xfrm>
            <a:custGeom>
              <a:avLst/>
              <a:gdLst/>
              <a:ahLst/>
              <a:cxnLst/>
              <a:rect l="0" t="0" r="0" b="0"/>
              <a:pathLst>
                <a:path w="151439" h="116133">
                  <a:moveTo>
                    <a:pt x="103813" y="27756"/>
                  </a:moveTo>
                  <a:lnTo>
                    <a:pt x="103813" y="27756"/>
                  </a:lnTo>
                  <a:lnTo>
                    <a:pt x="78003" y="1945"/>
                  </a:lnTo>
                  <a:lnTo>
                    <a:pt x="65943" y="0"/>
                  </a:lnTo>
                  <a:lnTo>
                    <a:pt x="48966" y="4480"/>
                  </a:lnTo>
                  <a:lnTo>
                    <a:pt x="35587" y="12510"/>
                  </a:lnTo>
                  <a:lnTo>
                    <a:pt x="9999" y="49300"/>
                  </a:lnTo>
                  <a:lnTo>
                    <a:pt x="2285" y="76120"/>
                  </a:lnTo>
                  <a:lnTo>
                    <a:pt x="0" y="99119"/>
                  </a:lnTo>
                  <a:lnTo>
                    <a:pt x="2287" y="109920"/>
                  </a:lnTo>
                  <a:lnTo>
                    <a:pt x="4380" y="114282"/>
                  </a:lnTo>
                  <a:lnTo>
                    <a:pt x="7890" y="116132"/>
                  </a:lnTo>
                  <a:lnTo>
                    <a:pt x="17436" y="115365"/>
                  </a:lnTo>
                  <a:lnTo>
                    <a:pt x="39767" y="103926"/>
                  </a:lnTo>
                  <a:lnTo>
                    <a:pt x="48890" y="95829"/>
                  </a:lnTo>
                  <a:lnTo>
                    <a:pt x="88949" y="49417"/>
                  </a:lnTo>
                  <a:lnTo>
                    <a:pt x="93975" y="37991"/>
                  </a:lnTo>
                  <a:lnTo>
                    <a:pt x="94283" y="85159"/>
                  </a:lnTo>
                  <a:lnTo>
                    <a:pt x="94285" y="94896"/>
                  </a:lnTo>
                  <a:lnTo>
                    <a:pt x="95345" y="97916"/>
                  </a:lnTo>
                  <a:lnTo>
                    <a:pt x="97109" y="99929"/>
                  </a:lnTo>
                  <a:lnTo>
                    <a:pt x="99344" y="101272"/>
                  </a:lnTo>
                  <a:lnTo>
                    <a:pt x="107471" y="99941"/>
                  </a:lnTo>
                  <a:lnTo>
                    <a:pt x="118138" y="94763"/>
                  </a:lnTo>
                  <a:lnTo>
                    <a:pt x="151438" y="65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895"/>
            <p:cNvSpPr/>
            <p:nvPr>
              <p:custDataLst>
                <p:tags r:id="rId126"/>
              </p:custDataLst>
            </p:nvPr>
          </p:nvSpPr>
          <p:spPr>
            <a:xfrm>
              <a:off x="8897800" y="295784"/>
              <a:ext cx="46176" cy="268908"/>
            </a:xfrm>
            <a:custGeom>
              <a:avLst/>
              <a:gdLst/>
              <a:ahLst/>
              <a:cxnLst/>
              <a:rect l="0" t="0" r="0" b="0"/>
              <a:pathLst>
                <a:path w="46176" h="268908">
                  <a:moveTo>
                    <a:pt x="27125" y="18541"/>
                  </a:moveTo>
                  <a:lnTo>
                    <a:pt x="27125" y="18541"/>
                  </a:lnTo>
                  <a:lnTo>
                    <a:pt x="27125" y="1207"/>
                  </a:lnTo>
                  <a:lnTo>
                    <a:pt x="28183" y="635"/>
                  </a:lnTo>
                  <a:lnTo>
                    <a:pt x="32182" y="0"/>
                  </a:lnTo>
                  <a:lnTo>
                    <a:pt x="32613" y="3005"/>
                  </a:lnTo>
                  <a:lnTo>
                    <a:pt x="27401" y="50273"/>
                  </a:lnTo>
                  <a:lnTo>
                    <a:pt x="20633" y="97873"/>
                  </a:lnTo>
                  <a:lnTo>
                    <a:pt x="15377" y="139418"/>
                  </a:lnTo>
                  <a:lnTo>
                    <a:pt x="10238" y="179593"/>
                  </a:lnTo>
                  <a:lnTo>
                    <a:pt x="3446" y="226037"/>
                  </a:lnTo>
                  <a:lnTo>
                    <a:pt x="0" y="251001"/>
                  </a:lnTo>
                  <a:lnTo>
                    <a:pt x="2016" y="262262"/>
                  </a:lnTo>
                  <a:lnTo>
                    <a:pt x="4036" y="266747"/>
                  </a:lnTo>
                  <a:lnTo>
                    <a:pt x="6441" y="268678"/>
                  </a:lnTo>
                  <a:lnTo>
                    <a:pt x="9102" y="268907"/>
                  </a:lnTo>
                  <a:lnTo>
                    <a:pt x="36119" y="258944"/>
                  </a:lnTo>
                  <a:lnTo>
                    <a:pt x="46175" y="247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896"/>
            <p:cNvSpPr/>
            <p:nvPr>
              <p:custDataLst>
                <p:tags r:id="rId127"/>
              </p:custDataLst>
            </p:nvPr>
          </p:nvSpPr>
          <p:spPr>
            <a:xfrm>
              <a:off x="9674280" y="410899"/>
              <a:ext cx="69796" cy="112977"/>
            </a:xfrm>
            <a:custGeom>
              <a:avLst/>
              <a:gdLst/>
              <a:ahLst/>
              <a:cxnLst/>
              <a:rect l="0" t="0" r="0" b="0"/>
              <a:pathLst>
                <a:path w="69796" h="112977">
                  <a:moveTo>
                    <a:pt x="69795" y="8201"/>
                  </a:moveTo>
                  <a:lnTo>
                    <a:pt x="69795" y="8201"/>
                  </a:lnTo>
                  <a:lnTo>
                    <a:pt x="64738" y="3144"/>
                  </a:lnTo>
                  <a:lnTo>
                    <a:pt x="59434" y="662"/>
                  </a:lnTo>
                  <a:lnTo>
                    <a:pt x="56538" y="0"/>
                  </a:lnTo>
                  <a:lnTo>
                    <a:pt x="53549" y="617"/>
                  </a:lnTo>
                  <a:lnTo>
                    <a:pt x="47405" y="4125"/>
                  </a:lnTo>
                  <a:lnTo>
                    <a:pt x="15249" y="34358"/>
                  </a:lnTo>
                  <a:lnTo>
                    <a:pt x="1657" y="57932"/>
                  </a:lnTo>
                  <a:lnTo>
                    <a:pt x="0" y="72990"/>
                  </a:lnTo>
                  <a:lnTo>
                    <a:pt x="2791" y="85679"/>
                  </a:lnTo>
                  <a:lnTo>
                    <a:pt x="7560" y="94847"/>
                  </a:lnTo>
                  <a:lnTo>
                    <a:pt x="21251" y="105958"/>
                  </a:lnTo>
                  <a:lnTo>
                    <a:pt x="43769" y="110897"/>
                  </a:lnTo>
                  <a:lnTo>
                    <a:pt x="69795" y="112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897"/>
            <p:cNvSpPr/>
            <p:nvPr>
              <p:custDataLst>
                <p:tags r:id="rId128"/>
              </p:custDataLst>
            </p:nvPr>
          </p:nvSpPr>
          <p:spPr>
            <a:xfrm>
              <a:off x="9810750" y="404426"/>
              <a:ext cx="57151" cy="154985"/>
            </a:xfrm>
            <a:custGeom>
              <a:avLst/>
              <a:gdLst/>
              <a:ahLst/>
              <a:cxnLst/>
              <a:rect l="0" t="0" r="0" b="0"/>
              <a:pathLst>
                <a:path w="57151" h="154985">
                  <a:moveTo>
                    <a:pt x="57150" y="24199"/>
                  </a:moveTo>
                  <a:lnTo>
                    <a:pt x="57150" y="24199"/>
                  </a:lnTo>
                  <a:lnTo>
                    <a:pt x="52093" y="19142"/>
                  </a:lnTo>
                  <a:lnTo>
                    <a:pt x="49612" y="13838"/>
                  </a:lnTo>
                  <a:lnTo>
                    <a:pt x="48948" y="10942"/>
                  </a:lnTo>
                  <a:lnTo>
                    <a:pt x="46390" y="9011"/>
                  </a:lnTo>
                  <a:lnTo>
                    <a:pt x="29899" y="3090"/>
                  </a:lnTo>
                  <a:lnTo>
                    <a:pt x="26283" y="601"/>
                  </a:lnTo>
                  <a:lnTo>
                    <a:pt x="21754" y="0"/>
                  </a:lnTo>
                  <a:lnTo>
                    <a:pt x="11079" y="2155"/>
                  </a:lnTo>
                  <a:lnTo>
                    <a:pt x="7386" y="4212"/>
                  </a:lnTo>
                  <a:lnTo>
                    <a:pt x="4924" y="6641"/>
                  </a:lnTo>
                  <a:lnTo>
                    <a:pt x="3283" y="9318"/>
                  </a:lnTo>
                  <a:lnTo>
                    <a:pt x="974" y="23200"/>
                  </a:lnTo>
                  <a:lnTo>
                    <a:pt x="13343" y="64372"/>
                  </a:lnTo>
                  <a:lnTo>
                    <a:pt x="36863" y="111430"/>
                  </a:lnTo>
                  <a:lnTo>
                    <a:pt x="44435" y="133889"/>
                  </a:lnTo>
                  <a:lnTo>
                    <a:pt x="43386" y="144564"/>
                  </a:lnTo>
                  <a:lnTo>
                    <a:pt x="41625" y="148892"/>
                  </a:lnTo>
                  <a:lnTo>
                    <a:pt x="39391" y="151778"/>
                  </a:lnTo>
                  <a:lnTo>
                    <a:pt x="34088" y="154984"/>
                  </a:lnTo>
                  <a:lnTo>
                    <a:pt x="0" y="138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912"/>
          <p:cNvGrpSpPr/>
          <p:nvPr/>
        </p:nvGrpSpPr>
        <p:grpSpPr>
          <a:xfrm>
            <a:off x="10289649" y="286259"/>
            <a:ext cx="552992" cy="300359"/>
            <a:chOff x="10289649" y="286259"/>
            <a:chExt cx="552992" cy="300359"/>
          </a:xfrm>
        </p:grpSpPr>
        <p:sp>
          <p:nvSpPr>
            <p:cNvPr id="73" name="SMARTInkShape-3898"/>
            <p:cNvSpPr/>
            <p:nvPr>
              <p:custDataLst>
                <p:tags r:id="rId111"/>
              </p:custDataLst>
            </p:nvPr>
          </p:nvSpPr>
          <p:spPr>
            <a:xfrm>
              <a:off x="10585883" y="439410"/>
              <a:ext cx="256758" cy="107100"/>
            </a:xfrm>
            <a:custGeom>
              <a:avLst/>
              <a:gdLst/>
              <a:ahLst/>
              <a:cxnLst/>
              <a:rect l="0" t="0" r="0" b="0"/>
              <a:pathLst>
                <a:path w="256758" h="107100">
                  <a:moveTo>
                    <a:pt x="53542" y="46365"/>
                  </a:moveTo>
                  <a:lnTo>
                    <a:pt x="53542" y="46365"/>
                  </a:lnTo>
                  <a:lnTo>
                    <a:pt x="53542" y="28051"/>
                  </a:lnTo>
                  <a:lnTo>
                    <a:pt x="56366" y="19528"/>
                  </a:lnTo>
                  <a:lnTo>
                    <a:pt x="58599" y="15774"/>
                  </a:lnTo>
                  <a:lnTo>
                    <a:pt x="57972" y="12213"/>
                  </a:lnTo>
                  <a:lnTo>
                    <a:pt x="51630" y="5433"/>
                  </a:lnTo>
                  <a:lnTo>
                    <a:pt x="44578" y="1715"/>
                  </a:lnTo>
                  <a:lnTo>
                    <a:pt x="41216" y="723"/>
                  </a:lnTo>
                  <a:lnTo>
                    <a:pt x="36858" y="2179"/>
                  </a:lnTo>
                  <a:lnTo>
                    <a:pt x="26372" y="9441"/>
                  </a:lnTo>
                  <a:lnTo>
                    <a:pt x="8568" y="30485"/>
                  </a:lnTo>
                  <a:lnTo>
                    <a:pt x="1803" y="44952"/>
                  </a:lnTo>
                  <a:lnTo>
                    <a:pt x="0" y="51773"/>
                  </a:lnTo>
                  <a:lnTo>
                    <a:pt x="4909" y="93877"/>
                  </a:lnTo>
                  <a:lnTo>
                    <a:pt x="7361" y="98148"/>
                  </a:lnTo>
                  <a:lnTo>
                    <a:pt x="15731" y="105716"/>
                  </a:lnTo>
                  <a:lnTo>
                    <a:pt x="20927" y="107099"/>
                  </a:lnTo>
                  <a:lnTo>
                    <a:pt x="32343" y="105813"/>
                  </a:lnTo>
                  <a:lnTo>
                    <a:pt x="50671" y="94083"/>
                  </a:lnTo>
                  <a:lnTo>
                    <a:pt x="68222" y="71156"/>
                  </a:lnTo>
                  <a:lnTo>
                    <a:pt x="77530" y="52535"/>
                  </a:lnTo>
                  <a:lnTo>
                    <a:pt x="81209" y="35746"/>
                  </a:lnTo>
                  <a:lnTo>
                    <a:pt x="81512" y="36111"/>
                  </a:lnTo>
                  <a:lnTo>
                    <a:pt x="75453" y="44300"/>
                  </a:lnTo>
                  <a:lnTo>
                    <a:pt x="73863" y="50033"/>
                  </a:lnTo>
                  <a:lnTo>
                    <a:pt x="74498" y="53044"/>
                  </a:lnTo>
                  <a:lnTo>
                    <a:pt x="80298" y="65480"/>
                  </a:lnTo>
                  <a:lnTo>
                    <a:pt x="80905" y="68633"/>
                  </a:lnTo>
                  <a:lnTo>
                    <a:pt x="83425" y="69677"/>
                  </a:lnTo>
                  <a:lnTo>
                    <a:pt x="91871" y="68015"/>
                  </a:lnTo>
                  <a:lnTo>
                    <a:pt x="103470" y="61129"/>
                  </a:lnTo>
                  <a:lnTo>
                    <a:pt x="133825" y="32704"/>
                  </a:lnTo>
                  <a:lnTo>
                    <a:pt x="135640" y="31966"/>
                  </a:lnTo>
                  <a:lnTo>
                    <a:pt x="136849" y="32533"/>
                  </a:lnTo>
                  <a:lnTo>
                    <a:pt x="137655" y="33968"/>
                  </a:lnTo>
                  <a:lnTo>
                    <a:pt x="139226" y="81546"/>
                  </a:lnTo>
                  <a:lnTo>
                    <a:pt x="139264" y="101098"/>
                  </a:lnTo>
                  <a:lnTo>
                    <a:pt x="140324" y="100846"/>
                  </a:lnTo>
                  <a:lnTo>
                    <a:pt x="144323" y="97742"/>
                  </a:lnTo>
                  <a:lnTo>
                    <a:pt x="155514" y="78464"/>
                  </a:lnTo>
                  <a:lnTo>
                    <a:pt x="176123" y="36050"/>
                  </a:lnTo>
                  <a:lnTo>
                    <a:pt x="188756" y="13087"/>
                  </a:lnTo>
                  <a:lnTo>
                    <a:pt x="194485" y="8305"/>
                  </a:lnTo>
                  <a:lnTo>
                    <a:pt x="215600" y="1574"/>
                  </a:lnTo>
                  <a:lnTo>
                    <a:pt x="225404" y="0"/>
                  </a:lnTo>
                  <a:lnTo>
                    <a:pt x="236111" y="4944"/>
                  </a:lnTo>
                  <a:lnTo>
                    <a:pt x="255176" y="20309"/>
                  </a:lnTo>
                  <a:lnTo>
                    <a:pt x="256757" y="26878"/>
                  </a:lnTo>
                  <a:lnTo>
                    <a:pt x="253924" y="55290"/>
                  </a:lnTo>
                  <a:lnTo>
                    <a:pt x="245553" y="88267"/>
                  </a:lnTo>
                  <a:lnTo>
                    <a:pt x="234517" y="103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899"/>
            <p:cNvSpPr/>
            <p:nvPr>
              <p:custDataLst>
                <p:tags r:id="rId112"/>
              </p:custDataLst>
            </p:nvPr>
          </p:nvSpPr>
          <p:spPr>
            <a:xfrm>
              <a:off x="10289649" y="298580"/>
              <a:ext cx="254527" cy="238425"/>
            </a:xfrm>
            <a:custGeom>
              <a:avLst/>
              <a:gdLst/>
              <a:ahLst/>
              <a:cxnLst/>
              <a:rect l="0" t="0" r="0" b="0"/>
              <a:pathLst>
                <a:path w="254527" h="238425">
                  <a:moveTo>
                    <a:pt x="16401" y="139570"/>
                  </a:moveTo>
                  <a:lnTo>
                    <a:pt x="16401" y="139570"/>
                  </a:lnTo>
                  <a:lnTo>
                    <a:pt x="6289" y="139570"/>
                  </a:lnTo>
                  <a:lnTo>
                    <a:pt x="3310" y="140628"/>
                  </a:lnTo>
                  <a:lnTo>
                    <a:pt x="1324" y="142392"/>
                  </a:lnTo>
                  <a:lnTo>
                    <a:pt x="0" y="144627"/>
                  </a:lnTo>
                  <a:lnTo>
                    <a:pt x="1233" y="145058"/>
                  </a:lnTo>
                  <a:lnTo>
                    <a:pt x="8249" y="142715"/>
                  </a:lnTo>
                  <a:lnTo>
                    <a:pt x="23453" y="133645"/>
                  </a:lnTo>
                  <a:lnTo>
                    <a:pt x="61949" y="120406"/>
                  </a:lnTo>
                  <a:lnTo>
                    <a:pt x="103838" y="99051"/>
                  </a:lnTo>
                  <a:lnTo>
                    <a:pt x="145620" y="75592"/>
                  </a:lnTo>
                  <a:lnTo>
                    <a:pt x="190136" y="37928"/>
                  </a:lnTo>
                  <a:lnTo>
                    <a:pt x="199450" y="28074"/>
                  </a:lnTo>
                  <a:lnTo>
                    <a:pt x="213525" y="4277"/>
                  </a:lnTo>
                  <a:lnTo>
                    <a:pt x="219723" y="65"/>
                  </a:lnTo>
                  <a:lnTo>
                    <a:pt x="220740" y="0"/>
                  </a:lnTo>
                  <a:lnTo>
                    <a:pt x="220361" y="1015"/>
                  </a:lnTo>
                  <a:lnTo>
                    <a:pt x="219049" y="2750"/>
                  </a:lnTo>
                  <a:lnTo>
                    <a:pt x="210398" y="43556"/>
                  </a:lnTo>
                  <a:lnTo>
                    <a:pt x="205821" y="87250"/>
                  </a:lnTo>
                  <a:lnTo>
                    <a:pt x="194117" y="132652"/>
                  </a:lnTo>
                  <a:lnTo>
                    <a:pt x="189088" y="177989"/>
                  </a:lnTo>
                  <a:lnTo>
                    <a:pt x="188676" y="184233"/>
                  </a:lnTo>
                  <a:lnTo>
                    <a:pt x="170615" y="229520"/>
                  </a:lnTo>
                  <a:lnTo>
                    <a:pt x="169338" y="238424"/>
                  </a:lnTo>
                  <a:lnTo>
                    <a:pt x="169158" y="238281"/>
                  </a:lnTo>
                  <a:lnTo>
                    <a:pt x="169040" y="237127"/>
                  </a:lnTo>
                  <a:lnTo>
                    <a:pt x="182016" y="211579"/>
                  </a:lnTo>
                  <a:lnTo>
                    <a:pt x="216749" y="168613"/>
                  </a:lnTo>
                  <a:lnTo>
                    <a:pt x="222992" y="162107"/>
                  </a:lnTo>
                  <a:lnTo>
                    <a:pt x="228211" y="158828"/>
                  </a:lnTo>
                  <a:lnTo>
                    <a:pt x="232750" y="157700"/>
                  </a:lnTo>
                  <a:lnTo>
                    <a:pt x="236833" y="158007"/>
                  </a:lnTo>
                  <a:lnTo>
                    <a:pt x="239556" y="160328"/>
                  </a:lnTo>
                  <a:lnTo>
                    <a:pt x="251069" y="192136"/>
                  </a:lnTo>
                  <a:lnTo>
                    <a:pt x="254526" y="234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900"/>
            <p:cNvSpPr/>
            <p:nvPr>
              <p:custDataLst>
                <p:tags r:id="rId113"/>
              </p:custDataLst>
            </p:nvPr>
          </p:nvSpPr>
          <p:spPr>
            <a:xfrm>
              <a:off x="10382804" y="286259"/>
              <a:ext cx="46957" cy="300359"/>
            </a:xfrm>
            <a:custGeom>
              <a:avLst/>
              <a:gdLst/>
              <a:ahLst/>
              <a:cxnLst/>
              <a:rect l="0" t="0" r="0" b="0"/>
              <a:pathLst>
                <a:path w="46957" h="300359">
                  <a:moveTo>
                    <a:pt x="37546" y="18541"/>
                  </a:moveTo>
                  <a:lnTo>
                    <a:pt x="37546" y="18541"/>
                  </a:lnTo>
                  <a:lnTo>
                    <a:pt x="42603" y="13484"/>
                  </a:lnTo>
                  <a:lnTo>
                    <a:pt x="45084" y="8180"/>
                  </a:lnTo>
                  <a:lnTo>
                    <a:pt x="46956" y="0"/>
                  </a:lnTo>
                  <a:lnTo>
                    <a:pt x="39517" y="30642"/>
                  </a:lnTo>
                  <a:lnTo>
                    <a:pt x="32879" y="71731"/>
                  </a:lnTo>
                  <a:lnTo>
                    <a:pt x="21377" y="108579"/>
                  </a:lnTo>
                  <a:lnTo>
                    <a:pt x="12059" y="148701"/>
                  </a:lnTo>
                  <a:lnTo>
                    <a:pt x="3653" y="190927"/>
                  </a:lnTo>
                  <a:lnTo>
                    <a:pt x="0" y="237948"/>
                  </a:lnTo>
                  <a:lnTo>
                    <a:pt x="7159" y="274723"/>
                  </a:lnTo>
                  <a:lnTo>
                    <a:pt x="15725" y="294589"/>
                  </a:lnTo>
                  <a:lnTo>
                    <a:pt x="21851" y="299979"/>
                  </a:lnTo>
                  <a:lnTo>
                    <a:pt x="24966" y="300358"/>
                  </a:lnTo>
                  <a:lnTo>
                    <a:pt x="31249" y="297957"/>
                  </a:lnTo>
                  <a:lnTo>
                    <a:pt x="37568" y="287717"/>
                  </a:lnTo>
                  <a:lnTo>
                    <a:pt x="40737" y="280542"/>
                  </a:lnTo>
                  <a:lnTo>
                    <a:pt x="37546" y="247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MARTInkShape-3901"/>
          <p:cNvSpPr/>
          <p:nvPr>
            <p:custDataLst>
              <p:tags r:id="rId1"/>
            </p:custDataLst>
          </p:nvPr>
        </p:nvSpPr>
        <p:spPr>
          <a:xfrm>
            <a:off x="11280394" y="310332"/>
            <a:ext cx="368682" cy="263826"/>
          </a:xfrm>
          <a:custGeom>
            <a:avLst/>
            <a:gdLst/>
            <a:ahLst/>
            <a:cxnLst/>
            <a:rect l="0" t="0" r="0" b="0"/>
            <a:pathLst>
              <a:path w="368682" h="263826">
                <a:moveTo>
                  <a:pt x="92456" y="42093"/>
                </a:moveTo>
                <a:lnTo>
                  <a:pt x="92456" y="42093"/>
                </a:lnTo>
                <a:lnTo>
                  <a:pt x="110998" y="23552"/>
                </a:lnTo>
                <a:lnTo>
                  <a:pt x="111356" y="33307"/>
                </a:lnTo>
                <a:lnTo>
                  <a:pt x="101125" y="72020"/>
                </a:lnTo>
                <a:lnTo>
                  <a:pt x="84936" y="112983"/>
                </a:lnTo>
                <a:lnTo>
                  <a:pt x="71060" y="145883"/>
                </a:lnTo>
                <a:lnTo>
                  <a:pt x="62477" y="189281"/>
                </a:lnTo>
                <a:lnTo>
                  <a:pt x="56762" y="214821"/>
                </a:lnTo>
                <a:lnTo>
                  <a:pt x="56484" y="232103"/>
                </a:lnTo>
                <a:lnTo>
                  <a:pt x="62277" y="252674"/>
                </a:lnTo>
                <a:lnTo>
                  <a:pt x="67754" y="261979"/>
                </a:lnTo>
                <a:lnTo>
                  <a:pt x="71753" y="263825"/>
                </a:lnTo>
                <a:lnTo>
                  <a:pt x="81843" y="263055"/>
                </a:lnTo>
                <a:lnTo>
                  <a:pt x="86440" y="260309"/>
                </a:lnTo>
                <a:lnTo>
                  <a:pt x="94369" y="251614"/>
                </a:lnTo>
                <a:lnTo>
                  <a:pt x="99726" y="224706"/>
                </a:lnTo>
                <a:lnTo>
                  <a:pt x="95336" y="207568"/>
                </a:lnTo>
                <a:lnTo>
                  <a:pt x="70414" y="173794"/>
                </a:lnTo>
                <a:lnTo>
                  <a:pt x="57469" y="160961"/>
                </a:lnTo>
                <a:lnTo>
                  <a:pt x="46567" y="153837"/>
                </a:lnTo>
                <a:lnTo>
                  <a:pt x="16835" y="148245"/>
                </a:lnTo>
                <a:lnTo>
                  <a:pt x="0" y="147049"/>
                </a:lnTo>
                <a:lnTo>
                  <a:pt x="128" y="146989"/>
                </a:lnTo>
                <a:lnTo>
                  <a:pt x="7478" y="145845"/>
                </a:lnTo>
                <a:lnTo>
                  <a:pt x="49770" y="129566"/>
                </a:lnTo>
                <a:lnTo>
                  <a:pt x="91055" y="106868"/>
                </a:lnTo>
                <a:lnTo>
                  <a:pt x="136990" y="64041"/>
                </a:lnTo>
                <a:lnTo>
                  <a:pt x="167106" y="28437"/>
                </a:lnTo>
                <a:lnTo>
                  <a:pt x="183636" y="1178"/>
                </a:lnTo>
                <a:lnTo>
                  <a:pt x="186051" y="0"/>
                </a:lnTo>
                <a:lnTo>
                  <a:pt x="188720" y="272"/>
                </a:lnTo>
                <a:lnTo>
                  <a:pt x="191557" y="1513"/>
                </a:lnTo>
                <a:lnTo>
                  <a:pt x="192390" y="4456"/>
                </a:lnTo>
                <a:lnTo>
                  <a:pt x="181712" y="49433"/>
                </a:lnTo>
                <a:lnTo>
                  <a:pt x="173589" y="95950"/>
                </a:lnTo>
                <a:lnTo>
                  <a:pt x="156538" y="142180"/>
                </a:lnTo>
                <a:lnTo>
                  <a:pt x="145461" y="185814"/>
                </a:lnTo>
                <a:lnTo>
                  <a:pt x="132352" y="227023"/>
                </a:lnTo>
                <a:lnTo>
                  <a:pt x="133871" y="226763"/>
                </a:lnTo>
                <a:lnTo>
                  <a:pt x="141201" y="220830"/>
                </a:lnTo>
                <a:lnTo>
                  <a:pt x="173292" y="178054"/>
                </a:lnTo>
                <a:lnTo>
                  <a:pt x="174922" y="174009"/>
                </a:lnTo>
                <a:lnTo>
                  <a:pt x="182377" y="166692"/>
                </a:lnTo>
                <a:lnTo>
                  <a:pt x="191687" y="160970"/>
                </a:lnTo>
                <a:lnTo>
                  <a:pt x="199353" y="158427"/>
                </a:lnTo>
                <a:lnTo>
                  <a:pt x="201820" y="158808"/>
                </a:lnTo>
                <a:lnTo>
                  <a:pt x="203466" y="160119"/>
                </a:lnTo>
                <a:lnTo>
                  <a:pt x="212868" y="180363"/>
                </a:lnTo>
                <a:lnTo>
                  <a:pt x="224349" y="224430"/>
                </a:lnTo>
                <a:lnTo>
                  <a:pt x="226951" y="227151"/>
                </a:lnTo>
                <a:lnTo>
                  <a:pt x="235488" y="230174"/>
                </a:lnTo>
                <a:lnTo>
                  <a:pt x="246337" y="228696"/>
                </a:lnTo>
                <a:lnTo>
                  <a:pt x="258213" y="223453"/>
                </a:lnTo>
                <a:lnTo>
                  <a:pt x="270548" y="214067"/>
                </a:lnTo>
                <a:lnTo>
                  <a:pt x="291683" y="182724"/>
                </a:lnTo>
                <a:lnTo>
                  <a:pt x="295123" y="180297"/>
                </a:lnTo>
                <a:lnTo>
                  <a:pt x="305024" y="166768"/>
                </a:lnTo>
                <a:lnTo>
                  <a:pt x="310958" y="149103"/>
                </a:lnTo>
                <a:lnTo>
                  <a:pt x="310092" y="148358"/>
                </a:lnTo>
                <a:lnTo>
                  <a:pt x="306306" y="147530"/>
                </a:lnTo>
                <a:lnTo>
                  <a:pt x="303814" y="149426"/>
                </a:lnTo>
                <a:lnTo>
                  <a:pt x="289126" y="173441"/>
                </a:lnTo>
                <a:lnTo>
                  <a:pt x="288128" y="179400"/>
                </a:lnTo>
                <a:lnTo>
                  <a:pt x="289840" y="191666"/>
                </a:lnTo>
                <a:lnTo>
                  <a:pt x="296952" y="201350"/>
                </a:lnTo>
                <a:lnTo>
                  <a:pt x="318765" y="216191"/>
                </a:lnTo>
                <a:lnTo>
                  <a:pt x="368681" y="2135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914"/>
          <p:cNvGrpSpPr/>
          <p:nvPr/>
        </p:nvGrpSpPr>
        <p:grpSpPr>
          <a:xfrm>
            <a:off x="2591423" y="1085850"/>
            <a:ext cx="418478" cy="188037"/>
            <a:chOff x="2591423" y="1085850"/>
            <a:chExt cx="418478" cy="188037"/>
          </a:xfrm>
        </p:grpSpPr>
        <p:sp>
          <p:nvSpPr>
            <p:cNvPr id="78" name="SMARTInkShape-3902"/>
            <p:cNvSpPr/>
            <p:nvPr>
              <p:custDataLst>
                <p:tags r:id="rId108"/>
              </p:custDataLst>
            </p:nvPr>
          </p:nvSpPr>
          <p:spPr>
            <a:xfrm>
              <a:off x="2905125" y="1091992"/>
              <a:ext cx="104776" cy="134841"/>
            </a:xfrm>
            <a:custGeom>
              <a:avLst/>
              <a:gdLst/>
              <a:ahLst/>
              <a:cxnLst/>
              <a:rect l="0" t="0" r="0" b="0"/>
              <a:pathLst>
                <a:path w="104776" h="134841">
                  <a:moveTo>
                    <a:pt x="0" y="41483"/>
                  </a:moveTo>
                  <a:lnTo>
                    <a:pt x="0" y="41483"/>
                  </a:lnTo>
                  <a:lnTo>
                    <a:pt x="27446" y="41483"/>
                  </a:lnTo>
                  <a:lnTo>
                    <a:pt x="36188" y="38661"/>
                  </a:lnTo>
                  <a:lnTo>
                    <a:pt x="50422" y="28226"/>
                  </a:lnTo>
                  <a:lnTo>
                    <a:pt x="54160" y="19363"/>
                  </a:lnTo>
                  <a:lnTo>
                    <a:pt x="56560" y="1483"/>
                  </a:lnTo>
                  <a:lnTo>
                    <a:pt x="54639" y="0"/>
                  </a:lnTo>
                  <a:lnTo>
                    <a:pt x="51243" y="69"/>
                  </a:lnTo>
                  <a:lnTo>
                    <a:pt x="42883" y="2969"/>
                  </a:lnTo>
                  <a:lnTo>
                    <a:pt x="20555" y="21503"/>
                  </a:lnTo>
                  <a:lnTo>
                    <a:pt x="14427" y="30133"/>
                  </a:lnTo>
                  <a:lnTo>
                    <a:pt x="3625" y="56255"/>
                  </a:lnTo>
                  <a:lnTo>
                    <a:pt x="477" y="99324"/>
                  </a:lnTo>
                  <a:lnTo>
                    <a:pt x="3493" y="107560"/>
                  </a:lnTo>
                  <a:lnTo>
                    <a:pt x="15311" y="122356"/>
                  </a:lnTo>
                  <a:lnTo>
                    <a:pt x="28324" y="130343"/>
                  </a:lnTo>
                  <a:lnTo>
                    <a:pt x="50373" y="134840"/>
                  </a:lnTo>
                  <a:lnTo>
                    <a:pt x="66838" y="134833"/>
                  </a:lnTo>
                  <a:lnTo>
                    <a:pt x="104775" y="117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903"/>
            <p:cNvSpPr/>
            <p:nvPr>
              <p:custDataLst>
                <p:tags r:id="rId109"/>
              </p:custDataLst>
            </p:nvPr>
          </p:nvSpPr>
          <p:spPr>
            <a:xfrm>
              <a:off x="2762250" y="1085850"/>
              <a:ext cx="95251" cy="161926"/>
            </a:xfrm>
            <a:custGeom>
              <a:avLst/>
              <a:gdLst/>
              <a:ahLst/>
              <a:cxnLst/>
              <a:rect l="0" t="0" r="0" b="0"/>
              <a:pathLst>
                <a:path w="95251" h="161926">
                  <a:moveTo>
                    <a:pt x="19050" y="0"/>
                  </a:moveTo>
                  <a:lnTo>
                    <a:pt x="19050" y="0"/>
                  </a:lnTo>
                  <a:lnTo>
                    <a:pt x="8937" y="0"/>
                  </a:lnTo>
                  <a:lnTo>
                    <a:pt x="5958" y="3175"/>
                  </a:lnTo>
                  <a:lnTo>
                    <a:pt x="2648" y="15169"/>
                  </a:lnTo>
                  <a:lnTo>
                    <a:pt x="523" y="55286"/>
                  </a:lnTo>
                  <a:lnTo>
                    <a:pt x="103" y="94882"/>
                  </a:lnTo>
                  <a:lnTo>
                    <a:pt x="6" y="138533"/>
                  </a:lnTo>
                  <a:lnTo>
                    <a:pt x="0" y="91013"/>
                  </a:lnTo>
                  <a:lnTo>
                    <a:pt x="7604" y="50786"/>
                  </a:lnTo>
                  <a:lnTo>
                    <a:pt x="16246" y="34568"/>
                  </a:lnTo>
                  <a:lnTo>
                    <a:pt x="22390" y="26652"/>
                  </a:lnTo>
                  <a:lnTo>
                    <a:pt x="31471" y="22429"/>
                  </a:lnTo>
                  <a:lnTo>
                    <a:pt x="36856" y="21303"/>
                  </a:lnTo>
                  <a:lnTo>
                    <a:pt x="41504" y="21610"/>
                  </a:lnTo>
                  <a:lnTo>
                    <a:pt x="49491" y="24774"/>
                  </a:lnTo>
                  <a:lnTo>
                    <a:pt x="56568" y="35352"/>
                  </a:lnTo>
                  <a:lnTo>
                    <a:pt x="72948" y="77093"/>
                  </a:lnTo>
                  <a:lnTo>
                    <a:pt x="82887" y="114476"/>
                  </a:lnTo>
                  <a:lnTo>
                    <a:pt x="9525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904"/>
            <p:cNvSpPr/>
            <p:nvPr>
              <p:custDataLst>
                <p:tags r:id="rId110"/>
              </p:custDataLst>
            </p:nvPr>
          </p:nvSpPr>
          <p:spPr>
            <a:xfrm>
              <a:off x="2591423" y="1085850"/>
              <a:ext cx="117301" cy="188037"/>
            </a:xfrm>
            <a:custGeom>
              <a:avLst/>
              <a:gdLst/>
              <a:ahLst/>
              <a:cxnLst/>
              <a:rect l="0" t="0" r="0" b="0"/>
              <a:pathLst>
                <a:path w="117301" h="188037">
                  <a:moveTo>
                    <a:pt x="37477" y="0"/>
                  </a:moveTo>
                  <a:lnTo>
                    <a:pt x="37477" y="0"/>
                  </a:lnTo>
                  <a:lnTo>
                    <a:pt x="32421" y="0"/>
                  </a:lnTo>
                  <a:lnTo>
                    <a:pt x="27116" y="5644"/>
                  </a:lnTo>
                  <a:lnTo>
                    <a:pt x="10030" y="36628"/>
                  </a:lnTo>
                  <a:lnTo>
                    <a:pt x="2533" y="66239"/>
                  </a:lnTo>
                  <a:lnTo>
                    <a:pt x="0" y="110177"/>
                  </a:lnTo>
                  <a:lnTo>
                    <a:pt x="620" y="134362"/>
                  </a:lnTo>
                  <a:lnTo>
                    <a:pt x="4516" y="148264"/>
                  </a:lnTo>
                  <a:lnTo>
                    <a:pt x="26224" y="178026"/>
                  </a:lnTo>
                  <a:lnTo>
                    <a:pt x="29975" y="182184"/>
                  </a:lnTo>
                  <a:lnTo>
                    <a:pt x="42609" y="186804"/>
                  </a:lnTo>
                  <a:lnTo>
                    <a:pt x="50423" y="188036"/>
                  </a:lnTo>
                  <a:lnTo>
                    <a:pt x="57750" y="186741"/>
                  </a:lnTo>
                  <a:lnTo>
                    <a:pt x="71534" y="179657"/>
                  </a:lnTo>
                  <a:lnTo>
                    <a:pt x="105370" y="150712"/>
                  </a:lnTo>
                  <a:lnTo>
                    <a:pt x="116272" y="130027"/>
                  </a:lnTo>
                  <a:lnTo>
                    <a:pt x="117300" y="110001"/>
                  </a:lnTo>
                  <a:lnTo>
                    <a:pt x="109336" y="62651"/>
                  </a:lnTo>
                  <a:lnTo>
                    <a:pt x="95575" y="35261"/>
                  </a:lnTo>
                  <a:lnTo>
                    <a:pt x="84112" y="26255"/>
                  </a:lnTo>
                  <a:lnTo>
                    <a:pt x="65759" y="21185"/>
                  </a:lnTo>
                  <a:lnTo>
                    <a:pt x="59506" y="20473"/>
                  </a:lnTo>
                  <a:lnTo>
                    <a:pt x="55338" y="21057"/>
                  </a:lnTo>
                  <a:lnTo>
                    <a:pt x="47002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915"/>
          <p:cNvGrpSpPr/>
          <p:nvPr/>
        </p:nvGrpSpPr>
        <p:grpSpPr>
          <a:xfrm>
            <a:off x="3525574" y="981075"/>
            <a:ext cx="179652" cy="266701"/>
            <a:chOff x="3525574" y="981075"/>
            <a:chExt cx="179652" cy="266701"/>
          </a:xfrm>
        </p:grpSpPr>
        <p:sp>
          <p:nvSpPr>
            <p:cNvPr id="82" name="SMARTInkShape-3905"/>
            <p:cNvSpPr/>
            <p:nvPr>
              <p:custDataLst>
                <p:tags r:id="rId105"/>
              </p:custDataLst>
            </p:nvPr>
          </p:nvSpPr>
          <p:spPr>
            <a:xfrm>
              <a:off x="3525574" y="981075"/>
              <a:ext cx="112977" cy="19051"/>
            </a:xfrm>
            <a:custGeom>
              <a:avLst/>
              <a:gdLst/>
              <a:ahLst/>
              <a:cxnLst/>
              <a:rect l="0" t="0" r="0" b="0"/>
              <a:pathLst>
                <a:path w="112977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14146" y="17992"/>
                  </a:lnTo>
                  <a:lnTo>
                    <a:pt x="53604" y="5793"/>
                  </a:lnTo>
                  <a:lnTo>
                    <a:pt x="112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906"/>
            <p:cNvSpPr/>
            <p:nvPr>
              <p:custDataLst>
                <p:tags r:id="rId106"/>
              </p:custDataLst>
            </p:nvPr>
          </p:nvSpPr>
          <p:spPr>
            <a:xfrm>
              <a:off x="3535099" y="1209675"/>
              <a:ext cx="170127" cy="28183"/>
            </a:xfrm>
            <a:custGeom>
              <a:avLst/>
              <a:gdLst/>
              <a:ahLst/>
              <a:cxnLst/>
              <a:rect l="0" t="0" r="0" b="0"/>
              <a:pathLst>
                <a:path w="170127" h="28183">
                  <a:moveTo>
                    <a:pt x="8201" y="19050"/>
                  </a:moveTo>
                  <a:lnTo>
                    <a:pt x="8201" y="19050"/>
                  </a:lnTo>
                  <a:lnTo>
                    <a:pt x="8201" y="24106"/>
                  </a:lnTo>
                  <a:lnTo>
                    <a:pt x="7143" y="25596"/>
                  </a:lnTo>
                  <a:lnTo>
                    <a:pt x="5379" y="26589"/>
                  </a:lnTo>
                  <a:lnTo>
                    <a:pt x="0" y="28182"/>
                  </a:lnTo>
                  <a:lnTo>
                    <a:pt x="38851" y="27494"/>
                  </a:lnTo>
                  <a:lnTo>
                    <a:pt x="82075" y="18872"/>
                  </a:lnTo>
                  <a:lnTo>
                    <a:pt x="121728" y="8863"/>
                  </a:lnTo>
                  <a:lnTo>
                    <a:pt x="170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907"/>
            <p:cNvSpPr/>
            <p:nvPr>
              <p:custDataLst>
                <p:tags r:id="rId107"/>
              </p:custDataLst>
            </p:nvPr>
          </p:nvSpPr>
          <p:spPr>
            <a:xfrm>
              <a:off x="3594962" y="1011482"/>
              <a:ext cx="24539" cy="236294"/>
            </a:xfrm>
            <a:custGeom>
              <a:avLst/>
              <a:gdLst/>
              <a:ahLst/>
              <a:cxnLst/>
              <a:rect l="0" t="0" r="0" b="0"/>
              <a:pathLst>
                <a:path w="24539" h="236294">
                  <a:moveTo>
                    <a:pt x="5488" y="26743"/>
                  </a:moveTo>
                  <a:lnTo>
                    <a:pt x="5488" y="26743"/>
                  </a:lnTo>
                  <a:lnTo>
                    <a:pt x="431" y="21686"/>
                  </a:lnTo>
                  <a:lnTo>
                    <a:pt x="0" y="19139"/>
                  </a:lnTo>
                  <a:lnTo>
                    <a:pt x="771" y="16382"/>
                  </a:lnTo>
                  <a:lnTo>
                    <a:pt x="3392" y="10496"/>
                  </a:lnTo>
                  <a:lnTo>
                    <a:pt x="4556" y="4353"/>
                  </a:lnTo>
                  <a:lnTo>
                    <a:pt x="5925" y="2291"/>
                  </a:lnTo>
                  <a:lnTo>
                    <a:pt x="7896" y="917"/>
                  </a:lnTo>
                  <a:lnTo>
                    <a:pt x="10269" y="0"/>
                  </a:lnTo>
                  <a:lnTo>
                    <a:pt x="12908" y="2565"/>
                  </a:lnTo>
                  <a:lnTo>
                    <a:pt x="18664" y="13880"/>
                  </a:lnTo>
                  <a:lnTo>
                    <a:pt x="22797" y="33045"/>
                  </a:lnTo>
                  <a:lnTo>
                    <a:pt x="24194" y="73692"/>
                  </a:lnTo>
                  <a:lnTo>
                    <a:pt x="24493" y="119853"/>
                  </a:lnTo>
                  <a:lnTo>
                    <a:pt x="24529" y="159631"/>
                  </a:lnTo>
                  <a:lnTo>
                    <a:pt x="24536" y="205606"/>
                  </a:lnTo>
                  <a:lnTo>
                    <a:pt x="24538" y="236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916"/>
          <p:cNvGrpSpPr/>
          <p:nvPr/>
        </p:nvGrpSpPr>
        <p:grpSpPr>
          <a:xfrm>
            <a:off x="4048713" y="966059"/>
            <a:ext cx="789988" cy="405706"/>
            <a:chOff x="4048713" y="966059"/>
            <a:chExt cx="789988" cy="405706"/>
          </a:xfrm>
        </p:grpSpPr>
        <p:sp>
          <p:nvSpPr>
            <p:cNvPr id="86" name="SMARTInkShape-3908"/>
            <p:cNvSpPr/>
            <p:nvPr>
              <p:custDataLst>
                <p:tags r:id="rId99"/>
              </p:custDataLst>
            </p:nvPr>
          </p:nvSpPr>
          <p:spPr>
            <a:xfrm>
              <a:off x="4286250" y="1126439"/>
              <a:ext cx="123826" cy="91631"/>
            </a:xfrm>
            <a:custGeom>
              <a:avLst/>
              <a:gdLst/>
              <a:ahLst/>
              <a:cxnLst/>
              <a:rect l="0" t="0" r="0" b="0"/>
              <a:pathLst>
                <a:path w="123826" h="91631">
                  <a:moveTo>
                    <a:pt x="0" y="16561"/>
                  </a:moveTo>
                  <a:lnTo>
                    <a:pt x="0" y="16561"/>
                  </a:lnTo>
                  <a:lnTo>
                    <a:pt x="8201" y="16561"/>
                  </a:lnTo>
                  <a:lnTo>
                    <a:pt x="8642" y="17619"/>
                  </a:lnTo>
                  <a:lnTo>
                    <a:pt x="9491" y="60410"/>
                  </a:lnTo>
                  <a:lnTo>
                    <a:pt x="9525" y="91630"/>
                  </a:lnTo>
                  <a:lnTo>
                    <a:pt x="14581" y="82313"/>
                  </a:lnTo>
                  <a:lnTo>
                    <a:pt x="26393" y="36233"/>
                  </a:lnTo>
                  <a:lnTo>
                    <a:pt x="35474" y="17938"/>
                  </a:lnTo>
                  <a:lnTo>
                    <a:pt x="36349" y="14304"/>
                  </a:lnTo>
                  <a:lnTo>
                    <a:pt x="37991" y="12940"/>
                  </a:lnTo>
                  <a:lnTo>
                    <a:pt x="40144" y="13089"/>
                  </a:lnTo>
                  <a:lnTo>
                    <a:pt x="42638" y="14246"/>
                  </a:lnTo>
                  <a:lnTo>
                    <a:pt x="44300" y="17134"/>
                  </a:lnTo>
                  <a:lnTo>
                    <a:pt x="47187" y="37816"/>
                  </a:lnTo>
                  <a:lnTo>
                    <a:pt x="47614" y="63211"/>
                  </a:lnTo>
                  <a:lnTo>
                    <a:pt x="52678" y="58841"/>
                  </a:lnTo>
                  <a:lnTo>
                    <a:pt x="74194" y="14828"/>
                  </a:lnTo>
                  <a:lnTo>
                    <a:pt x="89129" y="3113"/>
                  </a:lnTo>
                  <a:lnTo>
                    <a:pt x="97115" y="0"/>
                  </a:lnTo>
                  <a:lnTo>
                    <a:pt x="100727" y="229"/>
                  </a:lnTo>
                  <a:lnTo>
                    <a:pt x="107562" y="3305"/>
                  </a:lnTo>
                  <a:lnTo>
                    <a:pt x="117360" y="16044"/>
                  </a:lnTo>
                  <a:lnTo>
                    <a:pt x="121909" y="38280"/>
                  </a:lnTo>
                  <a:lnTo>
                    <a:pt x="123825" y="83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909"/>
            <p:cNvSpPr/>
            <p:nvPr>
              <p:custDataLst>
                <p:tags r:id="rId100"/>
              </p:custDataLst>
            </p:nvPr>
          </p:nvSpPr>
          <p:spPr>
            <a:xfrm>
              <a:off x="4438650" y="1077484"/>
              <a:ext cx="85134" cy="294281"/>
            </a:xfrm>
            <a:custGeom>
              <a:avLst/>
              <a:gdLst/>
              <a:ahLst/>
              <a:cxnLst/>
              <a:rect l="0" t="0" r="0" b="0"/>
              <a:pathLst>
                <a:path w="85134" h="294281">
                  <a:moveTo>
                    <a:pt x="0" y="36941"/>
                  </a:moveTo>
                  <a:lnTo>
                    <a:pt x="0" y="36941"/>
                  </a:lnTo>
                  <a:lnTo>
                    <a:pt x="0" y="27809"/>
                  </a:lnTo>
                  <a:lnTo>
                    <a:pt x="5057" y="32589"/>
                  </a:lnTo>
                  <a:lnTo>
                    <a:pt x="7539" y="40651"/>
                  </a:lnTo>
                  <a:lnTo>
                    <a:pt x="9350" y="83833"/>
                  </a:lnTo>
                  <a:lnTo>
                    <a:pt x="9473" y="122449"/>
                  </a:lnTo>
                  <a:lnTo>
                    <a:pt x="9515" y="168367"/>
                  </a:lnTo>
                  <a:lnTo>
                    <a:pt x="16069" y="214557"/>
                  </a:lnTo>
                  <a:lnTo>
                    <a:pt x="18461" y="255352"/>
                  </a:lnTo>
                  <a:lnTo>
                    <a:pt x="18998" y="294280"/>
                  </a:lnTo>
                  <a:lnTo>
                    <a:pt x="19016" y="294225"/>
                  </a:lnTo>
                  <a:lnTo>
                    <a:pt x="13983" y="289092"/>
                  </a:lnTo>
                  <a:lnTo>
                    <a:pt x="10406" y="248517"/>
                  </a:lnTo>
                  <a:lnTo>
                    <a:pt x="6877" y="201461"/>
                  </a:lnTo>
                  <a:lnTo>
                    <a:pt x="2037" y="165415"/>
                  </a:lnTo>
                  <a:lnTo>
                    <a:pt x="3426" y="124044"/>
                  </a:lnTo>
                  <a:lnTo>
                    <a:pt x="8320" y="82251"/>
                  </a:lnTo>
                  <a:lnTo>
                    <a:pt x="19727" y="39458"/>
                  </a:lnTo>
                  <a:lnTo>
                    <a:pt x="31884" y="12038"/>
                  </a:lnTo>
                  <a:lnTo>
                    <a:pt x="38159" y="4706"/>
                  </a:lnTo>
                  <a:lnTo>
                    <a:pt x="41315" y="2751"/>
                  </a:lnTo>
                  <a:lnTo>
                    <a:pt x="55868" y="0"/>
                  </a:lnTo>
                  <a:lnTo>
                    <a:pt x="60528" y="2788"/>
                  </a:lnTo>
                  <a:lnTo>
                    <a:pt x="78984" y="33659"/>
                  </a:lnTo>
                  <a:lnTo>
                    <a:pt x="84393" y="66749"/>
                  </a:lnTo>
                  <a:lnTo>
                    <a:pt x="85133" y="85114"/>
                  </a:lnTo>
                  <a:lnTo>
                    <a:pt x="79817" y="101037"/>
                  </a:lnTo>
                  <a:lnTo>
                    <a:pt x="71458" y="113053"/>
                  </a:lnTo>
                  <a:lnTo>
                    <a:pt x="43337" y="134914"/>
                  </a:lnTo>
                  <a:lnTo>
                    <a:pt x="31255" y="138693"/>
                  </a:lnTo>
                  <a:lnTo>
                    <a:pt x="26129" y="138642"/>
                  </a:lnTo>
                  <a:lnTo>
                    <a:pt x="17610" y="135764"/>
                  </a:lnTo>
                  <a:lnTo>
                    <a:pt x="6864" y="128193"/>
                  </a:lnTo>
                  <a:lnTo>
                    <a:pt x="0" y="113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910"/>
            <p:cNvSpPr/>
            <p:nvPr>
              <p:custDataLst>
                <p:tags r:id="rId101"/>
              </p:custDataLst>
            </p:nvPr>
          </p:nvSpPr>
          <p:spPr>
            <a:xfrm>
              <a:off x="4562867" y="966059"/>
              <a:ext cx="275834" cy="217491"/>
            </a:xfrm>
            <a:custGeom>
              <a:avLst/>
              <a:gdLst/>
              <a:ahLst/>
              <a:cxnLst/>
              <a:rect l="0" t="0" r="0" b="0"/>
              <a:pathLst>
                <a:path w="275834" h="217491">
                  <a:moveTo>
                    <a:pt x="9133" y="129316"/>
                  </a:moveTo>
                  <a:lnTo>
                    <a:pt x="9133" y="129316"/>
                  </a:lnTo>
                  <a:lnTo>
                    <a:pt x="4076" y="134372"/>
                  </a:lnTo>
                  <a:lnTo>
                    <a:pt x="1594" y="142499"/>
                  </a:lnTo>
                  <a:lnTo>
                    <a:pt x="0" y="170020"/>
                  </a:lnTo>
                  <a:lnTo>
                    <a:pt x="7844" y="206481"/>
                  </a:lnTo>
                  <a:lnTo>
                    <a:pt x="10390" y="209334"/>
                  </a:lnTo>
                  <a:lnTo>
                    <a:pt x="18864" y="212505"/>
                  </a:lnTo>
                  <a:lnTo>
                    <a:pt x="30479" y="214290"/>
                  </a:lnTo>
                  <a:lnTo>
                    <a:pt x="40139" y="209063"/>
                  </a:lnTo>
                  <a:lnTo>
                    <a:pt x="50430" y="199684"/>
                  </a:lnTo>
                  <a:lnTo>
                    <a:pt x="61115" y="183562"/>
                  </a:lnTo>
                  <a:lnTo>
                    <a:pt x="70659" y="159638"/>
                  </a:lnTo>
                  <a:lnTo>
                    <a:pt x="76342" y="153376"/>
                  </a:lnTo>
                  <a:lnTo>
                    <a:pt x="79339" y="151706"/>
                  </a:lnTo>
                  <a:lnTo>
                    <a:pt x="81337" y="151651"/>
                  </a:lnTo>
                  <a:lnTo>
                    <a:pt x="82668" y="152673"/>
                  </a:lnTo>
                  <a:lnTo>
                    <a:pt x="84149" y="156630"/>
                  </a:lnTo>
                  <a:lnTo>
                    <a:pt x="88086" y="179875"/>
                  </a:lnTo>
                  <a:lnTo>
                    <a:pt x="90343" y="185247"/>
                  </a:lnTo>
                  <a:lnTo>
                    <a:pt x="93965" y="187770"/>
                  </a:lnTo>
                  <a:lnTo>
                    <a:pt x="98496" y="188394"/>
                  </a:lnTo>
                  <a:lnTo>
                    <a:pt x="108116" y="186264"/>
                  </a:lnTo>
                  <a:lnTo>
                    <a:pt x="120541" y="178057"/>
                  </a:lnTo>
                  <a:lnTo>
                    <a:pt x="135040" y="163749"/>
                  </a:lnTo>
                  <a:lnTo>
                    <a:pt x="146559" y="135431"/>
                  </a:lnTo>
                  <a:lnTo>
                    <a:pt x="158536" y="92463"/>
                  </a:lnTo>
                  <a:lnTo>
                    <a:pt x="168271" y="46032"/>
                  </a:lnTo>
                  <a:lnTo>
                    <a:pt x="170895" y="429"/>
                  </a:lnTo>
                  <a:lnTo>
                    <a:pt x="169891" y="0"/>
                  </a:lnTo>
                  <a:lnTo>
                    <a:pt x="165953" y="2345"/>
                  </a:lnTo>
                  <a:lnTo>
                    <a:pt x="163498" y="12559"/>
                  </a:lnTo>
                  <a:lnTo>
                    <a:pt x="161792" y="55105"/>
                  </a:lnTo>
                  <a:lnTo>
                    <a:pt x="161584" y="98939"/>
                  </a:lnTo>
                  <a:lnTo>
                    <a:pt x="161549" y="134426"/>
                  </a:lnTo>
                  <a:lnTo>
                    <a:pt x="164360" y="167166"/>
                  </a:lnTo>
                  <a:lnTo>
                    <a:pt x="178839" y="204621"/>
                  </a:lnTo>
                  <a:lnTo>
                    <a:pt x="188980" y="214996"/>
                  </a:lnTo>
                  <a:lnTo>
                    <a:pt x="193589" y="217128"/>
                  </a:lnTo>
                  <a:lnTo>
                    <a:pt x="197720" y="217490"/>
                  </a:lnTo>
                  <a:lnTo>
                    <a:pt x="201532" y="216674"/>
                  </a:lnTo>
                  <a:lnTo>
                    <a:pt x="217012" y="205412"/>
                  </a:lnTo>
                  <a:lnTo>
                    <a:pt x="245539" y="165247"/>
                  </a:lnTo>
                  <a:lnTo>
                    <a:pt x="253451" y="143255"/>
                  </a:lnTo>
                  <a:lnTo>
                    <a:pt x="253503" y="138608"/>
                  </a:lnTo>
                  <a:lnTo>
                    <a:pt x="252480" y="135511"/>
                  </a:lnTo>
                  <a:lnTo>
                    <a:pt x="250739" y="133446"/>
                  </a:lnTo>
                  <a:lnTo>
                    <a:pt x="248520" y="133128"/>
                  </a:lnTo>
                  <a:lnTo>
                    <a:pt x="243232" y="135596"/>
                  </a:lnTo>
                  <a:lnTo>
                    <a:pt x="234306" y="147993"/>
                  </a:lnTo>
                  <a:lnTo>
                    <a:pt x="230014" y="160015"/>
                  </a:lnTo>
                  <a:lnTo>
                    <a:pt x="228743" y="180392"/>
                  </a:lnTo>
                  <a:lnTo>
                    <a:pt x="231268" y="191880"/>
                  </a:lnTo>
                  <a:lnTo>
                    <a:pt x="233423" y="196426"/>
                  </a:lnTo>
                  <a:lnTo>
                    <a:pt x="236976" y="199456"/>
                  </a:lnTo>
                  <a:lnTo>
                    <a:pt x="246569" y="202823"/>
                  </a:lnTo>
                  <a:lnTo>
                    <a:pt x="275833" y="205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911"/>
            <p:cNvSpPr/>
            <p:nvPr>
              <p:custDataLst>
                <p:tags r:id="rId102"/>
              </p:custDataLst>
            </p:nvPr>
          </p:nvSpPr>
          <p:spPr>
            <a:xfrm>
              <a:off x="4638675" y="981075"/>
              <a:ext cx="190501" cy="47626"/>
            </a:xfrm>
            <a:custGeom>
              <a:avLst/>
              <a:gdLst/>
              <a:ahLst/>
              <a:cxnLst/>
              <a:rect l="0" t="0" r="0" b="0"/>
              <a:pathLst>
                <a:path w="190501" h="47626">
                  <a:moveTo>
                    <a:pt x="0" y="47625"/>
                  </a:moveTo>
                  <a:lnTo>
                    <a:pt x="0" y="47625"/>
                  </a:lnTo>
                  <a:lnTo>
                    <a:pt x="36628" y="34368"/>
                  </a:lnTo>
                  <a:lnTo>
                    <a:pt x="82455" y="28661"/>
                  </a:lnTo>
                  <a:lnTo>
                    <a:pt x="128824" y="1844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912"/>
            <p:cNvSpPr/>
            <p:nvPr>
              <p:custDataLst>
                <p:tags r:id="rId103"/>
              </p:custDataLst>
            </p:nvPr>
          </p:nvSpPr>
          <p:spPr>
            <a:xfrm>
              <a:off x="4156163" y="1154241"/>
              <a:ext cx="72262" cy="82983"/>
            </a:xfrm>
            <a:custGeom>
              <a:avLst/>
              <a:gdLst/>
              <a:ahLst/>
              <a:cxnLst/>
              <a:rect l="0" t="0" r="0" b="0"/>
              <a:pathLst>
                <a:path w="72262" h="82983">
                  <a:moveTo>
                    <a:pt x="53887" y="17334"/>
                  </a:moveTo>
                  <a:lnTo>
                    <a:pt x="53887" y="17334"/>
                  </a:lnTo>
                  <a:lnTo>
                    <a:pt x="53887" y="12278"/>
                  </a:lnTo>
                  <a:lnTo>
                    <a:pt x="51065" y="6973"/>
                  </a:lnTo>
                  <a:lnTo>
                    <a:pt x="48830" y="4077"/>
                  </a:lnTo>
                  <a:lnTo>
                    <a:pt x="40704" y="859"/>
                  </a:lnTo>
                  <a:lnTo>
                    <a:pt x="35573" y="0"/>
                  </a:lnTo>
                  <a:lnTo>
                    <a:pt x="27050" y="1869"/>
                  </a:lnTo>
                  <a:lnTo>
                    <a:pt x="13480" y="11694"/>
                  </a:lnTo>
                  <a:lnTo>
                    <a:pt x="7899" y="16749"/>
                  </a:lnTo>
                  <a:lnTo>
                    <a:pt x="1698" y="30832"/>
                  </a:lnTo>
                  <a:lnTo>
                    <a:pt x="0" y="45558"/>
                  </a:lnTo>
                  <a:lnTo>
                    <a:pt x="2773" y="55631"/>
                  </a:lnTo>
                  <a:lnTo>
                    <a:pt x="15341" y="72308"/>
                  </a:lnTo>
                  <a:lnTo>
                    <a:pt x="23703" y="78809"/>
                  </a:lnTo>
                  <a:lnTo>
                    <a:pt x="34360" y="82468"/>
                  </a:lnTo>
                  <a:lnTo>
                    <a:pt x="37695" y="82982"/>
                  </a:lnTo>
                  <a:lnTo>
                    <a:pt x="52499" y="78648"/>
                  </a:lnTo>
                  <a:lnTo>
                    <a:pt x="61384" y="70690"/>
                  </a:lnTo>
                  <a:lnTo>
                    <a:pt x="67802" y="60098"/>
                  </a:lnTo>
                  <a:lnTo>
                    <a:pt x="72261" y="34869"/>
                  </a:lnTo>
                  <a:lnTo>
                    <a:pt x="67680" y="19119"/>
                  </a:lnTo>
                  <a:lnTo>
                    <a:pt x="65199" y="15349"/>
                  </a:lnTo>
                  <a:lnTo>
                    <a:pt x="53887" y="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913"/>
            <p:cNvSpPr/>
            <p:nvPr>
              <p:custDataLst>
                <p:tags r:id="rId104"/>
              </p:custDataLst>
            </p:nvPr>
          </p:nvSpPr>
          <p:spPr>
            <a:xfrm>
              <a:off x="4048713" y="1106224"/>
              <a:ext cx="75613" cy="141552"/>
            </a:xfrm>
            <a:custGeom>
              <a:avLst/>
              <a:gdLst/>
              <a:ahLst/>
              <a:cxnLst/>
              <a:rect l="0" t="0" r="0" b="0"/>
              <a:pathLst>
                <a:path w="75613" h="141552">
                  <a:moveTo>
                    <a:pt x="47037" y="8201"/>
                  </a:moveTo>
                  <a:lnTo>
                    <a:pt x="47037" y="8201"/>
                  </a:lnTo>
                  <a:lnTo>
                    <a:pt x="47037" y="3145"/>
                  </a:lnTo>
                  <a:lnTo>
                    <a:pt x="45979" y="1655"/>
                  </a:lnTo>
                  <a:lnTo>
                    <a:pt x="44215" y="662"/>
                  </a:lnTo>
                  <a:lnTo>
                    <a:pt x="41980" y="0"/>
                  </a:lnTo>
                  <a:lnTo>
                    <a:pt x="28723" y="4125"/>
                  </a:lnTo>
                  <a:lnTo>
                    <a:pt x="20200" y="14856"/>
                  </a:lnTo>
                  <a:lnTo>
                    <a:pt x="2387" y="60291"/>
                  </a:lnTo>
                  <a:lnTo>
                    <a:pt x="0" y="87164"/>
                  </a:lnTo>
                  <a:lnTo>
                    <a:pt x="7665" y="126624"/>
                  </a:lnTo>
                  <a:lnTo>
                    <a:pt x="16838" y="132447"/>
                  </a:lnTo>
                  <a:lnTo>
                    <a:pt x="32557" y="137505"/>
                  </a:lnTo>
                  <a:lnTo>
                    <a:pt x="75612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917"/>
          <p:cNvGrpSpPr/>
          <p:nvPr/>
        </p:nvGrpSpPr>
        <p:grpSpPr>
          <a:xfrm>
            <a:off x="5269433" y="905500"/>
            <a:ext cx="274118" cy="332751"/>
            <a:chOff x="5269433" y="905500"/>
            <a:chExt cx="274118" cy="332751"/>
          </a:xfrm>
        </p:grpSpPr>
        <p:sp>
          <p:nvSpPr>
            <p:cNvPr id="93" name="SMARTInkShape-3914"/>
            <p:cNvSpPr/>
            <p:nvPr>
              <p:custDataLst>
                <p:tags r:id="rId97"/>
              </p:custDataLst>
            </p:nvPr>
          </p:nvSpPr>
          <p:spPr>
            <a:xfrm>
              <a:off x="5269433" y="1085850"/>
              <a:ext cx="274118" cy="129664"/>
            </a:xfrm>
            <a:custGeom>
              <a:avLst/>
              <a:gdLst/>
              <a:ahLst/>
              <a:cxnLst/>
              <a:rect l="0" t="0" r="0" b="0"/>
              <a:pathLst>
                <a:path w="274118" h="129664">
                  <a:moveTo>
                    <a:pt x="26467" y="104775"/>
                  </a:moveTo>
                  <a:lnTo>
                    <a:pt x="26467" y="104775"/>
                  </a:lnTo>
                  <a:lnTo>
                    <a:pt x="5008" y="83317"/>
                  </a:lnTo>
                  <a:lnTo>
                    <a:pt x="1055" y="73718"/>
                  </a:lnTo>
                  <a:lnTo>
                    <a:pt x="0" y="68196"/>
                  </a:lnTo>
                  <a:lnTo>
                    <a:pt x="1414" y="63455"/>
                  </a:lnTo>
                  <a:lnTo>
                    <a:pt x="8630" y="55366"/>
                  </a:lnTo>
                  <a:lnTo>
                    <a:pt x="18892" y="51065"/>
                  </a:lnTo>
                  <a:lnTo>
                    <a:pt x="62752" y="40388"/>
                  </a:lnTo>
                  <a:lnTo>
                    <a:pt x="107224" y="30762"/>
                  </a:lnTo>
                  <a:lnTo>
                    <a:pt x="148706" y="21228"/>
                  </a:lnTo>
                  <a:lnTo>
                    <a:pt x="165266" y="19480"/>
                  </a:lnTo>
                  <a:lnTo>
                    <a:pt x="165566" y="19337"/>
                  </a:lnTo>
                  <a:lnTo>
                    <a:pt x="150670" y="19088"/>
                  </a:lnTo>
                  <a:lnTo>
                    <a:pt x="139524" y="24711"/>
                  </a:lnTo>
                  <a:lnTo>
                    <a:pt x="133588" y="29174"/>
                  </a:lnTo>
                  <a:lnTo>
                    <a:pt x="120178" y="50625"/>
                  </a:lnTo>
                  <a:lnTo>
                    <a:pt x="113769" y="77655"/>
                  </a:lnTo>
                  <a:lnTo>
                    <a:pt x="112893" y="86724"/>
                  </a:lnTo>
                  <a:lnTo>
                    <a:pt x="115835" y="90625"/>
                  </a:lnTo>
                  <a:lnTo>
                    <a:pt x="133027" y="100112"/>
                  </a:lnTo>
                  <a:lnTo>
                    <a:pt x="141913" y="102703"/>
                  </a:lnTo>
                  <a:lnTo>
                    <a:pt x="145765" y="101277"/>
                  </a:lnTo>
                  <a:lnTo>
                    <a:pt x="162814" y="83135"/>
                  </a:lnTo>
                  <a:lnTo>
                    <a:pt x="163618" y="67993"/>
                  </a:lnTo>
                  <a:lnTo>
                    <a:pt x="160151" y="22824"/>
                  </a:lnTo>
                  <a:lnTo>
                    <a:pt x="159837" y="2102"/>
                  </a:lnTo>
                  <a:lnTo>
                    <a:pt x="160888" y="2460"/>
                  </a:lnTo>
                  <a:lnTo>
                    <a:pt x="198827" y="34317"/>
                  </a:lnTo>
                  <a:lnTo>
                    <a:pt x="214414" y="58851"/>
                  </a:lnTo>
                  <a:lnTo>
                    <a:pt x="232971" y="96549"/>
                  </a:lnTo>
                  <a:lnTo>
                    <a:pt x="233986" y="102466"/>
                  </a:lnTo>
                  <a:lnTo>
                    <a:pt x="232292" y="114685"/>
                  </a:lnTo>
                  <a:lnTo>
                    <a:pt x="227638" y="129663"/>
                  </a:lnTo>
                  <a:lnTo>
                    <a:pt x="226198" y="128775"/>
                  </a:lnTo>
                  <a:lnTo>
                    <a:pt x="221776" y="122144"/>
                  </a:lnTo>
                  <a:lnTo>
                    <a:pt x="221926" y="109320"/>
                  </a:lnTo>
                  <a:lnTo>
                    <a:pt x="231281" y="63736"/>
                  </a:lnTo>
                  <a:lnTo>
                    <a:pt x="260629" y="17133"/>
                  </a:lnTo>
                  <a:lnTo>
                    <a:pt x="274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915"/>
            <p:cNvSpPr/>
            <p:nvPr>
              <p:custDataLst>
                <p:tags r:id="rId98"/>
              </p:custDataLst>
            </p:nvPr>
          </p:nvSpPr>
          <p:spPr>
            <a:xfrm>
              <a:off x="5335352" y="905500"/>
              <a:ext cx="46274" cy="332751"/>
            </a:xfrm>
            <a:custGeom>
              <a:avLst/>
              <a:gdLst/>
              <a:ahLst/>
              <a:cxnLst/>
              <a:rect l="0" t="0" r="0" b="0"/>
              <a:pathLst>
                <a:path w="46274" h="332751">
                  <a:moveTo>
                    <a:pt x="46273" y="27950"/>
                  </a:moveTo>
                  <a:lnTo>
                    <a:pt x="46273" y="27950"/>
                  </a:lnTo>
                  <a:lnTo>
                    <a:pt x="38734" y="10050"/>
                  </a:lnTo>
                  <a:lnTo>
                    <a:pt x="37140" y="1484"/>
                  </a:lnTo>
                  <a:lnTo>
                    <a:pt x="35952" y="781"/>
                  </a:lnTo>
                  <a:lnTo>
                    <a:pt x="31808" y="0"/>
                  </a:lnTo>
                  <a:lnTo>
                    <a:pt x="26439" y="8119"/>
                  </a:lnTo>
                  <a:lnTo>
                    <a:pt x="12303" y="53639"/>
                  </a:lnTo>
                  <a:lnTo>
                    <a:pt x="3660" y="100765"/>
                  </a:lnTo>
                  <a:lnTo>
                    <a:pt x="133" y="141835"/>
                  </a:lnTo>
                  <a:lnTo>
                    <a:pt x="0" y="188970"/>
                  </a:lnTo>
                  <a:lnTo>
                    <a:pt x="6339" y="225473"/>
                  </a:lnTo>
                  <a:lnTo>
                    <a:pt x="13862" y="263099"/>
                  </a:lnTo>
                  <a:lnTo>
                    <a:pt x="16940" y="305273"/>
                  </a:lnTo>
                  <a:lnTo>
                    <a:pt x="17698" y="332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918"/>
          <p:cNvGrpSpPr/>
          <p:nvPr/>
        </p:nvGrpSpPr>
        <p:grpSpPr>
          <a:xfrm>
            <a:off x="5915025" y="1090770"/>
            <a:ext cx="285688" cy="337109"/>
            <a:chOff x="5915025" y="1090770"/>
            <a:chExt cx="285688" cy="337109"/>
          </a:xfrm>
        </p:grpSpPr>
        <p:sp>
          <p:nvSpPr>
            <p:cNvPr id="96" name="SMARTInkShape-3916"/>
            <p:cNvSpPr/>
            <p:nvPr>
              <p:custDataLst>
                <p:tags r:id="rId95"/>
              </p:custDataLst>
            </p:nvPr>
          </p:nvSpPr>
          <p:spPr>
            <a:xfrm>
              <a:off x="6124575" y="1090770"/>
              <a:ext cx="76138" cy="337109"/>
            </a:xfrm>
            <a:custGeom>
              <a:avLst/>
              <a:gdLst/>
              <a:ahLst/>
              <a:cxnLst/>
              <a:rect l="0" t="0" r="0" b="0"/>
              <a:pathLst>
                <a:path w="76138" h="337109">
                  <a:moveTo>
                    <a:pt x="9525" y="14130"/>
                  </a:moveTo>
                  <a:lnTo>
                    <a:pt x="9525" y="14130"/>
                  </a:lnTo>
                  <a:lnTo>
                    <a:pt x="14581" y="9074"/>
                  </a:lnTo>
                  <a:lnTo>
                    <a:pt x="17064" y="3769"/>
                  </a:lnTo>
                  <a:lnTo>
                    <a:pt x="17726" y="873"/>
                  </a:lnTo>
                  <a:lnTo>
                    <a:pt x="17109" y="0"/>
                  </a:lnTo>
                  <a:lnTo>
                    <a:pt x="15639" y="477"/>
                  </a:lnTo>
                  <a:lnTo>
                    <a:pt x="13601" y="1853"/>
                  </a:lnTo>
                  <a:lnTo>
                    <a:pt x="11337" y="9026"/>
                  </a:lnTo>
                  <a:lnTo>
                    <a:pt x="4967" y="50632"/>
                  </a:lnTo>
                  <a:lnTo>
                    <a:pt x="16664" y="94906"/>
                  </a:lnTo>
                  <a:lnTo>
                    <a:pt x="17460" y="99731"/>
                  </a:lnTo>
                  <a:lnTo>
                    <a:pt x="20106" y="102947"/>
                  </a:lnTo>
                  <a:lnTo>
                    <a:pt x="28692" y="106521"/>
                  </a:lnTo>
                  <a:lnTo>
                    <a:pt x="32886" y="105357"/>
                  </a:lnTo>
                  <a:lnTo>
                    <a:pt x="55587" y="82614"/>
                  </a:lnTo>
                  <a:lnTo>
                    <a:pt x="61747" y="67850"/>
                  </a:lnTo>
                  <a:lnTo>
                    <a:pt x="74588" y="27775"/>
                  </a:lnTo>
                  <a:lnTo>
                    <a:pt x="75125" y="27460"/>
                  </a:lnTo>
                  <a:lnTo>
                    <a:pt x="75483" y="28308"/>
                  </a:lnTo>
                  <a:lnTo>
                    <a:pt x="76137" y="66658"/>
                  </a:lnTo>
                  <a:lnTo>
                    <a:pt x="71132" y="108467"/>
                  </a:lnTo>
                  <a:lnTo>
                    <a:pt x="67261" y="152168"/>
                  </a:lnTo>
                  <a:lnTo>
                    <a:pt x="66791" y="199206"/>
                  </a:lnTo>
                  <a:lnTo>
                    <a:pt x="73244" y="246088"/>
                  </a:lnTo>
                  <a:lnTo>
                    <a:pt x="75810" y="282945"/>
                  </a:lnTo>
                  <a:lnTo>
                    <a:pt x="67965" y="328053"/>
                  </a:lnTo>
                  <a:lnTo>
                    <a:pt x="65418" y="331362"/>
                  </a:lnTo>
                  <a:lnTo>
                    <a:pt x="56945" y="335039"/>
                  </a:lnTo>
                  <a:lnTo>
                    <a:pt x="40273" y="337108"/>
                  </a:lnTo>
                  <a:lnTo>
                    <a:pt x="28130" y="331948"/>
                  </a:lnTo>
                  <a:lnTo>
                    <a:pt x="21929" y="327609"/>
                  </a:lnTo>
                  <a:lnTo>
                    <a:pt x="15037" y="317143"/>
                  </a:lnTo>
                  <a:lnTo>
                    <a:pt x="10917" y="306494"/>
                  </a:lnTo>
                  <a:lnTo>
                    <a:pt x="0" y="290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917"/>
            <p:cNvSpPr/>
            <p:nvPr>
              <p:custDataLst>
                <p:tags r:id="rId96"/>
              </p:custDataLst>
            </p:nvPr>
          </p:nvSpPr>
          <p:spPr>
            <a:xfrm>
              <a:off x="5915025" y="1107793"/>
              <a:ext cx="146654" cy="114112"/>
            </a:xfrm>
            <a:custGeom>
              <a:avLst/>
              <a:gdLst/>
              <a:ahLst/>
              <a:cxnLst/>
              <a:rect l="0" t="0" r="0" b="0"/>
              <a:pathLst>
                <a:path w="146654" h="114112">
                  <a:moveTo>
                    <a:pt x="0" y="25682"/>
                  </a:moveTo>
                  <a:lnTo>
                    <a:pt x="0" y="25682"/>
                  </a:lnTo>
                  <a:lnTo>
                    <a:pt x="0" y="20626"/>
                  </a:lnTo>
                  <a:lnTo>
                    <a:pt x="2822" y="15321"/>
                  </a:lnTo>
                  <a:lnTo>
                    <a:pt x="8201" y="8348"/>
                  </a:lnTo>
                  <a:lnTo>
                    <a:pt x="9701" y="8835"/>
                  </a:lnTo>
                  <a:lnTo>
                    <a:pt x="14189" y="12197"/>
                  </a:lnTo>
                  <a:lnTo>
                    <a:pt x="22666" y="25097"/>
                  </a:lnTo>
                  <a:lnTo>
                    <a:pt x="26824" y="42324"/>
                  </a:lnTo>
                  <a:lnTo>
                    <a:pt x="28344" y="88486"/>
                  </a:lnTo>
                  <a:lnTo>
                    <a:pt x="28555" y="114111"/>
                  </a:lnTo>
                  <a:lnTo>
                    <a:pt x="33631" y="74937"/>
                  </a:lnTo>
                  <a:lnTo>
                    <a:pt x="47873" y="33436"/>
                  </a:lnTo>
                  <a:lnTo>
                    <a:pt x="57223" y="11752"/>
                  </a:lnTo>
                  <a:lnTo>
                    <a:pt x="63533" y="3616"/>
                  </a:lnTo>
                  <a:lnTo>
                    <a:pt x="69865" y="0"/>
                  </a:lnTo>
                  <a:lnTo>
                    <a:pt x="73035" y="94"/>
                  </a:lnTo>
                  <a:lnTo>
                    <a:pt x="79379" y="3020"/>
                  </a:lnTo>
                  <a:lnTo>
                    <a:pt x="82905" y="13494"/>
                  </a:lnTo>
                  <a:lnTo>
                    <a:pt x="85168" y="41031"/>
                  </a:lnTo>
                  <a:lnTo>
                    <a:pt x="77475" y="74555"/>
                  </a:lnTo>
                  <a:lnTo>
                    <a:pt x="75991" y="77314"/>
                  </a:lnTo>
                  <a:lnTo>
                    <a:pt x="73944" y="79153"/>
                  </a:lnTo>
                  <a:lnTo>
                    <a:pt x="71522" y="80379"/>
                  </a:lnTo>
                  <a:lnTo>
                    <a:pt x="70964" y="78022"/>
                  </a:lnTo>
                  <a:lnTo>
                    <a:pt x="77675" y="54248"/>
                  </a:lnTo>
                  <a:lnTo>
                    <a:pt x="89191" y="28855"/>
                  </a:lnTo>
                  <a:lnTo>
                    <a:pt x="108625" y="9807"/>
                  </a:lnTo>
                  <a:lnTo>
                    <a:pt x="124378" y="870"/>
                  </a:lnTo>
                  <a:lnTo>
                    <a:pt x="128426" y="674"/>
                  </a:lnTo>
                  <a:lnTo>
                    <a:pt x="135748" y="3278"/>
                  </a:lnTo>
                  <a:lnTo>
                    <a:pt x="142530" y="10786"/>
                  </a:lnTo>
                  <a:lnTo>
                    <a:pt x="145819" y="15751"/>
                  </a:lnTo>
                  <a:lnTo>
                    <a:pt x="146653" y="32557"/>
                  </a:lnTo>
                  <a:lnTo>
                    <a:pt x="143622" y="72783"/>
                  </a:lnTo>
                  <a:lnTo>
                    <a:pt x="133350" y="111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919"/>
          <p:cNvGrpSpPr/>
          <p:nvPr/>
        </p:nvGrpSpPr>
        <p:grpSpPr>
          <a:xfrm>
            <a:off x="6622265" y="928276"/>
            <a:ext cx="988211" cy="293215"/>
            <a:chOff x="6622265" y="928276"/>
            <a:chExt cx="988211" cy="293215"/>
          </a:xfrm>
        </p:grpSpPr>
        <p:sp>
          <p:nvSpPr>
            <p:cNvPr id="99" name="SMARTInkShape-3918"/>
            <p:cNvSpPr/>
            <p:nvPr>
              <p:custDataLst>
                <p:tags r:id="rId88"/>
              </p:custDataLst>
            </p:nvPr>
          </p:nvSpPr>
          <p:spPr>
            <a:xfrm>
              <a:off x="7600950" y="1104900"/>
              <a:ext cx="9526" cy="9133"/>
            </a:xfrm>
            <a:custGeom>
              <a:avLst/>
              <a:gdLst/>
              <a:ahLst/>
              <a:cxnLst/>
              <a:rect l="0" t="0" r="0" b="0"/>
              <a:pathLst>
                <a:path w="9526" h="9133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1325" y="9132"/>
                  </a:lnTo>
                  <a:lnTo>
                    <a:pt x="883" y="82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919"/>
            <p:cNvSpPr/>
            <p:nvPr>
              <p:custDataLst>
                <p:tags r:id="rId89"/>
              </p:custDataLst>
            </p:nvPr>
          </p:nvSpPr>
          <p:spPr>
            <a:xfrm>
              <a:off x="7420945" y="1039546"/>
              <a:ext cx="103806" cy="27255"/>
            </a:xfrm>
            <a:custGeom>
              <a:avLst/>
              <a:gdLst/>
              <a:ahLst/>
              <a:cxnLst/>
              <a:rect l="0" t="0" r="0" b="0"/>
              <a:pathLst>
                <a:path w="103806" h="27255">
                  <a:moveTo>
                    <a:pt x="46655" y="27254"/>
                  </a:moveTo>
                  <a:lnTo>
                    <a:pt x="46655" y="27254"/>
                  </a:lnTo>
                  <a:lnTo>
                    <a:pt x="15599" y="10779"/>
                  </a:lnTo>
                  <a:lnTo>
                    <a:pt x="0" y="8355"/>
                  </a:lnTo>
                  <a:lnTo>
                    <a:pt x="4374" y="8249"/>
                  </a:lnTo>
                  <a:lnTo>
                    <a:pt x="39759" y="7"/>
                  </a:lnTo>
                  <a:lnTo>
                    <a:pt x="74690" y="0"/>
                  </a:lnTo>
                  <a:lnTo>
                    <a:pt x="103805" y="8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920"/>
            <p:cNvSpPr/>
            <p:nvPr>
              <p:custDataLst>
                <p:tags r:id="rId90"/>
              </p:custDataLst>
            </p:nvPr>
          </p:nvSpPr>
          <p:spPr>
            <a:xfrm>
              <a:off x="7298796" y="954735"/>
              <a:ext cx="211655" cy="210428"/>
            </a:xfrm>
            <a:custGeom>
              <a:avLst/>
              <a:gdLst/>
              <a:ahLst/>
              <a:cxnLst/>
              <a:rect l="0" t="0" r="0" b="0"/>
              <a:pathLst>
                <a:path w="211655" h="210428">
                  <a:moveTo>
                    <a:pt x="6879" y="150165"/>
                  </a:moveTo>
                  <a:lnTo>
                    <a:pt x="6879" y="150165"/>
                  </a:lnTo>
                  <a:lnTo>
                    <a:pt x="20136" y="150165"/>
                  </a:lnTo>
                  <a:lnTo>
                    <a:pt x="26176" y="147343"/>
                  </a:lnTo>
                  <a:lnTo>
                    <a:pt x="47324" y="133918"/>
                  </a:lnTo>
                  <a:lnTo>
                    <a:pt x="58615" y="118366"/>
                  </a:lnTo>
                  <a:lnTo>
                    <a:pt x="59361" y="116266"/>
                  </a:lnTo>
                  <a:lnTo>
                    <a:pt x="58801" y="114865"/>
                  </a:lnTo>
                  <a:lnTo>
                    <a:pt x="57368" y="113932"/>
                  </a:lnTo>
                  <a:lnTo>
                    <a:pt x="50296" y="112618"/>
                  </a:lnTo>
                  <a:lnTo>
                    <a:pt x="41698" y="120778"/>
                  </a:lnTo>
                  <a:lnTo>
                    <a:pt x="9413" y="164336"/>
                  </a:lnTo>
                  <a:lnTo>
                    <a:pt x="5394" y="169137"/>
                  </a:lnTo>
                  <a:lnTo>
                    <a:pt x="927" y="182939"/>
                  </a:lnTo>
                  <a:lnTo>
                    <a:pt x="0" y="196481"/>
                  </a:lnTo>
                  <a:lnTo>
                    <a:pt x="1234" y="200092"/>
                  </a:lnTo>
                  <a:lnTo>
                    <a:pt x="3116" y="202500"/>
                  </a:lnTo>
                  <a:lnTo>
                    <a:pt x="13673" y="205175"/>
                  </a:lnTo>
                  <a:lnTo>
                    <a:pt x="27891" y="205306"/>
                  </a:lnTo>
                  <a:lnTo>
                    <a:pt x="65751" y="193932"/>
                  </a:lnTo>
                  <a:lnTo>
                    <a:pt x="78199" y="185139"/>
                  </a:lnTo>
                  <a:lnTo>
                    <a:pt x="119602" y="149891"/>
                  </a:lnTo>
                  <a:lnTo>
                    <a:pt x="132119" y="136285"/>
                  </a:lnTo>
                  <a:lnTo>
                    <a:pt x="157336" y="97498"/>
                  </a:lnTo>
                  <a:lnTo>
                    <a:pt x="181747" y="56898"/>
                  </a:lnTo>
                  <a:lnTo>
                    <a:pt x="205475" y="13148"/>
                  </a:lnTo>
                  <a:lnTo>
                    <a:pt x="210855" y="5307"/>
                  </a:lnTo>
                  <a:lnTo>
                    <a:pt x="211654" y="2793"/>
                  </a:lnTo>
                  <a:lnTo>
                    <a:pt x="211129" y="1117"/>
                  </a:lnTo>
                  <a:lnTo>
                    <a:pt x="209721" y="0"/>
                  </a:lnTo>
                  <a:lnTo>
                    <a:pt x="207723" y="1372"/>
                  </a:lnTo>
                  <a:lnTo>
                    <a:pt x="183218" y="45598"/>
                  </a:lnTo>
                  <a:lnTo>
                    <a:pt x="161813" y="88039"/>
                  </a:lnTo>
                  <a:lnTo>
                    <a:pt x="147079" y="127545"/>
                  </a:lnTo>
                  <a:lnTo>
                    <a:pt x="133592" y="172626"/>
                  </a:lnTo>
                  <a:lnTo>
                    <a:pt x="131275" y="195289"/>
                  </a:lnTo>
                  <a:lnTo>
                    <a:pt x="133780" y="204792"/>
                  </a:lnTo>
                  <a:lnTo>
                    <a:pt x="135929" y="208808"/>
                  </a:lnTo>
                  <a:lnTo>
                    <a:pt x="139479" y="210427"/>
                  </a:lnTo>
                  <a:lnTo>
                    <a:pt x="149068" y="209404"/>
                  </a:lnTo>
                  <a:lnTo>
                    <a:pt x="161311" y="202877"/>
                  </a:lnTo>
                  <a:lnTo>
                    <a:pt x="178329" y="150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921"/>
            <p:cNvSpPr/>
            <p:nvPr>
              <p:custDataLst>
                <p:tags r:id="rId91"/>
              </p:custDataLst>
            </p:nvPr>
          </p:nvSpPr>
          <p:spPr>
            <a:xfrm>
              <a:off x="7219950" y="1052670"/>
              <a:ext cx="47626" cy="116870"/>
            </a:xfrm>
            <a:custGeom>
              <a:avLst/>
              <a:gdLst/>
              <a:ahLst/>
              <a:cxnLst/>
              <a:rect l="0" t="0" r="0" b="0"/>
              <a:pathLst>
                <a:path w="47626" h="116870">
                  <a:moveTo>
                    <a:pt x="47625" y="14130"/>
                  </a:moveTo>
                  <a:lnTo>
                    <a:pt x="47625" y="14130"/>
                  </a:lnTo>
                  <a:lnTo>
                    <a:pt x="38963" y="6526"/>
                  </a:lnTo>
                  <a:lnTo>
                    <a:pt x="29311" y="873"/>
                  </a:lnTo>
                  <a:lnTo>
                    <a:pt x="24832" y="0"/>
                  </a:lnTo>
                  <a:lnTo>
                    <a:pt x="20789" y="477"/>
                  </a:lnTo>
                  <a:lnTo>
                    <a:pt x="10040" y="3382"/>
                  </a:lnTo>
                  <a:lnTo>
                    <a:pt x="6693" y="3789"/>
                  </a:lnTo>
                  <a:lnTo>
                    <a:pt x="4462" y="5120"/>
                  </a:lnTo>
                  <a:lnTo>
                    <a:pt x="2974" y="7065"/>
                  </a:lnTo>
                  <a:lnTo>
                    <a:pt x="1322" y="13107"/>
                  </a:lnTo>
                  <a:lnTo>
                    <a:pt x="587" y="22847"/>
                  </a:lnTo>
                  <a:lnTo>
                    <a:pt x="5906" y="34232"/>
                  </a:lnTo>
                  <a:lnTo>
                    <a:pt x="31538" y="69491"/>
                  </a:lnTo>
                  <a:lnTo>
                    <a:pt x="36155" y="87566"/>
                  </a:lnTo>
                  <a:lnTo>
                    <a:pt x="34413" y="97215"/>
                  </a:lnTo>
                  <a:lnTo>
                    <a:pt x="27483" y="108598"/>
                  </a:lnTo>
                  <a:lnTo>
                    <a:pt x="21739" y="114324"/>
                  </a:lnTo>
                  <a:lnTo>
                    <a:pt x="15660" y="116869"/>
                  </a:lnTo>
                  <a:lnTo>
                    <a:pt x="12557" y="115431"/>
                  </a:lnTo>
                  <a:lnTo>
                    <a:pt x="0" y="99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922"/>
            <p:cNvSpPr/>
            <p:nvPr>
              <p:custDataLst>
                <p:tags r:id="rId92"/>
              </p:custDataLst>
            </p:nvPr>
          </p:nvSpPr>
          <p:spPr>
            <a:xfrm>
              <a:off x="7032745" y="1057784"/>
              <a:ext cx="111006" cy="85217"/>
            </a:xfrm>
            <a:custGeom>
              <a:avLst/>
              <a:gdLst/>
              <a:ahLst/>
              <a:cxnLst/>
              <a:rect l="0" t="0" r="0" b="0"/>
              <a:pathLst>
                <a:path w="111006" h="85217">
                  <a:moveTo>
                    <a:pt x="91955" y="18541"/>
                  </a:moveTo>
                  <a:lnTo>
                    <a:pt x="91955" y="18541"/>
                  </a:lnTo>
                  <a:lnTo>
                    <a:pt x="75709" y="3353"/>
                  </a:lnTo>
                  <a:lnTo>
                    <a:pt x="69565" y="1207"/>
                  </a:lnTo>
                  <a:lnTo>
                    <a:pt x="55099" y="0"/>
                  </a:lnTo>
                  <a:lnTo>
                    <a:pt x="37409" y="4698"/>
                  </a:lnTo>
                  <a:lnTo>
                    <a:pt x="27848" y="15564"/>
                  </a:lnTo>
                  <a:lnTo>
                    <a:pt x="1739" y="56380"/>
                  </a:lnTo>
                  <a:lnTo>
                    <a:pt x="61" y="62817"/>
                  </a:lnTo>
                  <a:lnTo>
                    <a:pt x="0" y="68166"/>
                  </a:lnTo>
                  <a:lnTo>
                    <a:pt x="2756" y="76933"/>
                  </a:lnTo>
                  <a:lnTo>
                    <a:pt x="4973" y="79694"/>
                  </a:lnTo>
                  <a:lnTo>
                    <a:pt x="10257" y="82762"/>
                  </a:lnTo>
                  <a:lnTo>
                    <a:pt x="19182" y="84489"/>
                  </a:lnTo>
                  <a:lnTo>
                    <a:pt x="28214" y="79248"/>
                  </a:lnTo>
                  <a:lnTo>
                    <a:pt x="65436" y="50430"/>
                  </a:lnTo>
                  <a:lnTo>
                    <a:pt x="70692" y="42924"/>
                  </a:lnTo>
                  <a:lnTo>
                    <a:pt x="71430" y="43263"/>
                  </a:lnTo>
                  <a:lnTo>
                    <a:pt x="71921" y="44547"/>
                  </a:lnTo>
                  <a:lnTo>
                    <a:pt x="77671" y="51411"/>
                  </a:lnTo>
                  <a:lnTo>
                    <a:pt x="80315" y="59961"/>
                  </a:lnTo>
                  <a:lnTo>
                    <a:pt x="82548" y="69758"/>
                  </a:lnTo>
                  <a:lnTo>
                    <a:pt x="87068" y="77640"/>
                  </a:lnTo>
                  <a:lnTo>
                    <a:pt x="90814" y="80165"/>
                  </a:lnTo>
                  <a:lnTo>
                    <a:pt x="111005" y="85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923"/>
            <p:cNvSpPr/>
            <p:nvPr>
              <p:custDataLst>
                <p:tags r:id="rId93"/>
              </p:custDataLst>
            </p:nvPr>
          </p:nvSpPr>
          <p:spPr>
            <a:xfrm>
              <a:off x="6907733" y="1066800"/>
              <a:ext cx="131243" cy="28576"/>
            </a:xfrm>
            <a:custGeom>
              <a:avLst/>
              <a:gdLst/>
              <a:ahLst/>
              <a:cxnLst/>
              <a:rect l="0" t="0" r="0" b="0"/>
              <a:pathLst>
                <a:path w="131243" h="28576">
                  <a:moveTo>
                    <a:pt x="26467" y="28575"/>
                  </a:moveTo>
                  <a:lnTo>
                    <a:pt x="26467" y="28575"/>
                  </a:lnTo>
                  <a:lnTo>
                    <a:pt x="8567" y="21036"/>
                  </a:lnTo>
                  <a:lnTo>
                    <a:pt x="0" y="19443"/>
                  </a:lnTo>
                  <a:lnTo>
                    <a:pt x="356" y="18253"/>
                  </a:lnTo>
                  <a:lnTo>
                    <a:pt x="3574" y="14110"/>
                  </a:lnTo>
                  <a:lnTo>
                    <a:pt x="14176" y="11563"/>
                  </a:lnTo>
                  <a:lnTo>
                    <a:pt x="51908" y="4871"/>
                  </a:lnTo>
                  <a:lnTo>
                    <a:pt x="1312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924"/>
            <p:cNvSpPr/>
            <p:nvPr>
              <p:custDataLst>
                <p:tags r:id="rId94"/>
              </p:custDataLst>
            </p:nvPr>
          </p:nvSpPr>
          <p:spPr>
            <a:xfrm>
              <a:off x="6622265" y="928276"/>
              <a:ext cx="369086" cy="293215"/>
            </a:xfrm>
            <a:custGeom>
              <a:avLst/>
              <a:gdLst/>
              <a:ahLst/>
              <a:cxnLst/>
              <a:rect l="0" t="0" r="0" b="0"/>
              <a:pathLst>
                <a:path w="369086" h="293215">
                  <a:moveTo>
                    <a:pt x="83335" y="195674"/>
                  </a:moveTo>
                  <a:lnTo>
                    <a:pt x="83335" y="195674"/>
                  </a:lnTo>
                  <a:lnTo>
                    <a:pt x="78279" y="190618"/>
                  </a:lnTo>
                  <a:lnTo>
                    <a:pt x="72974" y="188135"/>
                  </a:lnTo>
                  <a:lnTo>
                    <a:pt x="60945" y="186542"/>
                  </a:lnTo>
                  <a:lnTo>
                    <a:pt x="54686" y="189146"/>
                  </a:lnTo>
                  <a:lnTo>
                    <a:pt x="19273" y="221807"/>
                  </a:lnTo>
                  <a:lnTo>
                    <a:pt x="5675" y="245398"/>
                  </a:lnTo>
                  <a:lnTo>
                    <a:pt x="0" y="272496"/>
                  </a:lnTo>
                  <a:lnTo>
                    <a:pt x="1494" y="285556"/>
                  </a:lnTo>
                  <a:lnTo>
                    <a:pt x="3374" y="290520"/>
                  </a:lnTo>
                  <a:lnTo>
                    <a:pt x="6744" y="292772"/>
                  </a:lnTo>
                  <a:lnTo>
                    <a:pt x="11108" y="293214"/>
                  </a:lnTo>
                  <a:lnTo>
                    <a:pt x="16134" y="292451"/>
                  </a:lnTo>
                  <a:lnTo>
                    <a:pt x="38377" y="281263"/>
                  </a:lnTo>
                  <a:lnTo>
                    <a:pt x="65075" y="259486"/>
                  </a:lnTo>
                  <a:lnTo>
                    <a:pt x="78042" y="239204"/>
                  </a:lnTo>
                  <a:lnTo>
                    <a:pt x="101920" y="192179"/>
                  </a:lnTo>
                  <a:lnTo>
                    <a:pt x="108950" y="168885"/>
                  </a:lnTo>
                  <a:lnTo>
                    <a:pt x="111326" y="126882"/>
                  </a:lnTo>
                  <a:lnTo>
                    <a:pt x="110736" y="87267"/>
                  </a:lnTo>
                  <a:lnTo>
                    <a:pt x="104348" y="43066"/>
                  </a:lnTo>
                  <a:lnTo>
                    <a:pt x="103694" y="36785"/>
                  </a:lnTo>
                  <a:lnTo>
                    <a:pt x="102200" y="32598"/>
                  </a:lnTo>
                  <a:lnTo>
                    <a:pt x="100145" y="29807"/>
                  </a:lnTo>
                  <a:lnTo>
                    <a:pt x="97716" y="27946"/>
                  </a:lnTo>
                  <a:lnTo>
                    <a:pt x="96098" y="29880"/>
                  </a:lnTo>
                  <a:lnTo>
                    <a:pt x="86598" y="74240"/>
                  </a:lnTo>
                  <a:lnTo>
                    <a:pt x="83979" y="114929"/>
                  </a:lnTo>
                  <a:lnTo>
                    <a:pt x="88519" y="159146"/>
                  </a:lnTo>
                  <a:lnTo>
                    <a:pt x="95111" y="201421"/>
                  </a:lnTo>
                  <a:lnTo>
                    <a:pt x="105874" y="232655"/>
                  </a:lnTo>
                  <a:lnTo>
                    <a:pt x="123418" y="261540"/>
                  </a:lnTo>
                  <a:lnTo>
                    <a:pt x="130431" y="267281"/>
                  </a:lnTo>
                  <a:lnTo>
                    <a:pt x="133782" y="268812"/>
                  </a:lnTo>
                  <a:lnTo>
                    <a:pt x="153669" y="270967"/>
                  </a:lnTo>
                  <a:lnTo>
                    <a:pt x="174612" y="266549"/>
                  </a:lnTo>
                  <a:lnTo>
                    <a:pt x="189167" y="258537"/>
                  </a:lnTo>
                  <a:lnTo>
                    <a:pt x="200183" y="244404"/>
                  </a:lnTo>
                  <a:lnTo>
                    <a:pt x="205092" y="226810"/>
                  </a:lnTo>
                  <a:lnTo>
                    <a:pt x="203419" y="217274"/>
                  </a:lnTo>
                  <a:lnTo>
                    <a:pt x="201491" y="213249"/>
                  </a:lnTo>
                  <a:lnTo>
                    <a:pt x="199147" y="210566"/>
                  </a:lnTo>
                  <a:lnTo>
                    <a:pt x="193721" y="207584"/>
                  </a:lnTo>
                  <a:lnTo>
                    <a:pt x="190793" y="208906"/>
                  </a:lnTo>
                  <a:lnTo>
                    <a:pt x="184716" y="216019"/>
                  </a:lnTo>
                  <a:lnTo>
                    <a:pt x="173250" y="244378"/>
                  </a:lnTo>
                  <a:lnTo>
                    <a:pt x="170923" y="258242"/>
                  </a:lnTo>
                  <a:lnTo>
                    <a:pt x="172710" y="271460"/>
                  </a:lnTo>
                  <a:lnTo>
                    <a:pt x="177032" y="282273"/>
                  </a:lnTo>
                  <a:lnTo>
                    <a:pt x="179666" y="285157"/>
                  </a:lnTo>
                  <a:lnTo>
                    <a:pt x="185416" y="288361"/>
                  </a:lnTo>
                  <a:lnTo>
                    <a:pt x="191499" y="289785"/>
                  </a:lnTo>
                  <a:lnTo>
                    <a:pt x="194603" y="289106"/>
                  </a:lnTo>
                  <a:lnTo>
                    <a:pt x="200873" y="285530"/>
                  </a:lnTo>
                  <a:lnTo>
                    <a:pt x="221981" y="248109"/>
                  </a:lnTo>
                  <a:lnTo>
                    <a:pt x="225653" y="235871"/>
                  </a:lnTo>
                  <a:lnTo>
                    <a:pt x="225839" y="236230"/>
                  </a:lnTo>
                  <a:lnTo>
                    <a:pt x="227236" y="255631"/>
                  </a:lnTo>
                  <a:lnTo>
                    <a:pt x="229011" y="257870"/>
                  </a:lnTo>
                  <a:lnTo>
                    <a:pt x="239463" y="266521"/>
                  </a:lnTo>
                  <a:lnTo>
                    <a:pt x="242454" y="267247"/>
                  </a:lnTo>
                  <a:lnTo>
                    <a:pt x="245506" y="266672"/>
                  </a:lnTo>
                  <a:lnTo>
                    <a:pt x="248599" y="265231"/>
                  </a:lnTo>
                  <a:lnTo>
                    <a:pt x="276157" y="231083"/>
                  </a:lnTo>
                  <a:lnTo>
                    <a:pt x="297936" y="184824"/>
                  </a:lnTo>
                  <a:lnTo>
                    <a:pt x="313549" y="145775"/>
                  </a:lnTo>
                  <a:lnTo>
                    <a:pt x="325541" y="106364"/>
                  </a:lnTo>
                  <a:lnTo>
                    <a:pt x="336075" y="73609"/>
                  </a:lnTo>
                  <a:lnTo>
                    <a:pt x="344690" y="34097"/>
                  </a:lnTo>
                  <a:lnTo>
                    <a:pt x="349566" y="0"/>
                  </a:lnTo>
                  <a:lnTo>
                    <a:pt x="336737" y="35803"/>
                  </a:lnTo>
                  <a:lnTo>
                    <a:pt x="328921" y="79750"/>
                  </a:lnTo>
                  <a:lnTo>
                    <a:pt x="323670" y="118993"/>
                  </a:lnTo>
                  <a:lnTo>
                    <a:pt x="322115" y="157432"/>
                  </a:lnTo>
                  <a:lnTo>
                    <a:pt x="321589" y="198233"/>
                  </a:lnTo>
                  <a:lnTo>
                    <a:pt x="326554" y="219951"/>
                  </a:lnTo>
                  <a:lnTo>
                    <a:pt x="340763" y="249854"/>
                  </a:lnTo>
                  <a:lnTo>
                    <a:pt x="343853" y="254019"/>
                  </a:lnTo>
                  <a:lnTo>
                    <a:pt x="346972" y="255737"/>
                  </a:lnTo>
                  <a:lnTo>
                    <a:pt x="350110" y="255824"/>
                  </a:lnTo>
                  <a:lnTo>
                    <a:pt x="353260" y="254824"/>
                  </a:lnTo>
                  <a:lnTo>
                    <a:pt x="369085" y="224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SMARTInkShape-3925"/>
          <p:cNvSpPr/>
          <p:nvPr>
            <p:custDataLst>
              <p:tags r:id="rId2"/>
            </p:custDataLst>
          </p:nvPr>
        </p:nvSpPr>
        <p:spPr>
          <a:xfrm>
            <a:off x="7524750" y="1095375"/>
            <a:ext cx="47626" cy="114301"/>
          </a:xfrm>
          <a:custGeom>
            <a:avLst/>
            <a:gdLst/>
            <a:ahLst/>
            <a:cxnLst/>
            <a:rect l="0" t="0" r="0" b="0"/>
            <a:pathLst>
              <a:path w="47626" h="114301">
                <a:moveTo>
                  <a:pt x="47625" y="0"/>
                </a:moveTo>
                <a:lnTo>
                  <a:pt x="47625" y="0"/>
                </a:lnTo>
                <a:lnTo>
                  <a:pt x="38493" y="0"/>
                </a:lnTo>
                <a:lnTo>
                  <a:pt x="47243" y="0"/>
                </a:lnTo>
                <a:lnTo>
                  <a:pt x="46545" y="40098"/>
                </a:lnTo>
                <a:lnTo>
                  <a:pt x="38956" y="67267"/>
                </a:lnTo>
                <a:lnTo>
                  <a:pt x="23771" y="93309"/>
                </a:lnTo>
                <a:lnTo>
                  <a:pt x="0" y="1143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SMARTInkShape-Group921"/>
          <p:cNvGrpSpPr/>
          <p:nvPr/>
        </p:nvGrpSpPr>
        <p:grpSpPr>
          <a:xfrm>
            <a:off x="7953582" y="990600"/>
            <a:ext cx="913803" cy="402217"/>
            <a:chOff x="7953582" y="990600"/>
            <a:chExt cx="913803" cy="402217"/>
          </a:xfrm>
        </p:grpSpPr>
        <p:sp>
          <p:nvSpPr>
            <p:cNvPr id="108" name="SMARTInkShape-3926"/>
            <p:cNvSpPr/>
            <p:nvPr>
              <p:custDataLst>
                <p:tags r:id="rId78"/>
              </p:custDataLst>
            </p:nvPr>
          </p:nvSpPr>
          <p:spPr>
            <a:xfrm>
              <a:off x="8791575" y="1087174"/>
              <a:ext cx="66676" cy="305643"/>
            </a:xfrm>
            <a:custGeom>
              <a:avLst/>
              <a:gdLst/>
              <a:ahLst/>
              <a:cxnLst/>
              <a:rect l="0" t="0" r="0" b="0"/>
              <a:pathLst>
                <a:path w="66676" h="305643">
                  <a:moveTo>
                    <a:pt x="66675" y="8201"/>
                  </a:moveTo>
                  <a:lnTo>
                    <a:pt x="66675" y="8201"/>
                  </a:lnTo>
                  <a:lnTo>
                    <a:pt x="66675" y="0"/>
                  </a:lnTo>
                  <a:lnTo>
                    <a:pt x="66675" y="44471"/>
                  </a:lnTo>
                  <a:lnTo>
                    <a:pt x="59135" y="90863"/>
                  </a:lnTo>
                  <a:lnTo>
                    <a:pt x="57541" y="128834"/>
                  </a:lnTo>
                  <a:lnTo>
                    <a:pt x="56168" y="174983"/>
                  </a:lnTo>
                  <a:lnTo>
                    <a:pt x="49627" y="212321"/>
                  </a:lnTo>
                  <a:lnTo>
                    <a:pt x="48020" y="254779"/>
                  </a:lnTo>
                  <a:lnTo>
                    <a:pt x="46645" y="291622"/>
                  </a:lnTo>
                  <a:lnTo>
                    <a:pt x="42603" y="302794"/>
                  </a:lnTo>
                  <a:lnTo>
                    <a:pt x="38986" y="305138"/>
                  </a:lnTo>
                  <a:lnTo>
                    <a:pt x="34457" y="305642"/>
                  </a:lnTo>
                  <a:lnTo>
                    <a:pt x="29321" y="304920"/>
                  </a:lnTo>
                  <a:lnTo>
                    <a:pt x="24840" y="301264"/>
                  </a:lnTo>
                  <a:lnTo>
                    <a:pt x="0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927"/>
            <p:cNvSpPr/>
            <p:nvPr>
              <p:custDataLst>
                <p:tags r:id="rId79"/>
              </p:custDataLst>
            </p:nvPr>
          </p:nvSpPr>
          <p:spPr>
            <a:xfrm>
              <a:off x="8822132" y="1054076"/>
              <a:ext cx="45253" cy="60350"/>
            </a:xfrm>
            <a:custGeom>
              <a:avLst/>
              <a:gdLst/>
              <a:ahLst/>
              <a:cxnLst/>
              <a:rect l="0" t="0" r="0" b="0"/>
              <a:pathLst>
                <a:path w="45253" h="60350">
                  <a:moveTo>
                    <a:pt x="36118" y="41299"/>
                  </a:moveTo>
                  <a:lnTo>
                    <a:pt x="36118" y="41299"/>
                  </a:lnTo>
                  <a:lnTo>
                    <a:pt x="42664" y="26090"/>
                  </a:lnTo>
                  <a:lnTo>
                    <a:pt x="45252" y="1575"/>
                  </a:lnTo>
                  <a:lnTo>
                    <a:pt x="44324" y="0"/>
                  </a:lnTo>
                  <a:lnTo>
                    <a:pt x="42647" y="8"/>
                  </a:lnTo>
                  <a:lnTo>
                    <a:pt x="15041" y="16270"/>
                  </a:lnTo>
                  <a:lnTo>
                    <a:pt x="4708" y="35647"/>
                  </a:lnTo>
                  <a:lnTo>
                    <a:pt x="0" y="51383"/>
                  </a:lnTo>
                  <a:lnTo>
                    <a:pt x="397" y="54372"/>
                  </a:lnTo>
                  <a:lnTo>
                    <a:pt x="7543" y="60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928"/>
            <p:cNvSpPr/>
            <p:nvPr>
              <p:custDataLst>
                <p:tags r:id="rId80"/>
              </p:custDataLst>
            </p:nvPr>
          </p:nvSpPr>
          <p:spPr>
            <a:xfrm>
              <a:off x="8687308" y="1047750"/>
              <a:ext cx="80073" cy="113129"/>
            </a:xfrm>
            <a:custGeom>
              <a:avLst/>
              <a:gdLst/>
              <a:ahLst/>
              <a:cxnLst/>
              <a:rect l="0" t="0" r="0" b="0"/>
              <a:pathLst>
                <a:path w="80073" h="113129">
                  <a:moveTo>
                    <a:pt x="18542" y="0"/>
                  </a:moveTo>
                  <a:lnTo>
                    <a:pt x="18542" y="0"/>
                  </a:lnTo>
                  <a:lnTo>
                    <a:pt x="18542" y="46052"/>
                  </a:lnTo>
                  <a:lnTo>
                    <a:pt x="15720" y="72912"/>
                  </a:lnTo>
                  <a:lnTo>
                    <a:pt x="0" y="113128"/>
                  </a:lnTo>
                  <a:lnTo>
                    <a:pt x="17851" y="69368"/>
                  </a:lnTo>
                  <a:lnTo>
                    <a:pt x="40427" y="28076"/>
                  </a:lnTo>
                  <a:lnTo>
                    <a:pt x="44774" y="25067"/>
                  </a:lnTo>
                  <a:lnTo>
                    <a:pt x="55248" y="21724"/>
                  </a:lnTo>
                  <a:lnTo>
                    <a:pt x="59946" y="21891"/>
                  </a:lnTo>
                  <a:lnTo>
                    <a:pt x="67988" y="24899"/>
                  </a:lnTo>
                  <a:lnTo>
                    <a:pt x="70557" y="28241"/>
                  </a:lnTo>
                  <a:lnTo>
                    <a:pt x="80072" y="54767"/>
                  </a:lnTo>
                  <a:lnTo>
                    <a:pt x="75692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929"/>
            <p:cNvSpPr/>
            <p:nvPr>
              <p:custDataLst>
                <p:tags r:id="rId81"/>
              </p:custDataLst>
            </p:nvPr>
          </p:nvSpPr>
          <p:spPr>
            <a:xfrm>
              <a:off x="8648700" y="99060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930"/>
            <p:cNvSpPr/>
            <p:nvPr>
              <p:custDataLst>
                <p:tags r:id="rId82"/>
              </p:custDataLst>
            </p:nvPr>
          </p:nvSpPr>
          <p:spPr>
            <a:xfrm>
              <a:off x="8629650" y="1104900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931"/>
            <p:cNvSpPr/>
            <p:nvPr>
              <p:custDataLst>
                <p:tags r:id="rId83"/>
              </p:custDataLst>
            </p:nvPr>
          </p:nvSpPr>
          <p:spPr>
            <a:xfrm>
              <a:off x="8458210" y="1079082"/>
              <a:ext cx="128931" cy="118517"/>
            </a:xfrm>
            <a:custGeom>
              <a:avLst/>
              <a:gdLst/>
              <a:ahLst/>
              <a:cxnLst/>
              <a:rect l="0" t="0" r="0" b="0"/>
              <a:pathLst>
                <a:path w="128931" h="118517">
                  <a:moveTo>
                    <a:pt x="9515" y="16293"/>
                  </a:moveTo>
                  <a:lnTo>
                    <a:pt x="9515" y="16293"/>
                  </a:lnTo>
                  <a:lnTo>
                    <a:pt x="9515" y="8092"/>
                  </a:lnTo>
                  <a:lnTo>
                    <a:pt x="8457" y="39339"/>
                  </a:lnTo>
                  <a:lnTo>
                    <a:pt x="1315" y="75433"/>
                  </a:lnTo>
                  <a:lnTo>
                    <a:pt x="24" y="118516"/>
                  </a:lnTo>
                  <a:lnTo>
                    <a:pt x="0" y="110199"/>
                  </a:lnTo>
                  <a:lnTo>
                    <a:pt x="21450" y="62964"/>
                  </a:lnTo>
                  <a:lnTo>
                    <a:pt x="38053" y="23086"/>
                  </a:lnTo>
                  <a:lnTo>
                    <a:pt x="54977" y="0"/>
                  </a:lnTo>
                  <a:lnTo>
                    <a:pt x="55697" y="1197"/>
                  </a:lnTo>
                  <a:lnTo>
                    <a:pt x="57114" y="47033"/>
                  </a:lnTo>
                  <a:lnTo>
                    <a:pt x="57139" y="71131"/>
                  </a:lnTo>
                  <a:lnTo>
                    <a:pt x="58197" y="70843"/>
                  </a:lnTo>
                  <a:lnTo>
                    <a:pt x="62196" y="67701"/>
                  </a:lnTo>
                  <a:lnTo>
                    <a:pt x="64678" y="62777"/>
                  </a:lnTo>
                  <a:lnTo>
                    <a:pt x="65340" y="59982"/>
                  </a:lnTo>
                  <a:lnTo>
                    <a:pt x="88007" y="33425"/>
                  </a:lnTo>
                  <a:lnTo>
                    <a:pt x="94848" y="29199"/>
                  </a:lnTo>
                  <a:lnTo>
                    <a:pt x="98153" y="28072"/>
                  </a:lnTo>
                  <a:lnTo>
                    <a:pt x="101416" y="28379"/>
                  </a:lnTo>
                  <a:lnTo>
                    <a:pt x="107863" y="31542"/>
                  </a:lnTo>
                  <a:lnTo>
                    <a:pt x="117443" y="39273"/>
                  </a:lnTo>
                  <a:lnTo>
                    <a:pt x="120983" y="45204"/>
                  </a:lnTo>
                  <a:lnTo>
                    <a:pt x="128930" y="68392"/>
                  </a:lnTo>
                  <a:lnTo>
                    <a:pt x="123815" y="92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932"/>
            <p:cNvSpPr/>
            <p:nvPr>
              <p:custDataLst>
                <p:tags r:id="rId84"/>
              </p:custDataLst>
            </p:nvPr>
          </p:nvSpPr>
          <p:spPr>
            <a:xfrm>
              <a:off x="8288075" y="1105408"/>
              <a:ext cx="103451" cy="98349"/>
            </a:xfrm>
            <a:custGeom>
              <a:avLst/>
              <a:gdLst/>
              <a:ahLst/>
              <a:cxnLst/>
              <a:rect l="0" t="0" r="0" b="0"/>
              <a:pathLst>
                <a:path w="103451" h="98349">
                  <a:moveTo>
                    <a:pt x="8200" y="18542"/>
                  </a:moveTo>
                  <a:lnTo>
                    <a:pt x="8200" y="18542"/>
                  </a:lnTo>
                  <a:lnTo>
                    <a:pt x="8200" y="0"/>
                  </a:lnTo>
                  <a:lnTo>
                    <a:pt x="7142" y="14801"/>
                  </a:lnTo>
                  <a:lnTo>
                    <a:pt x="0" y="44285"/>
                  </a:lnTo>
                  <a:lnTo>
                    <a:pt x="4124" y="68150"/>
                  </a:lnTo>
                  <a:lnTo>
                    <a:pt x="12033" y="80454"/>
                  </a:lnTo>
                  <a:lnTo>
                    <a:pt x="20487" y="89450"/>
                  </a:lnTo>
                  <a:lnTo>
                    <a:pt x="24245" y="96976"/>
                  </a:lnTo>
                  <a:lnTo>
                    <a:pt x="27362" y="98348"/>
                  </a:lnTo>
                  <a:lnTo>
                    <a:pt x="36473" y="97050"/>
                  </a:lnTo>
                  <a:lnTo>
                    <a:pt x="44754" y="90123"/>
                  </a:lnTo>
                  <a:lnTo>
                    <a:pt x="51963" y="78931"/>
                  </a:lnTo>
                  <a:lnTo>
                    <a:pt x="68036" y="48697"/>
                  </a:lnTo>
                  <a:lnTo>
                    <a:pt x="79551" y="31357"/>
                  </a:lnTo>
                  <a:lnTo>
                    <a:pt x="82245" y="22121"/>
                  </a:lnTo>
                  <a:lnTo>
                    <a:pt x="84116" y="2890"/>
                  </a:lnTo>
                  <a:lnTo>
                    <a:pt x="84210" y="2816"/>
                  </a:lnTo>
                  <a:lnTo>
                    <a:pt x="84316" y="5555"/>
                  </a:lnTo>
                  <a:lnTo>
                    <a:pt x="87185" y="10301"/>
                  </a:lnTo>
                  <a:lnTo>
                    <a:pt x="89431" y="13048"/>
                  </a:lnTo>
                  <a:lnTo>
                    <a:pt x="92594" y="32084"/>
                  </a:lnTo>
                  <a:lnTo>
                    <a:pt x="96572" y="65860"/>
                  </a:lnTo>
                  <a:lnTo>
                    <a:pt x="103450" y="94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933"/>
            <p:cNvSpPr/>
            <p:nvPr>
              <p:custDataLst>
                <p:tags r:id="rId85"/>
              </p:custDataLst>
            </p:nvPr>
          </p:nvSpPr>
          <p:spPr>
            <a:xfrm>
              <a:off x="8187263" y="1078052"/>
              <a:ext cx="50146" cy="159109"/>
            </a:xfrm>
            <a:custGeom>
              <a:avLst/>
              <a:gdLst/>
              <a:ahLst/>
              <a:cxnLst/>
              <a:rect l="0" t="0" r="0" b="0"/>
              <a:pathLst>
                <a:path w="50146" h="159109">
                  <a:moveTo>
                    <a:pt x="32812" y="26848"/>
                  </a:moveTo>
                  <a:lnTo>
                    <a:pt x="32812" y="26848"/>
                  </a:lnTo>
                  <a:lnTo>
                    <a:pt x="37868" y="21792"/>
                  </a:lnTo>
                  <a:lnTo>
                    <a:pt x="43173" y="19309"/>
                  </a:lnTo>
                  <a:lnTo>
                    <a:pt x="50145" y="17716"/>
                  </a:lnTo>
                  <a:lnTo>
                    <a:pt x="49659" y="16526"/>
                  </a:lnTo>
                  <a:lnTo>
                    <a:pt x="38454" y="4100"/>
                  </a:lnTo>
                  <a:lnTo>
                    <a:pt x="32497" y="863"/>
                  </a:lnTo>
                  <a:lnTo>
                    <a:pt x="29427" y="0"/>
                  </a:lnTo>
                  <a:lnTo>
                    <a:pt x="26322" y="482"/>
                  </a:lnTo>
                  <a:lnTo>
                    <a:pt x="20050" y="3841"/>
                  </a:lnTo>
                  <a:lnTo>
                    <a:pt x="10569" y="11682"/>
                  </a:lnTo>
                  <a:lnTo>
                    <a:pt x="1057" y="25764"/>
                  </a:lnTo>
                  <a:lnTo>
                    <a:pt x="0" y="30359"/>
                  </a:lnTo>
                  <a:lnTo>
                    <a:pt x="354" y="34480"/>
                  </a:lnTo>
                  <a:lnTo>
                    <a:pt x="3087" y="48159"/>
                  </a:lnTo>
                  <a:lnTo>
                    <a:pt x="3470" y="53756"/>
                  </a:lnTo>
                  <a:lnTo>
                    <a:pt x="9541" y="65618"/>
                  </a:lnTo>
                  <a:lnTo>
                    <a:pt x="22037" y="87019"/>
                  </a:lnTo>
                  <a:lnTo>
                    <a:pt x="30683" y="112582"/>
                  </a:lnTo>
                  <a:lnTo>
                    <a:pt x="32182" y="129391"/>
                  </a:lnTo>
                  <a:lnTo>
                    <a:pt x="24556" y="156518"/>
                  </a:lnTo>
                  <a:lnTo>
                    <a:pt x="22016" y="157745"/>
                  </a:lnTo>
                  <a:lnTo>
                    <a:pt x="13550" y="159108"/>
                  </a:lnTo>
                  <a:lnTo>
                    <a:pt x="10445" y="158413"/>
                  </a:lnTo>
                  <a:lnTo>
                    <a:pt x="4237" y="141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934"/>
            <p:cNvSpPr/>
            <p:nvPr>
              <p:custDataLst>
                <p:tags r:id="rId86"/>
              </p:custDataLst>
            </p:nvPr>
          </p:nvSpPr>
          <p:spPr>
            <a:xfrm>
              <a:off x="8117146" y="1071099"/>
              <a:ext cx="45780" cy="155305"/>
            </a:xfrm>
            <a:custGeom>
              <a:avLst/>
              <a:gdLst/>
              <a:ahLst/>
              <a:cxnLst/>
              <a:rect l="0" t="0" r="0" b="0"/>
              <a:pathLst>
                <a:path w="45780" h="155305">
                  <a:moveTo>
                    <a:pt x="45779" y="14751"/>
                  </a:moveTo>
                  <a:lnTo>
                    <a:pt x="45779" y="14751"/>
                  </a:lnTo>
                  <a:lnTo>
                    <a:pt x="40723" y="9695"/>
                  </a:lnTo>
                  <a:lnTo>
                    <a:pt x="35418" y="7212"/>
                  </a:lnTo>
                  <a:lnTo>
                    <a:pt x="32522" y="6550"/>
                  </a:lnTo>
                  <a:lnTo>
                    <a:pt x="30591" y="5050"/>
                  </a:lnTo>
                  <a:lnTo>
                    <a:pt x="28446" y="562"/>
                  </a:lnTo>
                  <a:lnTo>
                    <a:pt x="26816" y="0"/>
                  </a:lnTo>
                  <a:lnTo>
                    <a:pt x="24669" y="684"/>
                  </a:lnTo>
                  <a:lnTo>
                    <a:pt x="19464" y="3207"/>
                  </a:lnTo>
                  <a:lnTo>
                    <a:pt x="10583" y="5686"/>
                  </a:lnTo>
                  <a:lnTo>
                    <a:pt x="4383" y="10017"/>
                  </a:lnTo>
                  <a:lnTo>
                    <a:pt x="922" y="18291"/>
                  </a:lnTo>
                  <a:lnTo>
                    <a:pt x="0" y="23461"/>
                  </a:lnTo>
                  <a:lnTo>
                    <a:pt x="1796" y="34850"/>
                  </a:lnTo>
                  <a:lnTo>
                    <a:pt x="8758" y="50340"/>
                  </a:lnTo>
                  <a:lnTo>
                    <a:pt x="33121" y="94400"/>
                  </a:lnTo>
                  <a:lnTo>
                    <a:pt x="42965" y="116758"/>
                  </a:lnTo>
                  <a:lnTo>
                    <a:pt x="43904" y="120855"/>
                  </a:lnTo>
                  <a:lnTo>
                    <a:pt x="42123" y="131053"/>
                  </a:lnTo>
                  <a:lnTo>
                    <a:pt x="35171" y="145872"/>
                  </a:lnTo>
                  <a:lnTo>
                    <a:pt x="29423" y="152402"/>
                  </a:lnTo>
                  <a:lnTo>
                    <a:pt x="23340" y="155304"/>
                  </a:lnTo>
                  <a:lnTo>
                    <a:pt x="20236" y="155020"/>
                  </a:lnTo>
                  <a:lnTo>
                    <a:pt x="7679" y="138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935"/>
            <p:cNvSpPr/>
            <p:nvPr>
              <p:custDataLst>
                <p:tags r:id="rId87"/>
              </p:custDataLst>
            </p:nvPr>
          </p:nvSpPr>
          <p:spPr>
            <a:xfrm>
              <a:off x="7953582" y="1086288"/>
              <a:ext cx="104569" cy="123388"/>
            </a:xfrm>
            <a:custGeom>
              <a:avLst/>
              <a:gdLst/>
              <a:ahLst/>
              <a:cxnLst/>
              <a:rect l="0" t="0" r="0" b="0"/>
              <a:pathLst>
                <a:path w="104569" h="123388">
                  <a:moveTo>
                    <a:pt x="56943" y="37662"/>
                  </a:moveTo>
                  <a:lnTo>
                    <a:pt x="56943" y="37662"/>
                  </a:lnTo>
                  <a:lnTo>
                    <a:pt x="65143" y="29461"/>
                  </a:lnTo>
                  <a:lnTo>
                    <a:pt x="66075" y="23473"/>
                  </a:lnTo>
                  <a:lnTo>
                    <a:pt x="63471" y="17950"/>
                  </a:lnTo>
                  <a:lnTo>
                    <a:pt x="58233" y="10838"/>
                  </a:lnTo>
                  <a:lnTo>
                    <a:pt x="57325" y="4549"/>
                  </a:lnTo>
                  <a:lnTo>
                    <a:pt x="56139" y="2887"/>
                  </a:lnTo>
                  <a:lnTo>
                    <a:pt x="54290" y="1779"/>
                  </a:lnTo>
                  <a:lnTo>
                    <a:pt x="48775" y="0"/>
                  </a:lnTo>
                  <a:lnTo>
                    <a:pt x="21022" y="26115"/>
                  </a:lnTo>
                  <a:lnTo>
                    <a:pt x="7729" y="49410"/>
                  </a:lnTo>
                  <a:lnTo>
                    <a:pt x="2144" y="66308"/>
                  </a:lnTo>
                  <a:lnTo>
                    <a:pt x="0" y="109648"/>
                  </a:lnTo>
                  <a:lnTo>
                    <a:pt x="989" y="114228"/>
                  </a:lnTo>
                  <a:lnTo>
                    <a:pt x="2707" y="117281"/>
                  </a:lnTo>
                  <a:lnTo>
                    <a:pt x="4911" y="119316"/>
                  </a:lnTo>
                  <a:lnTo>
                    <a:pt x="7438" y="119615"/>
                  </a:lnTo>
                  <a:lnTo>
                    <a:pt x="13069" y="117124"/>
                  </a:lnTo>
                  <a:lnTo>
                    <a:pt x="44851" y="74376"/>
                  </a:lnTo>
                  <a:lnTo>
                    <a:pt x="64010" y="38103"/>
                  </a:lnTo>
                  <a:lnTo>
                    <a:pt x="65376" y="33625"/>
                  </a:lnTo>
                  <a:lnTo>
                    <a:pt x="65740" y="33912"/>
                  </a:lnTo>
                  <a:lnTo>
                    <a:pt x="67203" y="38112"/>
                  </a:lnTo>
                  <a:lnTo>
                    <a:pt x="72918" y="52377"/>
                  </a:lnTo>
                  <a:lnTo>
                    <a:pt x="83328" y="94127"/>
                  </a:lnTo>
                  <a:lnTo>
                    <a:pt x="104568" y="1233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922"/>
          <p:cNvGrpSpPr/>
          <p:nvPr/>
        </p:nvGrpSpPr>
        <p:grpSpPr>
          <a:xfrm>
            <a:off x="9305925" y="963741"/>
            <a:ext cx="283798" cy="328904"/>
            <a:chOff x="9305925" y="963741"/>
            <a:chExt cx="283798" cy="328904"/>
          </a:xfrm>
        </p:grpSpPr>
        <p:sp>
          <p:nvSpPr>
            <p:cNvPr id="119" name="SMARTInkShape-3936"/>
            <p:cNvSpPr/>
            <p:nvPr>
              <p:custDataLst>
                <p:tags r:id="rId75"/>
              </p:custDataLst>
            </p:nvPr>
          </p:nvSpPr>
          <p:spPr>
            <a:xfrm>
              <a:off x="9324975" y="963741"/>
              <a:ext cx="9526" cy="304197"/>
            </a:xfrm>
            <a:custGeom>
              <a:avLst/>
              <a:gdLst/>
              <a:ahLst/>
              <a:cxnLst/>
              <a:rect l="0" t="0" r="0" b="0"/>
              <a:pathLst>
                <a:path w="9526" h="304197">
                  <a:moveTo>
                    <a:pt x="0" y="17334"/>
                  </a:moveTo>
                  <a:lnTo>
                    <a:pt x="0" y="17334"/>
                  </a:lnTo>
                  <a:lnTo>
                    <a:pt x="0" y="12277"/>
                  </a:lnTo>
                  <a:lnTo>
                    <a:pt x="2822" y="6973"/>
                  </a:lnTo>
                  <a:lnTo>
                    <a:pt x="8201" y="0"/>
                  </a:lnTo>
                  <a:lnTo>
                    <a:pt x="9410" y="38207"/>
                  </a:lnTo>
                  <a:lnTo>
                    <a:pt x="9503" y="81390"/>
                  </a:lnTo>
                  <a:lnTo>
                    <a:pt x="9520" y="127236"/>
                  </a:lnTo>
                  <a:lnTo>
                    <a:pt x="9524" y="165609"/>
                  </a:lnTo>
                  <a:lnTo>
                    <a:pt x="9525" y="202731"/>
                  </a:lnTo>
                  <a:lnTo>
                    <a:pt x="9525" y="244422"/>
                  </a:lnTo>
                  <a:lnTo>
                    <a:pt x="9525" y="287480"/>
                  </a:lnTo>
                  <a:lnTo>
                    <a:pt x="9525" y="300030"/>
                  </a:lnTo>
                  <a:lnTo>
                    <a:pt x="8467" y="303164"/>
                  </a:lnTo>
                  <a:lnTo>
                    <a:pt x="6703" y="304196"/>
                  </a:lnTo>
                  <a:lnTo>
                    <a:pt x="4468" y="303825"/>
                  </a:lnTo>
                  <a:lnTo>
                    <a:pt x="2979" y="302520"/>
                  </a:lnTo>
                  <a:lnTo>
                    <a:pt x="0" y="293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937"/>
            <p:cNvSpPr/>
            <p:nvPr>
              <p:custDataLst>
                <p:tags r:id="rId76"/>
              </p:custDataLst>
            </p:nvPr>
          </p:nvSpPr>
          <p:spPr>
            <a:xfrm>
              <a:off x="9305925" y="988495"/>
              <a:ext cx="161926" cy="259281"/>
            </a:xfrm>
            <a:custGeom>
              <a:avLst/>
              <a:gdLst/>
              <a:ahLst/>
              <a:cxnLst/>
              <a:rect l="0" t="0" r="0" b="0"/>
              <a:pathLst>
                <a:path w="161926" h="259281">
                  <a:moveTo>
                    <a:pt x="0" y="202130"/>
                  </a:moveTo>
                  <a:lnTo>
                    <a:pt x="0" y="202130"/>
                  </a:lnTo>
                  <a:lnTo>
                    <a:pt x="0" y="158818"/>
                  </a:lnTo>
                  <a:lnTo>
                    <a:pt x="0" y="147713"/>
                  </a:lnTo>
                  <a:lnTo>
                    <a:pt x="1058" y="146802"/>
                  </a:lnTo>
                  <a:lnTo>
                    <a:pt x="5057" y="145790"/>
                  </a:lnTo>
                  <a:lnTo>
                    <a:pt x="47947" y="145011"/>
                  </a:lnTo>
                  <a:lnTo>
                    <a:pt x="54189" y="145001"/>
                  </a:lnTo>
                  <a:lnTo>
                    <a:pt x="66770" y="139345"/>
                  </a:lnTo>
                  <a:lnTo>
                    <a:pt x="102929" y="108401"/>
                  </a:lnTo>
                  <a:lnTo>
                    <a:pt x="126559" y="71810"/>
                  </a:lnTo>
                  <a:lnTo>
                    <a:pt x="139995" y="35469"/>
                  </a:lnTo>
                  <a:lnTo>
                    <a:pt x="150908" y="534"/>
                  </a:lnTo>
                  <a:lnTo>
                    <a:pt x="151404" y="0"/>
                  </a:lnTo>
                  <a:lnTo>
                    <a:pt x="152313" y="36318"/>
                  </a:lnTo>
                  <a:lnTo>
                    <a:pt x="152374" y="80681"/>
                  </a:lnTo>
                  <a:lnTo>
                    <a:pt x="153451" y="121578"/>
                  </a:lnTo>
                  <a:lnTo>
                    <a:pt x="158945" y="160506"/>
                  </a:lnTo>
                  <a:lnTo>
                    <a:pt x="161336" y="203119"/>
                  </a:lnTo>
                  <a:lnTo>
                    <a:pt x="161925" y="259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938"/>
            <p:cNvSpPr/>
            <p:nvPr>
              <p:custDataLst>
                <p:tags r:id="rId77"/>
              </p:custDataLst>
            </p:nvPr>
          </p:nvSpPr>
          <p:spPr>
            <a:xfrm>
              <a:off x="9506930" y="1200150"/>
              <a:ext cx="82793" cy="92495"/>
            </a:xfrm>
            <a:custGeom>
              <a:avLst/>
              <a:gdLst/>
              <a:ahLst/>
              <a:cxnLst/>
              <a:rect l="0" t="0" r="0" b="0"/>
              <a:pathLst>
                <a:path w="82793" h="92495">
                  <a:moveTo>
                    <a:pt x="56170" y="0"/>
                  </a:moveTo>
                  <a:lnTo>
                    <a:pt x="56170" y="0"/>
                  </a:lnTo>
                  <a:lnTo>
                    <a:pt x="25579" y="0"/>
                  </a:lnTo>
                  <a:lnTo>
                    <a:pt x="15763" y="5644"/>
                  </a:lnTo>
                  <a:lnTo>
                    <a:pt x="10182" y="10113"/>
                  </a:lnTo>
                  <a:lnTo>
                    <a:pt x="3981" y="20722"/>
                  </a:lnTo>
                  <a:lnTo>
                    <a:pt x="0" y="49837"/>
                  </a:lnTo>
                  <a:lnTo>
                    <a:pt x="5100" y="64836"/>
                  </a:lnTo>
                  <a:lnTo>
                    <a:pt x="20565" y="86655"/>
                  </a:lnTo>
                  <a:lnTo>
                    <a:pt x="32937" y="91430"/>
                  </a:lnTo>
                  <a:lnTo>
                    <a:pt x="46902" y="92494"/>
                  </a:lnTo>
                  <a:lnTo>
                    <a:pt x="56637" y="89439"/>
                  </a:lnTo>
                  <a:lnTo>
                    <a:pt x="68068" y="81769"/>
                  </a:lnTo>
                  <a:lnTo>
                    <a:pt x="78157" y="62681"/>
                  </a:lnTo>
                  <a:lnTo>
                    <a:pt x="82792" y="47030"/>
                  </a:lnTo>
                  <a:lnTo>
                    <a:pt x="81327" y="41936"/>
                  </a:lnTo>
                  <a:lnTo>
                    <a:pt x="5617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923"/>
          <p:cNvGrpSpPr/>
          <p:nvPr/>
        </p:nvGrpSpPr>
        <p:grpSpPr>
          <a:xfrm>
            <a:off x="9953625" y="1019175"/>
            <a:ext cx="149983" cy="219076"/>
            <a:chOff x="9953625" y="1019175"/>
            <a:chExt cx="149983" cy="219076"/>
          </a:xfrm>
        </p:grpSpPr>
        <p:sp>
          <p:nvSpPr>
            <p:cNvPr id="123" name="SMARTInkShape-3939"/>
            <p:cNvSpPr/>
            <p:nvPr>
              <p:custDataLst>
                <p:tags r:id="rId72"/>
              </p:custDataLst>
            </p:nvPr>
          </p:nvSpPr>
          <p:spPr>
            <a:xfrm>
              <a:off x="9972675" y="1133475"/>
              <a:ext cx="9411" cy="104776"/>
            </a:xfrm>
            <a:custGeom>
              <a:avLst/>
              <a:gdLst/>
              <a:ahLst/>
              <a:cxnLst/>
              <a:rect l="0" t="0" r="0" b="0"/>
              <a:pathLst>
                <a:path w="9411" h="10477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8202" y="49181"/>
                  </a:lnTo>
                  <a:lnTo>
                    <a:pt x="9410" y="91654"/>
                  </a:lnTo>
                  <a:lnTo>
                    <a:pt x="8389" y="96028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940"/>
            <p:cNvSpPr/>
            <p:nvPr>
              <p:custDataLst>
                <p:tags r:id="rId73"/>
              </p:custDataLst>
            </p:nvPr>
          </p:nvSpPr>
          <p:spPr>
            <a:xfrm>
              <a:off x="9953625" y="1019175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57150"/>
                  </a:moveTo>
                  <a:lnTo>
                    <a:pt x="0" y="571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941"/>
            <p:cNvSpPr/>
            <p:nvPr>
              <p:custDataLst>
                <p:tags r:id="rId74"/>
              </p:custDataLst>
            </p:nvPr>
          </p:nvSpPr>
          <p:spPr>
            <a:xfrm>
              <a:off x="10022675" y="1042262"/>
              <a:ext cx="80933" cy="195989"/>
            </a:xfrm>
            <a:custGeom>
              <a:avLst/>
              <a:gdLst/>
              <a:ahLst/>
              <a:cxnLst/>
              <a:rect l="0" t="0" r="0" b="0"/>
              <a:pathLst>
                <a:path w="80933" h="195989">
                  <a:moveTo>
                    <a:pt x="54775" y="5488"/>
                  </a:moveTo>
                  <a:lnTo>
                    <a:pt x="54775" y="5488"/>
                  </a:lnTo>
                  <a:lnTo>
                    <a:pt x="49718" y="5488"/>
                  </a:lnTo>
                  <a:lnTo>
                    <a:pt x="30925" y="0"/>
                  </a:lnTo>
                  <a:lnTo>
                    <a:pt x="19128" y="2343"/>
                  </a:lnTo>
                  <a:lnTo>
                    <a:pt x="5642" y="9613"/>
                  </a:lnTo>
                  <a:lnTo>
                    <a:pt x="2970" y="13529"/>
                  </a:lnTo>
                  <a:lnTo>
                    <a:pt x="0" y="23526"/>
                  </a:lnTo>
                  <a:lnTo>
                    <a:pt x="1503" y="35024"/>
                  </a:lnTo>
                  <a:lnTo>
                    <a:pt x="8523" y="59394"/>
                  </a:lnTo>
                  <a:lnTo>
                    <a:pt x="45700" y="100920"/>
                  </a:lnTo>
                  <a:lnTo>
                    <a:pt x="76469" y="131941"/>
                  </a:lnTo>
                  <a:lnTo>
                    <a:pt x="80292" y="144240"/>
                  </a:lnTo>
                  <a:lnTo>
                    <a:pt x="80932" y="159230"/>
                  </a:lnTo>
                  <a:lnTo>
                    <a:pt x="77688" y="172948"/>
                  </a:lnTo>
                  <a:lnTo>
                    <a:pt x="69897" y="183279"/>
                  </a:lnTo>
                  <a:lnTo>
                    <a:pt x="60437" y="190339"/>
                  </a:lnTo>
                  <a:lnTo>
                    <a:pt x="45250" y="195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924"/>
          <p:cNvGrpSpPr/>
          <p:nvPr/>
        </p:nvGrpSpPr>
        <p:grpSpPr>
          <a:xfrm>
            <a:off x="10591800" y="966062"/>
            <a:ext cx="600076" cy="305469"/>
            <a:chOff x="10591800" y="966062"/>
            <a:chExt cx="600076" cy="305469"/>
          </a:xfrm>
        </p:grpSpPr>
        <p:sp>
          <p:nvSpPr>
            <p:cNvPr id="127" name="SMARTInkShape-3942"/>
            <p:cNvSpPr/>
            <p:nvPr>
              <p:custDataLst>
                <p:tags r:id="rId67"/>
              </p:custDataLst>
            </p:nvPr>
          </p:nvSpPr>
          <p:spPr>
            <a:xfrm>
              <a:off x="10632718" y="966062"/>
              <a:ext cx="73383" cy="305469"/>
            </a:xfrm>
            <a:custGeom>
              <a:avLst/>
              <a:gdLst/>
              <a:ahLst/>
              <a:cxnLst/>
              <a:rect l="0" t="0" r="0" b="0"/>
              <a:pathLst>
                <a:path w="73383" h="305469">
                  <a:moveTo>
                    <a:pt x="35282" y="5488"/>
                  </a:moveTo>
                  <a:lnTo>
                    <a:pt x="35282" y="5488"/>
                  </a:lnTo>
                  <a:lnTo>
                    <a:pt x="40339" y="5488"/>
                  </a:lnTo>
                  <a:lnTo>
                    <a:pt x="41828" y="4430"/>
                  </a:lnTo>
                  <a:lnTo>
                    <a:pt x="42820" y="2666"/>
                  </a:lnTo>
                  <a:lnTo>
                    <a:pt x="43484" y="431"/>
                  </a:lnTo>
                  <a:lnTo>
                    <a:pt x="43924" y="0"/>
                  </a:lnTo>
                  <a:lnTo>
                    <a:pt x="44219" y="771"/>
                  </a:lnTo>
                  <a:lnTo>
                    <a:pt x="44416" y="2343"/>
                  </a:lnTo>
                  <a:lnTo>
                    <a:pt x="49747" y="9613"/>
                  </a:lnTo>
                  <a:lnTo>
                    <a:pt x="49473" y="21079"/>
                  </a:lnTo>
                  <a:lnTo>
                    <a:pt x="45728" y="59368"/>
                  </a:lnTo>
                  <a:lnTo>
                    <a:pt x="37384" y="95663"/>
                  </a:lnTo>
                  <a:lnTo>
                    <a:pt x="28613" y="135688"/>
                  </a:lnTo>
                  <a:lnTo>
                    <a:pt x="19313" y="177886"/>
                  </a:lnTo>
                  <a:lnTo>
                    <a:pt x="6688" y="218361"/>
                  </a:lnTo>
                  <a:lnTo>
                    <a:pt x="0" y="254123"/>
                  </a:lnTo>
                  <a:lnTo>
                    <a:pt x="550" y="276859"/>
                  </a:lnTo>
                  <a:lnTo>
                    <a:pt x="7852" y="294020"/>
                  </a:lnTo>
                  <a:lnTo>
                    <a:pt x="12762" y="299442"/>
                  </a:lnTo>
                  <a:lnTo>
                    <a:pt x="23862" y="305468"/>
                  </a:lnTo>
                  <a:lnTo>
                    <a:pt x="29785" y="304958"/>
                  </a:lnTo>
                  <a:lnTo>
                    <a:pt x="42010" y="298747"/>
                  </a:lnTo>
                  <a:lnTo>
                    <a:pt x="60796" y="283350"/>
                  </a:lnTo>
                  <a:lnTo>
                    <a:pt x="73382" y="243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943"/>
            <p:cNvSpPr/>
            <p:nvPr>
              <p:custDataLst>
                <p:tags r:id="rId68"/>
              </p:custDataLst>
            </p:nvPr>
          </p:nvSpPr>
          <p:spPr>
            <a:xfrm>
              <a:off x="10591800" y="11144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18828" y="16228"/>
                  </a:lnTo>
                  <a:lnTo>
                    <a:pt x="57106" y="1084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944"/>
            <p:cNvSpPr/>
            <p:nvPr>
              <p:custDataLst>
                <p:tags r:id="rId69"/>
              </p:custDataLst>
            </p:nvPr>
          </p:nvSpPr>
          <p:spPr>
            <a:xfrm>
              <a:off x="10734675" y="1104900"/>
              <a:ext cx="85726" cy="135848"/>
            </a:xfrm>
            <a:custGeom>
              <a:avLst/>
              <a:gdLst/>
              <a:ahLst/>
              <a:cxnLst/>
              <a:rect l="0" t="0" r="0" b="0"/>
              <a:pathLst>
                <a:path w="85726" h="135848">
                  <a:moveTo>
                    <a:pt x="0" y="0"/>
                  </a:moveTo>
                  <a:lnTo>
                    <a:pt x="0" y="0"/>
                  </a:lnTo>
                  <a:lnTo>
                    <a:pt x="8663" y="7604"/>
                  </a:lnTo>
                  <a:lnTo>
                    <a:pt x="22792" y="17305"/>
                  </a:lnTo>
                  <a:lnTo>
                    <a:pt x="44221" y="45717"/>
                  </a:lnTo>
                  <a:lnTo>
                    <a:pt x="63839" y="87321"/>
                  </a:lnTo>
                  <a:lnTo>
                    <a:pt x="64357" y="100193"/>
                  </a:lnTo>
                  <a:lnTo>
                    <a:pt x="61058" y="116496"/>
                  </a:lnTo>
                  <a:lnTo>
                    <a:pt x="53242" y="128682"/>
                  </a:lnTo>
                  <a:lnTo>
                    <a:pt x="48195" y="133413"/>
                  </a:lnTo>
                  <a:lnTo>
                    <a:pt x="43772" y="135508"/>
                  </a:lnTo>
                  <a:lnTo>
                    <a:pt x="39765" y="135847"/>
                  </a:lnTo>
                  <a:lnTo>
                    <a:pt x="36035" y="135015"/>
                  </a:lnTo>
                  <a:lnTo>
                    <a:pt x="33549" y="132343"/>
                  </a:lnTo>
                  <a:lnTo>
                    <a:pt x="30786" y="123730"/>
                  </a:lnTo>
                  <a:lnTo>
                    <a:pt x="36615" y="93350"/>
                  </a:lnTo>
                  <a:lnTo>
                    <a:pt x="47958" y="62419"/>
                  </a:lnTo>
                  <a:lnTo>
                    <a:pt x="857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945"/>
            <p:cNvSpPr/>
            <p:nvPr>
              <p:custDataLst>
                <p:tags r:id="rId70"/>
              </p:custDataLst>
            </p:nvPr>
          </p:nvSpPr>
          <p:spPr>
            <a:xfrm>
              <a:off x="10858533" y="1123950"/>
              <a:ext cx="238093" cy="119041"/>
            </a:xfrm>
            <a:custGeom>
              <a:avLst/>
              <a:gdLst/>
              <a:ahLst/>
              <a:cxnLst/>
              <a:rect l="0" t="0" r="0" b="0"/>
              <a:pathLst>
                <a:path w="238093" h="119041">
                  <a:moveTo>
                    <a:pt x="9492" y="0"/>
                  </a:moveTo>
                  <a:lnTo>
                    <a:pt x="9492" y="0"/>
                  </a:lnTo>
                  <a:lnTo>
                    <a:pt x="4435" y="5056"/>
                  </a:lnTo>
                  <a:lnTo>
                    <a:pt x="4004" y="7604"/>
                  </a:lnTo>
                  <a:lnTo>
                    <a:pt x="4775" y="10361"/>
                  </a:lnTo>
                  <a:lnTo>
                    <a:pt x="7396" y="16247"/>
                  </a:lnTo>
                  <a:lnTo>
                    <a:pt x="8561" y="22390"/>
                  </a:lnTo>
                  <a:lnTo>
                    <a:pt x="796" y="69349"/>
                  </a:lnTo>
                  <a:lnTo>
                    <a:pt x="0" y="110518"/>
                  </a:lnTo>
                  <a:lnTo>
                    <a:pt x="2804" y="115441"/>
                  </a:lnTo>
                  <a:lnTo>
                    <a:pt x="5033" y="118236"/>
                  </a:lnTo>
                  <a:lnTo>
                    <a:pt x="7577" y="119040"/>
                  </a:lnTo>
                  <a:lnTo>
                    <a:pt x="10332" y="118519"/>
                  </a:lnTo>
                  <a:lnTo>
                    <a:pt x="17272" y="114058"/>
                  </a:lnTo>
                  <a:lnTo>
                    <a:pt x="39967" y="93089"/>
                  </a:lnTo>
                  <a:lnTo>
                    <a:pt x="68881" y="46079"/>
                  </a:lnTo>
                  <a:lnTo>
                    <a:pt x="74008" y="33173"/>
                  </a:lnTo>
                  <a:lnTo>
                    <a:pt x="75528" y="24763"/>
                  </a:lnTo>
                  <a:lnTo>
                    <a:pt x="75741" y="24976"/>
                  </a:lnTo>
                  <a:lnTo>
                    <a:pt x="78985" y="67557"/>
                  </a:lnTo>
                  <a:lnTo>
                    <a:pt x="84368" y="87193"/>
                  </a:lnTo>
                  <a:lnTo>
                    <a:pt x="86926" y="89879"/>
                  </a:lnTo>
                  <a:lnTo>
                    <a:pt x="95412" y="92863"/>
                  </a:lnTo>
                  <a:lnTo>
                    <a:pt x="112090" y="94543"/>
                  </a:lnTo>
                  <a:lnTo>
                    <a:pt x="124235" y="89291"/>
                  </a:lnTo>
                  <a:lnTo>
                    <a:pt x="166648" y="56627"/>
                  </a:lnTo>
                  <a:lnTo>
                    <a:pt x="174589" y="44217"/>
                  </a:lnTo>
                  <a:lnTo>
                    <a:pt x="180106" y="22782"/>
                  </a:lnTo>
                  <a:lnTo>
                    <a:pt x="179326" y="21538"/>
                  </a:lnTo>
                  <a:lnTo>
                    <a:pt x="177746" y="20709"/>
                  </a:lnTo>
                  <a:lnTo>
                    <a:pt x="175638" y="20156"/>
                  </a:lnTo>
                  <a:lnTo>
                    <a:pt x="162553" y="24434"/>
                  </a:lnTo>
                  <a:lnTo>
                    <a:pt x="154072" y="32379"/>
                  </a:lnTo>
                  <a:lnTo>
                    <a:pt x="147834" y="42966"/>
                  </a:lnTo>
                  <a:lnTo>
                    <a:pt x="143828" y="67009"/>
                  </a:lnTo>
                  <a:lnTo>
                    <a:pt x="144339" y="79523"/>
                  </a:lnTo>
                  <a:lnTo>
                    <a:pt x="148092" y="92141"/>
                  </a:lnTo>
                  <a:lnTo>
                    <a:pt x="156110" y="101982"/>
                  </a:lnTo>
                  <a:lnTo>
                    <a:pt x="166731" y="108825"/>
                  </a:lnTo>
                  <a:lnTo>
                    <a:pt x="186727" y="112678"/>
                  </a:lnTo>
                  <a:lnTo>
                    <a:pt x="215347" y="112761"/>
                  </a:lnTo>
                  <a:lnTo>
                    <a:pt x="238092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946"/>
            <p:cNvSpPr/>
            <p:nvPr>
              <p:custDataLst>
                <p:tags r:id="rId71"/>
              </p:custDataLst>
            </p:nvPr>
          </p:nvSpPr>
          <p:spPr>
            <a:xfrm>
              <a:off x="11183673" y="1200150"/>
              <a:ext cx="8203" cy="9526"/>
            </a:xfrm>
            <a:custGeom>
              <a:avLst/>
              <a:gdLst/>
              <a:ahLst/>
              <a:cxnLst/>
              <a:rect l="0" t="0" r="0" b="0"/>
              <a:pathLst>
                <a:path w="8203" h="9526">
                  <a:moveTo>
                    <a:pt x="8202" y="0"/>
                  </a:moveTo>
                  <a:lnTo>
                    <a:pt x="8202" y="0"/>
                  </a:lnTo>
                  <a:lnTo>
                    <a:pt x="0" y="8201"/>
                  </a:lnTo>
                  <a:lnTo>
                    <a:pt x="618" y="8642"/>
                  </a:lnTo>
                  <a:lnTo>
                    <a:pt x="820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925"/>
          <p:cNvGrpSpPr/>
          <p:nvPr/>
        </p:nvGrpSpPr>
        <p:grpSpPr>
          <a:xfrm>
            <a:off x="944415" y="2211516"/>
            <a:ext cx="407815" cy="322135"/>
            <a:chOff x="944415" y="2211516"/>
            <a:chExt cx="407815" cy="322135"/>
          </a:xfrm>
        </p:grpSpPr>
        <p:sp>
          <p:nvSpPr>
            <p:cNvPr id="133" name="SMARTInkShape-3947"/>
            <p:cNvSpPr/>
            <p:nvPr>
              <p:custDataLst>
                <p:tags r:id="rId64"/>
              </p:custDataLst>
            </p:nvPr>
          </p:nvSpPr>
          <p:spPr>
            <a:xfrm>
              <a:off x="944415" y="2343590"/>
              <a:ext cx="354294" cy="47151"/>
            </a:xfrm>
            <a:custGeom>
              <a:avLst/>
              <a:gdLst/>
              <a:ahLst/>
              <a:cxnLst/>
              <a:rect l="0" t="0" r="0" b="0"/>
              <a:pathLst>
                <a:path w="354294" h="47151">
                  <a:moveTo>
                    <a:pt x="17610" y="37660"/>
                  </a:moveTo>
                  <a:lnTo>
                    <a:pt x="17610" y="37660"/>
                  </a:lnTo>
                  <a:lnTo>
                    <a:pt x="12553" y="37660"/>
                  </a:lnTo>
                  <a:lnTo>
                    <a:pt x="11064" y="38718"/>
                  </a:lnTo>
                  <a:lnTo>
                    <a:pt x="10071" y="40482"/>
                  </a:lnTo>
                  <a:lnTo>
                    <a:pt x="9409" y="42716"/>
                  </a:lnTo>
                  <a:lnTo>
                    <a:pt x="7909" y="44206"/>
                  </a:lnTo>
                  <a:lnTo>
                    <a:pt x="0" y="46793"/>
                  </a:lnTo>
                  <a:lnTo>
                    <a:pt x="38459" y="47150"/>
                  </a:lnTo>
                  <a:lnTo>
                    <a:pt x="75881" y="42118"/>
                  </a:lnTo>
                  <a:lnTo>
                    <a:pt x="110370" y="38981"/>
                  </a:lnTo>
                  <a:lnTo>
                    <a:pt x="155867" y="32995"/>
                  </a:lnTo>
                  <a:lnTo>
                    <a:pt x="188419" y="27472"/>
                  </a:lnTo>
                  <a:lnTo>
                    <a:pt x="230851" y="18414"/>
                  </a:lnTo>
                  <a:lnTo>
                    <a:pt x="273632" y="10928"/>
                  </a:lnTo>
                  <a:lnTo>
                    <a:pt x="316028" y="2903"/>
                  </a:lnTo>
                  <a:lnTo>
                    <a:pt x="339953" y="0"/>
                  </a:lnTo>
                  <a:lnTo>
                    <a:pt x="348904" y="2578"/>
                  </a:lnTo>
                  <a:lnTo>
                    <a:pt x="352773" y="4747"/>
                  </a:lnTo>
                  <a:lnTo>
                    <a:pt x="354293" y="6193"/>
                  </a:lnTo>
                  <a:lnTo>
                    <a:pt x="350985" y="9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948"/>
            <p:cNvSpPr/>
            <p:nvPr>
              <p:custDataLst>
                <p:tags r:id="rId65"/>
              </p:custDataLst>
            </p:nvPr>
          </p:nvSpPr>
          <p:spPr>
            <a:xfrm>
              <a:off x="983925" y="2419350"/>
              <a:ext cx="330526" cy="66168"/>
            </a:xfrm>
            <a:custGeom>
              <a:avLst/>
              <a:gdLst/>
              <a:ahLst/>
              <a:cxnLst/>
              <a:rect l="0" t="0" r="0" b="0"/>
              <a:pathLst>
                <a:path w="330526" h="66168">
                  <a:moveTo>
                    <a:pt x="63825" y="47625"/>
                  </a:moveTo>
                  <a:lnTo>
                    <a:pt x="63825" y="47625"/>
                  </a:lnTo>
                  <a:lnTo>
                    <a:pt x="17202" y="62813"/>
                  </a:lnTo>
                  <a:lnTo>
                    <a:pt x="0" y="66167"/>
                  </a:lnTo>
                  <a:lnTo>
                    <a:pt x="13164" y="61468"/>
                  </a:lnTo>
                  <a:lnTo>
                    <a:pt x="59149" y="56945"/>
                  </a:lnTo>
                  <a:lnTo>
                    <a:pt x="105778" y="49062"/>
                  </a:lnTo>
                  <a:lnTo>
                    <a:pt x="146811" y="42994"/>
                  </a:lnTo>
                  <a:lnTo>
                    <a:pt x="184016" y="39550"/>
                  </a:lnTo>
                  <a:lnTo>
                    <a:pt x="223974" y="30782"/>
                  </a:lnTo>
                  <a:lnTo>
                    <a:pt x="261814" y="18859"/>
                  </a:lnTo>
                  <a:lnTo>
                    <a:pt x="309191" y="6312"/>
                  </a:lnTo>
                  <a:lnTo>
                    <a:pt x="330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949"/>
            <p:cNvSpPr/>
            <p:nvPr>
              <p:custDataLst>
                <p:tags r:id="rId66"/>
              </p:custDataLst>
            </p:nvPr>
          </p:nvSpPr>
          <p:spPr>
            <a:xfrm>
              <a:off x="1203497" y="2211516"/>
              <a:ext cx="148733" cy="322135"/>
            </a:xfrm>
            <a:custGeom>
              <a:avLst/>
              <a:gdLst/>
              <a:ahLst/>
              <a:cxnLst/>
              <a:rect l="0" t="0" r="0" b="0"/>
              <a:pathLst>
                <a:path w="148733" h="322135">
                  <a:moveTo>
                    <a:pt x="34753" y="17334"/>
                  </a:moveTo>
                  <a:lnTo>
                    <a:pt x="34753" y="17334"/>
                  </a:lnTo>
                  <a:lnTo>
                    <a:pt x="86" y="0"/>
                  </a:lnTo>
                  <a:lnTo>
                    <a:pt x="0" y="486"/>
                  </a:lnTo>
                  <a:lnTo>
                    <a:pt x="41736" y="43354"/>
                  </a:lnTo>
                  <a:lnTo>
                    <a:pt x="87460" y="80888"/>
                  </a:lnTo>
                  <a:lnTo>
                    <a:pt x="130542" y="122699"/>
                  </a:lnTo>
                  <a:lnTo>
                    <a:pt x="140826" y="134013"/>
                  </a:lnTo>
                  <a:lnTo>
                    <a:pt x="145396" y="142569"/>
                  </a:lnTo>
                  <a:lnTo>
                    <a:pt x="148732" y="184687"/>
                  </a:lnTo>
                  <a:lnTo>
                    <a:pt x="143266" y="197899"/>
                  </a:lnTo>
                  <a:lnTo>
                    <a:pt x="120806" y="243912"/>
                  </a:lnTo>
                  <a:lnTo>
                    <a:pt x="105704" y="283964"/>
                  </a:lnTo>
                  <a:lnTo>
                    <a:pt x="103329" y="298467"/>
                  </a:lnTo>
                  <a:lnTo>
                    <a:pt x="110953" y="322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926"/>
          <p:cNvGrpSpPr/>
          <p:nvPr/>
        </p:nvGrpSpPr>
        <p:grpSpPr>
          <a:xfrm>
            <a:off x="1710282" y="2118844"/>
            <a:ext cx="956719" cy="313839"/>
            <a:chOff x="1710282" y="2118844"/>
            <a:chExt cx="956719" cy="313839"/>
          </a:xfrm>
        </p:grpSpPr>
        <p:sp>
          <p:nvSpPr>
            <p:cNvPr id="137" name="SMARTInkShape-3950"/>
            <p:cNvSpPr/>
            <p:nvPr>
              <p:custDataLst>
                <p:tags r:id="rId59"/>
              </p:custDataLst>
            </p:nvPr>
          </p:nvSpPr>
          <p:spPr>
            <a:xfrm>
              <a:off x="1710282" y="2230174"/>
              <a:ext cx="79312" cy="202509"/>
            </a:xfrm>
            <a:custGeom>
              <a:avLst/>
              <a:gdLst/>
              <a:ahLst/>
              <a:cxnLst/>
              <a:rect l="0" t="0" r="0" b="0"/>
              <a:pathLst>
                <a:path w="79312" h="202509">
                  <a:moveTo>
                    <a:pt x="61368" y="8201"/>
                  </a:moveTo>
                  <a:lnTo>
                    <a:pt x="61368" y="8201"/>
                  </a:lnTo>
                  <a:lnTo>
                    <a:pt x="56312" y="8201"/>
                  </a:lnTo>
                  <a:lnTo>
                    <a:pt x="54822" y="7143"/>
                  </a:lnTo>
                  <a:lnTo>
                    <a:pt x="53829" y="5379"/>
                  </a:lnTo>
                  <a:lnTo>
                    <a:pt x="53167" y="3145"/>
                  </a:lnTo>
                  <a:lnTo>
                    <a:pt x="50609" y="1655"/>
                  </a:lnTo>
                  <a:lnTo>
                    <a:pt x="42122" y="0"/>
                  </a:lnTo>
                  <a:lnTo>
                    <a:pt x="34117" y="2087"/>
                  </a:lnTo>
                  <a:lnTo>
                    <a:pt x="20354" y="12050"/>
                  </a:lnTo>
                  <a:lnTo>
                    <a:pt x="1066" y="38686"/>
                  </a:lnTo>
                  <a:lnTo>
                    <a:pt x="0" y="43341"/>
                  </a:lnTo>
                  <a:lnTo>
                    <a:pt x="3454" y="72147"/>
                  </a:lnTo>
                  <a:lnTo>
                    <a:pt x="9523" y="84599"/>
                  </a:lnTo>
                  <a:lnTo>
                    <a:pt x="48978" y="128863"/>
                  </a:lnTo>
                  <a:lnTo>
                    <a:pt x="72013" y="154253"/>
                  </a:lnTo>
                  <a:lnTo>
                    <a:pt x="77928" y="172243"/>
                  </a:lnTo>
                  <a:lnTo>
                    <a:pt x="79311" y="180945"/>
                  </a:lnTo>
                  <a:lnTo>
                    <a:pt x="77563" y="184747"/>
                  </a:lnTo>
                  <a:lnTo>
                    <a:pt x="69977" y="191794"/>
                  </a:lnTo>
                  <a:lnTo>
                    <a:pt x="53806" y="201711"/>
                  </a:lnTo>
                  <a:lnTo>
                    <a:pt x="38957" y="202508"/>
                  </a:lnTo>
                  <a:lnTo>
                    <a:pt x="23891" y="199334"/>
                  </a:lnTo>
                  <a:lnTo>
                    <a:pt x="13667" y="194397"/>
                  </a:lnTo>
                  <a:lnTo>
                    <a:pt x="10517" y="190540"/>
                  </a:lnTo>
                  <a:lnTo>
                    <a:pt x="6085" y="176057"/>
                  </a:lnTo>
                  <a:lnTo>
                    <a:pt x="4218" y="160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951"/>
            <p:cNvSpPr/>
            <p:nvPr>
              <p:custDataLst>
                <p:tags r:id="rId60"/>
              </p:custDataLst>
            </p:nvPr>
          </p:nvSpPr>
          <p:spPr>
            <a:xfrm>
              <a:off x="1876541" y="2258749"/>
              <a:ext cx="190385" cy="147129"/>
            </a:xfrm>
            <a:custGeom>
              <a:avLst/>
              <a:gdLst/>
              <a:ahLst/>
              <a:cxnLst/>
              <a:rect l="0" t="0" r="0" b="0"/>
              <a:pathLst>
                <a:path w="190385" h="147129">
                  <a:moveTo>
                    <a:pt x="9409" y="8201"/>
                  </a:moveTo>
                  <a:lnTo>
                    <a:pt x="9409" y="8201"/>
                  </a:lnTo>
                  <a:lnTo>
                    <a:pt x="9409" y="3145"/>
                  </a:lnTo>
                  <a:lnTo>
                    <a:pt x="8351" y="1655"/>
                  </a:lnTo>
                  <a:lnTo>
                    <a:pt x="6587" y="662"/>
                  </a:lnTo>
                  <a:lnTo>
                    <a:pt x="4353" y="0"/>
                  </a:lnTo>
                  <a:lnTo>
                    <a:pt x="2863" y="617"/>
                  </a:lnTo>
                  <a:lnTo>
                    <a:pt x="1870" y="2087"/>
                  </a:lnTo>
                  <a:lnTo>
                    <a:pt x="276" y="6993"/>
                  </a:lnTo>
                  <a:lnTo>
                    <a:pt x="0" y="12899"/>
                  </a:lnTo>
                  <a:lnTo>
                    <a:pt x="8095" y="53930"/>
                  </a:lnTo>
                  <a:lnTo>
                    <a:pt x="9150" y="93551"/>
                  </a:lnTo>
                  <a:lnTo>
                    <a:pt x="9375" y="136445"/>
                  </a:lnTo>
                  <a:lnTo>
                    <a:pt x="9402" y="147128"/>
                  </a:lnTo>
                  <a:lnTo>
                    <a:pt x="14465" y="105203"/>
                  </a:lnTo>
                  <a:lnTo>
                    <a:pt x="21168" y="58879"/>
                  </a:lnTo>
                  <a:lnTo>
                    <a:pt x="27019" y="41142"/>
                  </a:lnTo>
                  <a:lnTo>
                    <a:pt x="28557" y="39687"/>
                  </a:lnTo>
                  <a:lnTo>
                    <a:pt x="33089" y="38070"/>
                  </a:lnTo>
                  <a:lnTo>
                    <a:pt x="35779" y="39755"/>
                  </a:lnTo>
                  <a:lnTo>
                    <a:pt x="47701" y="57669"/>
                  </a:lnTo>
                  <a:lnTo>
                    <a:pt x="62351" y="93306"/>
                  </a:lnTo>
                  <a:lnTo>
                    <a:pt x="66005" y="115233"/>
                  </a:lnTo>
                  <a:lnTo>
                    <a:pt x="67248" y="116597"/>
                  </a:lnTo>
                  <a:lnTo>
                    <a:pt x="69135" y="116449"/>
                  </a:lnTo>
                  <a:lnTo>
                    <a:pt x="71452" y="115291"/>
                  </a:lnTo>
                  <a:lnTo>
                    <a:pt x="72996" y="112403"/>
                  </a:lnTo>
                  <a:lnTo>
                    <a:pt x="77930" y="80618"/>
                  </a:lnTo>
                  <a:lnTo>
                    <a:pt x="91108" y="55706"/>
                  </a:lnTo>
                  <a:lnTo>
                    <a:pt x="94403" y="44131"/>
                  </a:lnTo>
                  <a:lnTo>
                    <a:pt x="103266" y="30606"/>
                  </a:lnTo>
                  <a:lnTo>
                    <a:pt x="120599" y="11570"/>
                  </a:lnTo>
                  <a:lnTo>
                    <a:pt x="122694" y="11505"/>
                  </a:lnTo>
                  <a:lnTo>
                    <a:pt x="127844" y="14256"/>
                  </a:lnTo>
                  <a:lnTo>
                    <a:pt x="136693" y="21754"/>
                  </a:lnTo>
                  <a:lnTo>
                    <a:pt x="154281" y="62313"/>
                  </a:lnTo>
                  <a:lnTo>
                    <a:pt x="159578" y="86323"/>
                  </a:lnTo>
                  <a:lnTo>
                    <a:pt x="163970" y="110723"/>
                  </a:lnTo>
                  <a:lnTo>
                    <a:pt x="169879" y="132875"/>
                  </a:lnTo>
                  <a:lnTo>
                    <a:pt x="172481" y="135767"/>
                  </a:lnTo>
                  <a:lnTo>
                    <a:pt x="190384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952"/>
            <p:cNvSpPr/>
            <p:nvPr>
              <p:custDataLst>
                <p:tags r:id="rId61"/>
              </p:custDataLst>
            </p:nvPr>
          </p:nvSpPr>
          <p:spPr>
            <a:xfrm>
              <a:off x="2088387" y="2118844"/>
              <a:ext cx="292864" cy="288519"/>
            </a:xfrm>
            <a:custGeom>
              <a:avLst/>
              <a:gdLst/>
              <a:ahLst/>
              <a:cxnLst/>
              <a:rect l="0" t="0" r="0" b="0"/>
              <a:pathLst>
                <a:path w="292864" h="288519">
                  <a:moveTo>
                    <a:pt x="64263" y="205256"/>
                  </a:moveTo>
                  <a:lnTo>
                    <a:pt x="64263" y="205256"/>
                  </a:lnTo>
                  <a:lnTo>
                    <a:pt x="64263" y="200200"/>
                  </a:lnTo>
                  <a:lnTo>
                    <a:pt x="67085" y="194895"/>
                  </a:lnTo>
                  <a:lnTo>
                    <a:pt x="70809" y="189010"/>
                  </a:lnTo>
                  <a:lnTo>
                    <a:pt x="72464" y="182866"/>
                  </a:lnTo>
                  <a:lnTo>
                    <a:pt x="71847" y="179746"/>
                  </a:lnTo>
                  <a:lnTo>
                    <a:pt x="68339" y="173457"/>
                  </a:lnTo>
                  <a:lnTo>
                    <a:pt x="65922" y="171357"/>
                  </a:lnTo>
                  <a:lnTo>
                    <a:pt x="60414" y="169023"/>
                  </a:lnTo>
                  <a:lnTo>
                    <a:pt x="51616" y="170808"/>
                  </a:lnTo>
                  <a:lnTo>
                    <a:pt x="40650" y="176188"/>
                  </a:lnTo>
                  <a:lnTo>
                    <a:pt x="28721" y="185634"/>
                  </a:lnTo>
                  <a:lnTo>
                    <a:pt x="15162" y="207909"/>
                  </a:lnTo>
                  <a:lnTo>
                    <a:pt x="634" y="250408"/>
                  </a:lnTo>
                  <a:lnTo>
                    <a:pt x="0" y="264482"/>
                  </a:lnTo>
                  <a:lnTo>
                    <a:pt x="3246" y="277793"/>
                  </a:lnTo>
                  <a:lnTo>
                    <a:pt x="7710" y="281130"/>
                  </a:lnTo>
                  <a:lnTo>
                    <a:pt x="13861" y="282297"/>
                  </a:lnTo>
                  <a:lnTo>
                    <a:pt x="28104" y="280772"/>
                  </a:lnTo>
                  <a:lnTo>
                    <a:pt x="41490" y="276566"/>
                  </a:lnTo>
                  <a:lnTo>
                    <a:pt x="51672" y="268346"/>
                  </a:lnTo>
                  <a:lnTo>
                    <a:pt x="55869" y="263191"/>
                  </a:lnTo>
                  <a:lnTo>
                    <a:pt x="60532" y="248997"/>
                  </a:lnTo>
                  <a:lnTo>
                    <a:pt x="64117" y="201439"/>
                  </a:lnTo>
                  <a:lnTo>
                    <a:pt x="64198" y="198268"/>
                  </a:lnTo>
                  <a:lnTo>
                    <a:pt x="64260" y="241965"/>
                  </a:lnTo>
                  <a:lnTo>
                    <a:pt x="64261" y="248778"/>
                  </a:lnTo>
                  <a:lnTo>
                    <a:pt x="69907" y="261994"/>
                  </a:lnTo>
                  <a:lnTo>
                    <a:pt x="85721" y="282668"/>
                  </a:lnTo>
                  <a:lnTo>
                    <a:pt x="95319" y="287286"/>
                  </a:lnTo>
                  <a:lnTo>
                    <a:pt x="100842" y="288518"/>
                  </a:lnTo>
                  <a:lnTo>
                    <a:pt x="106641" y="287222"/>
                  </a:lnTo>
                  <a:lnTo>
                    <a:pt x="118728" y="280138"/>
                  </a:lnTo>
                  <a:lnTo>
                    <a:pt x="128334" y="267112"/>
                  </a:lnTo>
                  <a:lnTo>
                    <a:pt x="146470" y="222613"/>
                  </a:lnTo>
                  <a:lnTo>
                    <a:pt x="159445" y="181364"/>
                  </a:lnTo>
                  <a:lnTo>
                    <a:pt x="164775" y="163946"/>
                  </a:lnTo>
                  <a:lnTo>
                    <a:pt x="168196" y="118270"/>
                  </a:lnTo>
                  <a:lnTo>
                    <a:pt x="167869" y="77620"/>
                  </a:lnTo>
                  <a:lnTo>
                    <a:pt x="155766" y="46422"/>
                  </a:lnTo>
                  <a:lnTo>
                    <a:pt x="153840" y="44333"/>
                  </a:lnTo>
                  <a:lnTo>
                    <a:pt x="152556" y="45058"/>
                  </a:lnTo>
                  <a:lnTo>
                    <a:pt x="136881" y="89028"/>
                  </a:lnTo>
                  <a:lnTo>
                    <a:pt x="131721" y="136432"/>
                  </a:lnTo>
                  <a:lnTo>
                    <a:pt x="131170" y="176044"/>
                  </a:lnTo>
                  <a:lnTo>
                    <a:pt x="133829" y="208948"/>
                  </a:lnTo>
                  <a:lnTo>
                    <a:pt x="140648" y="252309"/>
                  </a:lnTo>
                  <a:lnTo>
                    <a:pt x="147808" y="272937"/>
                  </a:lnTo>
                  <a:lnTo>
                    <a:pt x="153605" y="282256"/>
                  </a:lnTo>
                  <a:lnTo>
                    <a:pt x="157691" y="284106"/>
                  </a:lnTo>
                  <a:lnTo>
                    <a:pt x="167875" y="283339"/>
                  </a:lnTo>
                  <a:lnTo>
                    <a:pt x="185509" y="276958"/>
                  </a:lnTo>
                  <a:lnTo>
                    <a:pt x="195056" y="265698"/>
                  </a:lnTo>
                  <a:lnTo>
                    <a:pt x="219261" y="218951"/>
                  </a:lnTo>
                  <a:lnTo>
                    <a:pt x="237520" y="177504"/>
                  </a:lnTo>
                  <a:lnTo>
                    <a:pt x="248007" y="138237"/>
                  </a:lnTo>
                  <a:lnTo>
                    <a:pt x="257818" y="93088"/>
                  </a:lnTo>
                  <a:lnTo>
                    <a:pt x="264068" y="52180"/>
                  </a:lnTo>
                  <a:lnTo>
                    <a:pt x="269397" y="25139"/>
                  </a:lnTo>
                  <a:lnTo>
                    <a:pt x="265170" y="0"/>
                  </a:lnTo>
                  <a:lnTo>
                    <a:pt x="263818" y="685"/>
                  </a:lnTo>
                  <a:lnTo>
                    <a:pt x="259493" y="7091"/>
                  </a:lnTo>
                  <a:lnTo>
                    <a:pt x="254639" y="43659"/>
                  </a:lnTo>
                  <a:lnTo>
                    <a:pt x="248494" y="80353"/>
                  </a:lnTo>
                  <a:lnTo>
                    <a:pt x="246202" y="121093"/>
                  </a:lnTo>
                  <a:lnTo>
                    <a:pt x="248251" y="161076"/>
                  </a:lnTo>
                  <a:lnTo>
                    <a:pt x="253905" y="207434"/>
                  </a:lnTo>
                  <a:lnTo>
                    <a:pt x="257416" y="240964"/>
                  </a:lnTo>
                  <a:lnTo>
                    <a:pt x="262931" y="263227"/>
                  </a:lnTo>
                  <a:lnTo>
                    <a:pt x="265500" y="266128"/>
                  </a:lnTo>
                  <a:lnTo>
                    <a:pt x="273999" y="269352"/>
                  </a:lnTo>
                  <a:lnTo>
                    <a:pt x="278170" y="268095"/>
                  </a:lnTo>
                  <a:lnTo>
                    <a:pt x="292863" y="252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953"/>
            <p:cNvSpPr/>
            <p:nvPr>
              <p:custDataLst>
                <p:tags r:id="rId62"/>
              </p:custDataLst>
            </p:nvPr>
          </p:nvSpPr>
          <p:spPr>
            <a:xfrm>
              <a:off x="2392099" y="2233956"/>
              <a:ext cx="93927" cy="122472"/>
            </a:xfrm>
            <a:custGeom>
              <a:avLst/>
              <a:gdLst/>
              <a:ahLst/>
              <a:cxnLst/>
              <a:rect l="0" t="0" r="0" b="0"/>
              <a:pathLst>
                <a:path w="93927" h="122472">
                  <a:moveTo>
                    <a:pt x="8201" y="42519"/>
                  </a:moveTo>
                  <a:lnTo>
                    <a:pt x="8201" y="42519"/>
                  </a:lnTo>
                  <a:lnTo>
                    <a:pt x="0" y="50720"/>
                  </a:lnTo>
                  <a:lnTo>
                    <a:pt x="617" y="51161"/>
                  </a:lnTo>
                  <a:lnTo>
                    <a:pt x="4125" y="51652"/>
                  </a:lnTo>
                  <a:lnTo>
                    <a:pt x="12050" y="56984"/>
                  </a:lnTo>
                  <a:lnTo>
                    <a:pt x="16058" y="57454"/>
                  </a:lnTo>
                  <a:lnTo>
                    <a:pt x="26157" y="55154"/>
                  </a:lnTo>
                  <a:lnTo>
                    <a:pt x="38686" y="47909"/>
                  </a:lnTo>
                  <a:lnTo>
                    <a:pt x="71637" y="17125"/>
                  </a:lnTo>
                  <a:lnTo>
                    <a:pt x="73437" y="12535"/>
                  </a:lnTo>
                  <a:lnTo>
                    <a:pt x="73916" y="9830"/>
                  </a:lnTo>
                  <a:lnTo>
                    <a:pt x="73178" y="6968"/>
                  </a:lnTo>
                  <a:lnTo>
                    <a:pt x="69535" y="966"/>
                  </a:lnTo>
                  <a:lnTo>
                    <a:pt x="66024" y="0"/>
                  </a:lnTo>
                  <a:lnTo>
                    <a:pt x="56478" y="1750"/>
                  </a:lnTo>
                  <a:lnTo>
                    <a:pt x="39204" y="13741"/>
                  </a:lnTo>
                  <a:lnTo>
                    <a:pt x="20680" y="35756"/>
                  </a:lnTo>
                  <a:lnTo>
                    <a:pt x="13747" y="50450"/>
                  </a:lnTo>
                  <a:lnTo>
                    <a:pt x="11898" y="57331"/>
                  </a:lnTo>
                  <a:lnTo>
                    <a:pt x="16727" y="99546"/>
                  </a:lnTo>
                  <a:lnTo>
                    <a:pt x="19176" y="103820"/>
                  </a:lnTo>
                  <a:lnTo>
                    <a:pt x="27543" y="111392"/>
                  </a:lnTo>
                  <a:lnTo>
                    <a:pt x="49210" y="121604"/>
                  </a:lnTo>
                  <a:lnTo>
                    <a:pt x="63822" y="122471"/>
                  </a:lnTo>
                  <a:lnTo>
                    <a:pt x="76313" y="119328"/>
                  </a:lnTo>
                  <a:lnTo>
                    <a:pt x="93926" y="109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954"/>
            <p:cNvSpPr/>
            <p:nvPr>
              <p:custDataLst>
                <p:tags r:id="rId63"/>
              </p:custDataLst>
            </p:nvPr>
          </p:nvSpPr>
          <p:spPr>
            <a:xfrm>
              <a:off x="2524125" y="2228850"/>
              <a:ext cx="142876" cy="156978"/>
            </a:xfrm>
            <a:custGeom>
              <a:avLst/>
              <a:gdLst/>
              <a:ahLst/>
              <a:cxnLst/>
              <a:rect l="0" t="0" r="0" b="0"/>
              <a:pathLst>
                <a:path w="142876" h="156978">
                  <a:moveTo>
                    <a:pt x="0" y="9525"/>
                  </a:moveTo>
                  <a:lnTo>
                    <a:pt x="0" y="9525"/>
                  </a:lnTo>
                  <a:lnTo>
                    <a:pt x="0" y="392"/>
                  </a:lnTo>
                  <a:lnTo>
                    <a:pt x="5056" y="116"/>
                  </a:lnTo>
                  <a:lnTo>
                    <a:pt x="18314" y="5091"/>
                  </a:lnTo>
                  <a:lnTo>
                    <a:pt x="26837" y="13199"/>
                  </a:lnTo>
                  <a:lnTo>
                    <a:pt x="49709" y="48305"/>
                  </a:lnTo>
                  <a:lnTo>
                    <a:pt x="63043" y="91856"/>
                  </a:lnTo>
                  <a:lnTo>
                    <a:pt x="64540" y="127523"/>
                  </a:lnTo>
                  <a:lnTo>
                    <a:pt x="58332" y="156977"/>
                  </a:lnTo>
                  <a:lnTo>
                    <a:pt x="56880" y="155451"/>
                  </a:lnTo>
                  <a:lnTo>
                    <a:pt x="52444" y="145289"/>
                  </a:lnTo>
                  <a:lnTo>
                    <a:pt x="52589" y="130190"/>
                  </a:lnTo>
                  <a:lnTo>
                    <a:pt x="64154" y="86367"/>
                  </a:lnTo>
                  <a:lnTo>
                    <a:pt x="84518" y="46246"/>
                  </a:lnTo>
                  <a:lnTo>
                    <a:pt x="114885" y="1791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SMARTInkShape-3955"/>
          <p:cNvSpPr/>
          <p:nvPr>
            <p:custDataLst>
              <p:tags r:id="rId3"/>
            </p:custDataLst>
          </p:nvPr>
        </p:nvSpPr>
        <p:spPr>
          <a:xfrm>
            <a:off x="3054646" y="2049000"/>
            <a:ext cx="336255" cy="343712"/>
          </a:xfrm>
          <a:custGeom>
            <a:avLst/>
            <a:gdLst/>
            <a:ahLst/>
            <a:cxnLst/>
            <a:rect l="0" t="0" r="0" b="0"/>
            <a:pathLst>
              <a:path w="336255" h="343712">
                <a:moveTo>
                  <a:pt x="88604" y="17925"/>
                </a:moveTo>
                <a:lnTo>
                  <a:pt x="88604" y="17925"/>
                </a:lnTo>
                <a:lnTo>
                  <a:pt x="93660" y="12868"/>
                </a:lnTo>
                <a:lnTo>
                  <a:pt x="95150" y="12437"/>
                </a:lnTo>
                <a:lnTo>
                  <a:pt x="96143" y="13208"/>
                </a:lnTo>
                <a:lnTo>
                  <a:pt x="97246" y="16887"/>
                </a:lnTo>
                <a:lnTo>
                  <a:pt x="98013" y="35963"/>
                </a:lnTo>
                <a:lnTo>
                  <a:pt x="89918" y="80291"/>
                </a:lnTo>
                <a:lnTo>
                  <a:pt x="87805" y="127297"/>
                </a:lnTo>
                <a:lnTo>
                  <a:pt x="82135" y="161456"/>
                </a:lnTo>
                <a:lnTo>
                  <a:pt x="78926" y="202034"/>
                </a:lnTo>
                <a:lnTo>
                  <a:pt x="71719" y="242441"/>
                </a:lnTo>
                <a:lnTo>
                  <a:pt x="69982" y="286288"/>
                </a:lnTo>
                <a:lnTo>
                  <a:pt x="70697" y="316547"/>
                </a:lnTo>
                <a:lnTo>
                  <a:pt x="77183" y="334418"/>
                </a:lnTo>
                <a:lnTo>
                  <a:pt x="82822" y="343091"/>
                </a:lnTo>
                <a:lnTo>
                  <a:pt x="86866" y="343711"/>
                </a:lnTo>
                <a:lnTo>
                  <a:pt x="97004" y="338754"/>
                </a:lnTo>
                <a:lnTo>
                  <a:pt x="100554" y="333412"/>
                </a:lnTo>
                <a:lnTo>
                  <a:pt x="104498" y="319008"/>
                </a:lnTo>
                <a:lnTo>
                  <a:pt x="100607" y="299201"/>
                </a:lnTo>
                <a:lnTo>
                  <a:pt x="87010" y="253736"/>
                </a:lnTo>
                <a:lnTo>
                  <a:pt x="54097" y="208120"/>
                </a:lnTo>
                <a:lnTo>
                  <a:pt x="43987" y="197706"/>
                </a:lnTo>
                <a:lnTo>
                  <a:pt x="18954" y="183926"/>
                </a:lnTo>
                <a:lnTo>
                  <a:pt x="7054" y="179999"/>
                </a:lnTo>
                <a:lnTo>
                  <a:pt x="148" y="175330"/>
                </a:lnTo>
                <a:lnTo>
                  <a:pt x="0" y="172603"/>
                </a:lnTo>
                <a:lnTo>
                  <a:pt x="2018" y="169727"/>
                </a:lnTo>
                <a:lnTo>
                  <a:pt x="43368" y="134808"/>
                </a:lnTo>
                <a:lnTo>
                  <a:pt x="90138" y="97248"/>
                </a:lnTo>
                <a:lnTo>
                  <a:pt x="130787" y="58004"/>
                </a:lnTo>
                <a:lnTo>
                  <a:pt x="171393" y="11691"/>
                </a:lnTo>
                <a:lnTo>
                  <a:pt x="182760" y="0"/>
                </a:lnTo>
                <a:lnTo>
                  <a:pt x="183758" y="38746"/>
                </a:lnTo>
                <a:lnTo>
                  <a:pt x="183826" y="76188"/>
                </a:lnTo>
                <a:lnTo>
                  <a:pt x="183849" y="117668"/>
                </a:lnTo>
                <a:lnTo>
                  <a:pt x="182794" y="162837"/>
                </a:lnTo>
                <a:lnTo>
                  <a:pt x="177307" y="201855"/>
                </a:lnTo>
                <a:lnTo>
                  <a:pt x="174721" y="247123"/>
                </a:lnTo>
                <a:lnTo>
                  <a:pt x="168919" y="272905"/>
                </a:lnTo>
                <a:lnTo>
                  <a:pt x="169664" y="272578"/>
                </a:lnTo>
                <a:lnTo>
                  <a:pt x="196638" y="225973"/>
                </a:lnTo>
                <a:lnTo>
                  <a:pt x="199785" y="224357"/>
                </a:lnTo>
                <a:lnTo>
                  <a:pt x="202942" y="224338"/>
                </a:lnTo>
                <a:lnTo>
                  <a:pt x="206104" y="225384"/>
                </a:lnTo>
                <a:lnTo>
                  <a:pt x="212440" y="232190"/>
                </a:lnTo>
                <a:lnTo>
                  <a:pt x="231480" y="268811"/>
                </a:lnTo>
                <a:lnTo>
                  <a:pt x="238888" y="283947"/>
                </a:lnTo>
                <a:lnTo>
                  <a:pt x="249236" y="294201"/>
                </a:lnTo>
                <a:lnTo>
                  <a:pt x="258068" y="299464"/>
                </a:lnTo>
                <a:lnTo>
                  <a:pt x="261905" y="300868"/>
                </a:lnTo>
                <a:lnTo>
                  <a:pt x="274635" y="296783"/>
                </a:lnTo>
                <a:lnTo>
                  <a:pt x="303621" y="276914"/>
                </a:lnTo>
                <a:lnTo>
                  <a:pt x="313989" y="259325"/>
                </a:lnTo>
                <a:lnTo>
                  <a:pt x="322954" y="228445"/>
                </a:lnTo>
                <a:lnTo>
                  <a:pt x="325983" y="199680"/>
                </a:lnTo>
                <a:lnTo>
                  <a:pt x="325174" y="196245"/>
                </a:lnTo>
                <a:lnTo>
                  <a:pt x="323575" y="193955"/>
                </a:lnTo>
                <a:lnTo>
                  <a:pt x="321452" y="192428"/>
                </a:lnTo>
                <a:lnTo>
                  <a:pt x="317919" y="193527"/>
                </a:lnTo>
                <a:lnTo>
                  <a:pt x="291062" y="216158"/>
                </a:lnTo>
                <a:lnTo>
                  <a:pt x="284419" y="230912"/>
                </a:lnTo>
                <a:lnTo>
                  <a:pt x="280154" y="261198"/>
                </a:lnTo>
                <a:lnTo>
                  <a:pt x="285215" y="277387"/>
                </a:lnTo>
                <a:lnTo>
                  <a:pt x="293462" y="291991"/>
                </a:lnTo>
                <a:lnTo>
                  <a:pt x="300654" y="298482"/>
                </a:lnTo>
                <a:lnTo>
                  <a:pt x="336254" y="3132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SMARTInkShape-Group928"/>
          <p:cNvGrpSpPr/>
          <p:nvPr/>
        </p:nvGrpSpPr>
        <p:grpSpPr>
          <a:xfrm>
            <a:off x="3956912" y="2027733"/>
            <a:ext cx="1004290" cy="516685"/>
            <a:chOff x="3956912" y="2027733"/>
            <a:chExt cx="1004290" cy="516685"/>
          </a:xfrm>
        </p:grpSpPr>
        <p:sp>
          <p:nvSpPr>
            <p:cNvPr id="144" name="SMARTInkShape-3956"/>
            <p:cNvSpPr/>
            <p:nvPr>
              <p:custDataLst>
                <p:tags r:id="rId54"/>
              </p:custDataLst>
            </p:nvPr>
          </p:nvSpPr>
          <p:spPr>
            <a:xfrm>
              <a:off x="3956912" y="2158780"/>
              <a:ext cx="99215" cy="385638"/>
            </a:xfrm>
            <a:custGeom>
              <a:avLst/>
              <a:gdLst/>
              <a:ahLst/>
              <a:cxnLst/>
              <a:rect l="0" t="0" r="0" b="0"/>
              <a:pathLst>
                <a:path w="99215" h="385638">
                  <a:moveTo>
                    <a:pt x="5488" y="108170"/>
                  </a:moveTo>
                  <a:lnTo>
                    <a:pt x="5488" y="108170"/>
                  </a:lnTo>
                  <a:lnTo>
                    <a:pt x="5488" y="113226"/>
                  </a:lnTo>
                  <a:lnTo>
                    <a:pt x="0" y="133080"/>
                  </a:lnTo>
                  <a:lnTo>
                    <a:pt x="4556" y="180673"/>
                  </a:lnTo>
                  <a:lnTo>
                    <a:pt x="12904" y="226791"/>
                  </a:lnTo>
                  <a:lnTo>
                    <a:pt x="14388" y="264673"/>
                  </a:lnTo>
                  <a:lnTo>
                    <a:pt x="14890" y="309711"/>
                  </a:lnTo>
                  <a:lnTo>
                    <a:pt x="14989" y="351024"/>
                  </a:lnTo>
                  <a:lnTo>
                    <a:pt x="15011" y="385637"/>
                  </a:lnTo>
                  <a:lnTo>
                    <a:pt x="12191" y="352493"/>
                  </a:lnTo>
                  <a:lnTo>
                    <a:pt x="7474" y="307209"/>
                  </a:lnTo>
                  <a:lnTo>
                    <a:pt x="6371" y="274948"/>
                  </a:lnTo>
                  <a:lnTo>
                    <a:pt x="5881" y="239444"/>
                  </a:lnTo>
                  <a:lnTo>
                    <a:pt x="5663" y="205320"/>
                  </a:lnTo>
                  <a:lnTo>
                    <a:pt x="8362" y="162002"/>
                  </a:lnTo>
                  <a:lnTo>
                    <a:pt x="15864" y="123415"/>
                  </a:lnTo>
                  <a:lnTo>
                    <a:pt x="22825" y="78138"/>
                  </a:lnTo>
                  <a:lnTo>
                    <a:pt x="34673" y="31778"/>
                  </a:lnTo>
                  <a:lnTo>
                    <a:pt x="40684" y="16010"/>
                  </a:lnTo>
                  <a:lnTo>
                    <a:pt x="56324" y="0"/>
                  </a:lnTo>
                  <a:lnTo>
                    <a:pt x="60545" y="73"/>
                  </a:lnTo>
                  <a:lnTo>
                    <a:pt x="75541" y="9231"/>
                  </a:lnTo>
                  <a:lnTo>
                    <a:pt x="83542" y="15867"/>
                  </a:lnTo>
                  <a:lnTo>
                    <a:pt x="87804" y="27988"/>
                  </a:lnTo>
                  <a:lnTo>
                    <a:pt x="98452" y="74437"/>
                  </a:lnTo>
                  <a:lnTo>
                    <a:pt x="99214" y="79331"/>
                  </a:lnTo>
                  <a:lnTo>
                    <a:pt x="92403" y="126121"/>
                  </a:lnTo>
                  <a:lnTo>
                    <a:pt x="86509" y="143710"/>
                  </a:lnTo>
                  <a:lnTo>
                    <a:pt x="73004" y="162327"/>
                  </a:lnTo>
                  <a:lnTo>
                    <a:pt x="50540" y="176192"/>
                  </a:lnTo>
                  <a:lnTo>
                    <a:pt x="33889" y="181947"/>
                  </a:lnTo>
                  <a:lnTo>
                    <a:pt x="29714" y="181696"/>
                  </a:lnTo>
                  <a:lnTo>
                    <a:pt x="22252" y="178596"/>
                  </a:lnTo>
                  <a:lnTo>
                    <a:pt x="19839" y="176287"/>
                  </a:lnTo>
                  <a:lnTo>
                    <a:pt x="24538" y="155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957"/>
            <p:cNvSpPr/>
            <p:nvPr>
              <p:custDataLst>
                <p:tags r:id="rId55"/>
              </p:custDataLst>
            </p:nvPr>
          </p:nvSpPr>
          <p:spPr>
            <a:xfrm>
              <a:off x="4105275" y="2247900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23851" y="17992"/>
                  </a:lnTo>
                  <a:lnTo>
                    <a:pt x="59246" y="1084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958"/>
            <p:cNvSpPr/>
            <p:nvPr>
              <p:custDataLst>
                <p:tags r:id="rId56"/>
              </p:custDataLst>
            </p:nvPr>
          </p:nvSpPr>
          <p:spPr>
            <a:xfrm>
              <a:off x="4286250" y="2171700"/>
              <a:ext cx="85726" cy="130602"/>
            </a:xfrm>
            <a:custGeom>
              <a:avLst/>
              <a:gdLst/>
              <a:ahLst/>
              <a:cxnLst/>
              <a:rect l="0" t="0" r="0" b="0"/>
              <a:pathLst>
                <a:path w="85726" h="130602">
                  <a:moveTo>
                    <a:pt x="0" y="0"/>
                  </a:moveTo>
                  <a:lnTo>
                    <a:pt x="0" y="0"/>
                  </a:lnTo>
                  <a:lnTo>
                    <a:pt x="0" y="26515"/>
                  </a:lnTo>
                  <a:lnTo>
                    <a:pt x="5644" y="38596"/>
                  </a:lnTo>
                  <a:lnTo>
                    <a:pt x="17900" y="60119"/>
                  </a:lnTo>
                  <a:lnTo>
                    <a:pt x="33007" y="107597"/>
                  </a:lnTo>
                  <a:lnTo>
                    <a:pt x="41647" y="124073"/>
                  </a:lnTo>
                  <a:lnTo>
                    <a:pt x="47790" y="129227"/>
                  </a:lnTo>
                  <a:lnTo>
                    <a:pt x="50910" y="130601"/>
                  </a:lnTo>
                  <a:lnTo>
                    <a:pt x="52990" y="129401"/>
                  </a:lnTo>
                  <a:lnTo>
                    <a:pt x="69876" y="86545"/>
                  </a:lnTo>
                  <a:lnTo>
                    <a:pt x="74951" y="47787"/>
                  </a:lnTo>
                  <a:lnTo>
                    <a:pt x="76703" y="30764"/>
                  </a:lnTo>
                  <a:lnTo>
                    <a:pt x="857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959"/>
            <p:cNvSpPr/>
            <p:nvPr>
              <p:custDataLst>
                <p:tags r:id="rId57"/>
              </p:custDataLst>
            </p:nvPr>
          </p:nvSpPr>
          <p:spPr>
            <a:xfrm>
              <a:off x="4425846" y="2027733"/>
              <a:ext cx="450955" cy="280899"/>
            </a:xfrm>
            <a:custGeom>
              <a:avLst/>
              <a:gdLst/>
              <a:ahLst/>
              <a:cxnLst/>
              <a:rect l="0" t="0" r="0" b="0"/>
              <a:pathLst>
                <a:path w="450955" h="280899">
                  <a:moveTo>
                    <a:pt x="50904" y="191592"/>
                  </a:moveTo>
                  <a:lnTo>
                    <a:pt x="50904" y="191592"/>
                  </a:lnTo>
                  <a:lnTo>
                    <a:pt x="58508" y="182929"/>
                  </a:lnTo>
                  <a:lnTo>
                    <a:pt x="64161" y="173278"/>
                  </a:lnTo>
                  <a:lnTo>
                    <a:pt x="65034" y="168799"/>
                  </a:lnTo>
                  <a:lnTo>
                    <a:pt x="64557" y="164755"/>
                  </a:lnTo>
                  <a:lnTo>
                    <a:pt x="61205" y="157440"/>
                  </a:lnTo>
                  <a:lnTo>
                    <a:pt x="56188" y="150660"/>
                  </a:lnTo>
                  <a:lnTo>
                    <a:pt x="52310" y="149487"/>
                  </a:lnTo>
                  <a:lnTo>
                    <a:pt x="42356" y="151007"/>
                  </a:lnTo>
                  <a:lnTo>
                    <a:pt x="14462" y="166531"/>
                  </a:lnTo>
                  <a:lnTo>
                    <a:pt x="5427" y="181159"/>
                  </a:lnTo>
                  <a:lnTo>
                    <a:pt x="0" y="199656"/>
                  </a:lnTo>
                  <a:lnTo>
                    <a:pt x="2896" y="223027"/>
                  </a:lnTo>
                  <a:lnTo>
                    <a:pt x="7695" y="240488"/>
                  </a:lnTo>
                  <a:lnTo>
                    <a:pt x="16177" y="253187"/>
                  </a:lnTo>
                  <a:lnTo>
                    <a:pt x="25945" y="261301"/>
                  </a:lnTo>
                  <a:lnTo>
                    <a:pt x="33814" y="264907"/>
                  </a:lnTo>
                  <a:lnTo>
                    <a:pt x="37394" y="264811"/>
                  </a:lnTo>
                  <a:lnTo>
                    <a:pt x="44194" y="261881"/>
                  </a:lnTo>
                  <a:lnTo>
                    <a:pt x="53972" y="249225"/>
                  </a:lnTo>
                  <a:lnTo>
                    <a:pt x="69394" y="212079"/>
                  </a:lnTo>
                  <a:lnTo>
                    <a:pt x="69580" y="212658"/>
                  </a:lnTo>
                  <a:lnTo>
                    <a:pt x="70979" y="233519"/>
                  </a:lnTo>
                  <a:lnTo>
                    <a:pt x="83207" y="256641"/>
                  </a:lnTo>
                  <a:lnTo>
                    <a:pt x="89250" y="262836"/>
                  </a:lnTo>
                  <a:lnTo>
                    <a:pt x="95463" y="265590"/>
                  </a:lnTo>
                  <a:lnTo>
                    <a:pt x="101752" y="266813"/>
                  </a:lnTo>
                  <a:lnTo>
                    <a:pt x="110898" y="258890"/>
                  </a:lnTo>
                  <a:lnTo>
                    <a:pt x="125124" y="236579"/>
                  </a:lnTo>
                  <a:lnTo>
                    <a:pt x="139413" y="195540"/>
                  </a:lnTo>
                  <a:lnTo>
                    <a:pt x="144822" y="158701"/>
                  </a:lnTo>
                  <a:lnTo>
                    <a:pt x="146818" y="118582"/>
                  </a:lnTo>
                  <a:lnTo>
                    <a:pt x="152583" y="74239"/>
                  </a:lnTo>
                  <a:lnTo>
                    <a:pt x="153704" y="35936"/>
                  </a:lnTo>
                  <a:lnTo>
                    <a:pt x="146956" y="0"/>
                  </a:lnTo>
                  <a:lnTo>
                    <a:pt x="135840" y="40893"/>
                  </a:lnTo>
                  <a:lnTo>
                    <a:pt x="128830" y="72572"/>
                  </a:lnTo>
                  <a:lnTo>
                    <a:pt x="127615" y="107879"/>
                  </a:lnTo>
                  <a:lnTo>
                    <a:pt x="127256" y="151854"/>
                  </a:lnTo>
                  <a:lnTo>
                    <a:pt x="127134" y="192366"/>
                  </a:lnTo>
                  <a:lnTo>
                    <a:pt x="128172" y="219338"/>
                  </a:lnTo>
                  <a:lnTo>
                    <a:pt x="136805" y="258974"/>
                  </a:lnTo>
                  <a:lnTo>
                    <a:pt x="138863" y="261913"/>
                  </a:lnTo>
                  <a:lnTo>
                    <a:pt x="141293" y="263873"/>
                  </a:lnTo>
                  <a:lnTo>
                    <a:pt x="145030" y="264121"/>
                  </a:lnTo>
                  <a:lnTo>
                    <a:pt x="154827" y="261574"/>
                  </a:lnTo>
                  <a:lnTo>
                    <a:pt x="163415" y="251270"/>
                  </a:lnTo>
                  <a:lnTo>
                    <a:pt x="180843" y="209721"/>
                  </a:lnTo>
                  <a:lnTo>
                    <a:pt x="192503" y="163132"/>
                  </a:lnTo>
                  <a:lnTo>
                    <a:pt x="193212" y="157776"/>
                  </a:lnTo>
                  <a:lnTo>
                    <a:pt x="192343" y="157406"/>
                  </a:lnTo>
                  <a:lnTo>
                    <a:pt x="188555" y="159818"/>
                  </a:lnTo>
                  <a:lnTo>
                    <a:pt x="187121" y="161943"/>
                  </a:lnTo>
                  <a:lnTo>
                    <a:pt x="185528" y="167126"/>
                  </a:lnTo>
                  <a:lnTo>
                    <a:pt x="184366" y="203638"/>
                  </a:lnTo>
                  <a:lnTo>
                    <a:pt x="192465" y="250288"/>
                  </a:lnTo>
                  <a:lnTo>
                    <a:pt x="194577" y="271938"/>
                  </a:lnTo>
                  <a:lnTo>
                    <a:pt x="198720" y="279513"/>
                  </a:lnTo>
                  <a:lnTo>
                    <a:pt x="202365" y="280898"/>
                  </a:lnTo>
                  <a:lnTo>
                    <a:pt x="212059" y="279614"/>
                  </a:lnTo>
                  <a:lnTo>
                    <a:pt x="224360" y="272941"/>
                  </a:lnTo>
                  <a:lnTo>
                    <a:pt x="252677" y="238584"/>
                  </a:lnTo>
                  <a:lnTo>
                    <a:pt x="256998" y="228000"/>
                  </a:lnTo>
                  <a:lnTo>
                    <a:pt x="268453" y="181998"/>
                  </a:lnTo>
                  <a:lnTo>
                    <a:pt x="279072" y="154522"/>
                  </a:lnTo>
                  <a:lnTo>
                    <a:pt x="279501" y="201701"/>
                  </a:lnTo>
                  <a:lnTo>
                    <a:pt x="279504" y="239517"/>
                  </a:lnTo>
                  <a:lnTo>
                    <a:pt x="280562" y="242592"/>
                  </a:lnTo>
                  <a:lnTo>
                    <a:pt x="282326" y="244642"/>
                  </a:lnTo>
                  <a:lnTo>
                    <a:pt x="287705" y="247932"/>
                  </a:lnTo>
                  <a:lnTo>
                    <a:pt x="310522" y="247523"/>
                  </a:lnTo>
                  <a:lnTo>
                    <a:pt x="323628" y="243614"/>
                  </a:lnTo>
                  <a:lnTo>
                    <a:pt x="362026" y="218145"/>
                  </a:lnTo>
                  <a:lnTo>
                    <a:pt x="371919" y="205510"/>
                  </a:lnTo>
                  <a:lnTo>
                    <a:pt x="390733" y="166225"/>
                  </a:lnTo>
                  <a:lnTo>
                    <a:pt x="391756" y="161980"/>
                  </a:lnTo>
                  <a:lnTo>
                    <a:pt x="391381" y="159151"/>
                  </a:lnTo>
                  <a:lnTo>
                    <a:pt x="390071" y="157265"/>
                  </a:lnTo>
                  <a:lnTo>
                    <a:pt x="388141" y="156007"/>
                  </a:lnTo>
                  <a:lnTo>
                    <a:pt x="380366" y="154237"/>
                  </a:lnTo>
                  <a:lnTo>
                    <a:pt x="371604" y="159468"/>
                  </a:lnTo>
                  <a:lnTo>
                    <a:pt x="366305" y="163826"/>
                  </a:lnTo>
                  <a:lnTo>
                    <a:pt x="343377" y="206493"/>
                  </a:lnTo>
                  <a:lnTo>
                    <a:pt x="338646" y="226228"/>
                  </a:lnTo>
                  <a:lnTo>
                    <a:pt x="340362" y="236267"/>
                  </a:lnTo>
                  <a:lnTo>
                    <a:pt x="342301" y="240425"/>
                  </a:lnTo>
                  <a:lnTo>
                    <a:pt x="350100" y="247868"/>
                  </a:lnTo>
                  <a:lnTo>
                    <a:pt x="355143" y="251334"/>
                  </a:lnTo>
                  <a:lnTo>
                    <a:pt x="377410" y="256213"/>
                  </a:lnTo>
                  <a:lnTo>
                    <a:pt x="399059" y="252602"/>
                  </a:lnTo>
                  <a:lnTo>
                    <a:pt x="450954" y="239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960"/>
            <p:cNvSpPr/>
            <p:nvPr>
              <p:custDataLst>
                <p:tags r:id="rId58"/>
              </p:custDataLst>
            </p:nvPr>
          </p:nvSpPr>
          <p:spPr>
            <a:xfrm>
              <a:off x="4943475" y="2305050"/>
              <a:ext cx="17727" cy="85726"/>
            </a:xfrm>
            <a:custGeom>
              <a:avLst/>
              <a:gdLst/>
              <a:ahLst/>
              <a:cxnLst/>
              <a:rect l="0" t="0" r="0" b="0"/>
              <a:pathLst>
                <a:path w="17727" h="85726">
                  <a:moveTo>
                    <a:pt x="9525" y="0"/>
                  </a:moveTo>
                  <a:lnTo>
                    <a:pt x="9525" y="0"/>
                  </a:lnTo>
                  <a:lnTo>
                    <a:pt x="10583" y="9721"/>
                  </a:lnTo>
                  <a:lnTo>
                    <a:pt x="17726" y="38792"/>
                  </a:lnTo>
                  <a:lnTo>
                    <a:pt x="13601" y="60177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929"/>
          <p:cNvGrpSpPr/>
          <p:nvPr/>
        </p:nvGrpSpPr>
        <p:grpSpPr>
          <a:xfrm>
            <a:off x="5276850" y="2048302"/>
            <a:ext cx="752476" cy="481429"/>
            <a:chOff x="5276850" y="2048302"/>
            <a:chExt cx="752476" cy="481429"/>
          </a:xfrm>
        </p:grpSpPr>
        <p:sp>
          <p:nvSpPr>
            <p:cNvPr id="150" name="SMARTInkShape-3961"/>
            <p:cNvSpPr/>
            <p:nvPr>
              <p:custDataLst>
                <p:tags r:id="rId48"/>
              </p:custDataLst>
            </p:nvPr>
          </p:nvSpPr>
          <p:spPr>
            <a:xfrm>
              <a:off x="5276850" y="2048302"/>
              <a:ext cx="19051" cy="356178"/>
            </a:xfrm>
            <a:custGeom>
              <a:avLst/>
              <a:gdLst/>
              <a:ahLst/>
              <a:cxnLst/>
              <a:rect l="0" t="0" r="0" b="0"/>
              <a:pathLst>
                <a:path w="19051" h="356178">
                  <a:moveTo>
                    <a:pt x="0" y="18623"/>
                  </a:moveTo>
                  <a:lnTo>
                    <a:pt x="0" y="18623"/>
                  </a:lnTo>
                  <a:lnTo>
                    <a:pt x="0" y="1013"/>
                  </a:lnTo>
                  <a:lnTo>
                    <a:pt x="1058" y="533"/>
                  </a:lnTo>
                  <a:lnTo>
                    <a:pt x="5056" y="0"/>
                  </a:lnTo>
                  <a:lnTo>
                    <a:pt x="6545" y="916"/>
                  </a:lnTo>
                  <a:lnTo>
                    <a:pt x="7539" y="2585"/>
                  </a:lnTo>
                  <a:lnTo>
                    <a:pt x="8937" y="9990"/>
                  </a:lnTo>
                  <a:lnTo>
                    <a:pt x="9473" y="51771"/>
                  </a:lnTo>
                  <a:lnTo>
                    <a:pt x="9518" y="92721"/>
                  </a:lnTo>
                  <a:lnTo>
                    <a:pt x="9523" y="129595"/>
                  </a:lnTo>
                  <a:lnTo>
                    <a:pt x="9525" y="174874"/>
                  </a:lnTo>
                  <a:lnTo>
                    <a:pt x="9525" y="219997"/>
                  </a:lnTo>
                  <a:lnTo>
                    <a:pt x="9525" y="259382"/>
                  </a:lnTo>
                  <a:lnTo>
                    <a:pt x="12347" y="297912"/>
                  </a:lnTo>
                  <a:lnTo>
                    <a:pt x="18788" y="338674"/>
                  </a:lnTo>
                  <a:lnTo>
                    <a:pt x="19027" y="356177"/>
                  </a:lnTo>
                  <a:lnTo>
                    <a:pt x="19050" y="351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962"/>
            <p:cNvSpPr/>
            <p:nvPr>
              <p:custDataLst>
                <p:tags r:id="rId49"/>
              </p:custDataLst>
            </p:nvPr>
          </p:nvSpPr>
          <p:spPr>
            <a:xfrm>
              <a:off x="5373899" y="2248443"/>
              <a:ext cx="93452" cy="130451"/>
            </a:xfrm>
            <a:custGeom>
              <a:avLst/>
              <a:gdLst/>
              <a:ahLst/>
              <a:cxnLst/>
              <a:rect l="0" t="0" r="0" b="0"/>
              <a:pathLst>
                <a:path w="93452" h="130451">
                  <a:moveTo>
                    <a:pt x="74401" y="28032"/>
                  </a:moveTo>
                  <a:lnTo>
                    <a:pt x="74401" y="28032"/>
                  </a:lnTo>
                  <a:lnTo>
                    <a:pt x="64288" y="22976"/>
                  </a:lnTo>
                  <a:lnTo>
                    <a:pt x="61309" y="20428"/>
                  </a:lnTo>
                  <a:lnTo>
                    <a:pt x="57999" y="14774"/>
                  </a:lnTo>
                  <a:lnTo>
                    <a:pt x="55584" y="1289"/>
                  </a:lnTo>
                  <a:lnTo>
                    <a:pt x="54448" y="679"/>
                  </a:lnTo>
                  <a:lnTo>
                    <a:pt x="50364" y="0"/>
                  </a:lnTo>
                  <a:lnTo>
                    <a:pt x="45020" y="2521"/>
                  </a:lnTo>
                  <a:lnTo>
                    <a:pt x="27910" y="17819"/>
                  </a:lnTo>
                  <a:lnTo>
                    <a:pt x="21988" y="29137"/>
                  </a:lnTo>
                  <a:lnTo>
                    <a:pt x="7306" y="69051"/>
                  </a:lnTo>
                  <a:lnTo>
                    <a:pt x="0" y="94696"/>
                  </a:lnTo>
                  <a:lnTo>
                    <a:pt x="1822" y="105638"/>
                  </a:lnTo>
                  <a:lnTo>
                    <a:pt x="8799" y="120877"/>
                  </a:lnTo>
                  <a:lnTo>
                    <a:pt x="14553" y="127504"/>
                  </a:lnTo>
                  <a:lnTo>
                    <a:pt x="20638" y="130450"/>
                  </a:lnTo>
                  <a:lnTo>
                    <a:pt x="24801" y="129119"/>
                  </a:lnTo>
                  <a:lnTo>
                    <a:pt x="35070" y="121996"/>
                  </a:lnTo>
                  <a:lnTo>
                    <a:pt x="41046" y="114596"/>
                  </a:lnTo>
                  <a:lnTo>
                    <a:pt x="55768" y="71236"/>
                  </a:lnTo>
                  <a:lnTo>
                    <a:pt x="63676" y="27842"/>
                  </a:lnTo>
                  <a:lnTo>
                    <a:pt x="64343" y="18070"/>
                  </a:lnTo>
                  <a:lnTo>
                    <a:pt x="63462" y="16099"/>
                  </a:lnTo>
                  <a:lnTo>
                    <a:pt x="61817" y="15843"/>
                  </a:lnTo>
                  <a:lnTo>
                    <a:pt x="59662" y="16731"/>
                  </a:lnTo>
                  <a:lnTo>
                    <a:pt x="58225" y="19440"/>
                  </a:lnTo>
                  <a:lnTo>
                    <a:pt x="56628" y="28093"/>
                  </a:lnTo>
                  <a:lnTo>
                    <a:pt x="63207" y="57442"/>
                  </a:lnTo>
                  <a:lnTo>
                    <a:pt x="72718" y="86167"/>
                  </a:lnTo>
                  <a:lnTo>
                    <a:pt x="93451" y="104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963"/>
            <p:cNvSpPr/>
            <p:nvPr>
              <p:custDataLst>
                <p:tags r:id="rId50"/>
              </p:custDataLst>
            </p:nvPr>
          </p:nvSpPr>
          <p:spPr>
            <a:xfrm>
              <a:off x="5505450" y="2219325"/>
              <a:ext cx="114301" cy="145195"/>
            </a:xfrm>
            <a:custGeom>
              <a:avLst/>
              <a:gdLst/>
              <a:ahLst/>
              <a:cxnLst/>
              <a:rect l="0" t="0" r="0" b="0"/>
              <a:pathLst>
                <a:path w="114301" h="145195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1058" y="10408"/>
                  </a:lnTo>
                  <a:lnTo>
                    <a:pt x="5056" y="9917"/>
                  </a:lnTo>
                  <a:lnTo>
                    <a:pt x="7604" y="11903"/>
                  </a:lnTo>
                  <a:lnTo>
                    <a:pt x="36856" y="59372"/>
                  </a:lnTo>
                  <a:lnTo>
                    <a:pt x="51736" y="98093"/>
                  </a:lnTo>
                  <a:lnTo>
                    <a:pt x="56674" y="142536"/>
                  </a:lnTo>
                  <a:lnTo>
                    <a:pt x="55775" y="144766"/>
                  </a:lnTo>
                  <a:lnTo>
                    <a:pt x="54116" y="145194"/>
                  </a:lnTo>
                  <a:lnTo>
                    <a:pt x="51952" y="144421"/>
                  </a:lnTo>
                  <a:lnTo>
                    <a:pt x="49549" y="135096"/>
                  </a:lnTo>
                  <a:lnTo>
                    <a:pt x="49538" y="120367"/>
                  </a:lnTo>
                  <a:lnTo>
                    <a:pt x="60995" y="75745"/>
                  </a:lnTo>
                  <a:lnTo>
                    <a:pt x="76288" y="34160"/>
                  </a:lnTo>
                  <a:lnTo>
                    <a:pt x="93974" y="1192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964"/>
            <p:cNvSpPr/>
            <p:nvPr>
              <p:custDataLst>
                <p:tags r:id="rId51"/>
              </p:custDataLst>
            </p:nvPr>
          </p:nvSpPr>
          <p:spPr>
            <a:xfrm>
              <a:off x="5659318" y="2232818"/>
              <a:ext cx="84258" cy="296913"/>
            </a:xfrm>
            <a:custGeom>
              <a:avLst/>
              <a:gdLst/>
              <a:ahLst/>
              <a:cxnLst/>
              <a:rect l="0" t="0" r="0" b="0"/>
              <a:pathLst>
                <a:path w="84258" h="296913">
                  <a:moveTo>
                    <a:pt x="84257" y="34132"/>
                  </a:moveTo>
                  <a:lnTo>
                    <a:pt x="84257" y="34132"/>
                  </a:lnTo>
                  <a:lnTo>
                    <a:pt x="57420" y="2579"/>
                  </a:lnTo>
                  <a:lnTo>
                    <a:pt x="53665" y="397"/>
                  </a:lnTo>
                  <a:lnTo>
                    <a:pt x="49046" y="0"/>
                  </a:lnTo>
                  <a:lnTo>
                    <a:pt x="38269" y="2381"/>
                  </a:lnTo>
                  <a:lnTo>
                    <a:pt x="15245" y="14729"/>
                  </a:lnTo>
                  <a:lnTo>
                    <a:pt x="9674" y="20138"/>
                  </a:lnTo>
                  <a:lnTo>
                    <a:pt x="3484" y="31793"/>
                  </a:lnTo>
                  <a:lnTo>
                    <a:pt x="0" y="60368"/>
                  </a:lnTo>
                  <a:lnTo>
                    <a:pt x="2007" y="75073"/>
                  </a:lnTo>
                  <a:lnTo>
                    <a:pt x="9086" y="89302"/>
                  </a:lnTo>
                  <a:lnTo>
                    <a:pt x="15923" y="96752"/>
                  </a:lnTo>
                  <a:lnTo>
                    <a:pt x="26017" y="103591"/>
                  </a:lnTo>
                  <a:lnTo>
                    <a:pt x="30614" y="104779"/>
                  </a:lnTo>
                  <a:lnTo>
                    <a:pt x="34736" y="104514"/>
                  </a:lnTo>
                  <a:lnTo>
                    <a:pt x="38544" y="103278"/>
                  </a:lnTo>
                  <a:lnTo>
                    <a:pt x="54014" y="91426"/>
                  </a:lnTo>
                  <a:lnTo>
                    <a:pt x="72003" y="69453"/>
                  </a:lnTo>
                  <a:lnTo>
                    <a:pt x="78811" y="54769"/>
                  </a:lnTo>
                  <a:lnTo>
                    <a:pt x="83181" y="38208"/>
                  </a:lnTo>
                  <a:lnTo>
                    <a:pt x="83540" y="37908"/>
                  </a:lnTo>
                  <a:lnTo>
                    <a:pt x="83938" y="40396"/>
                  </a:lnTo>
                  <a:lnTo>
                    <a:pt x="84229" y="83143"/>
                  </a:lnTo>
                  <a:lnTo>
                    <a:pt x="84252" y="122248"/>
                  </a:lnTo>
                  <a:lnTo>
                    <a:pt x="83197" y="161605"/>
                  </a:lnTo>
                  <a:lnTo>
                    <a:pt x="78769" y="193257"/>
                  </a:lnTo>
                  <a:lnTo>
                    <a:pt x="83325" y="235252"/>
                  </a:lnTo>
                  <a:lnTo>
                    <a:pt x="76468" y="271415"/>
                  </a:lnTo>
                  <a:lnTo>
                    <a:pt x="67956" y="291175"/>
                  </a:lnTo>
                  <a:lnTo>
                    <a:pt x="61843" y="296540"/>
                  </a:lnTo>
                  <a:lnTo>
                    <a:pt x="57673" y="296912"/>
                  </a:lnTo>
                  <a:lnTo>
                    <a:pt x="47394" y="294504"/>
                  </a:lnTo>
                  <a:lnTo>
                    <a:pt x="42748" y="290263"/>
                  </a:lnTo>
                  <a:lnTo>
                    <a:pt x="32212" y="271242"/>
                  </a:lnTo>
                  <a:lnTo>
                    <a:pt x="29376" y="261928"/>
                  </a:lnTo>
                  <a:lnTo>
                    <a:pt x="27107" y="205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965"/>
            <p:cNvSpPr/>
            <p:nvPr>
              <p:custDataLst>
                <p:tags r:id="rId52"/>
              </p:custDataLst>
            </p:nvPr>
          </p:nvSpPr>
          <p:spPr>
            <a:xfrm>
              <a:off x="5830624" y="2222827"/>
              <a:ext cx="65352" cy="139374"/>
            </a:xfrm>
            <a:custGeom>
              <a:avLst/>
              <a:gdLst/>
              <a:ahLst/>
              <a:cxnLst/>
              <a:rect l="0" t="0" r="0" b="0"/>
              <a:pathLst>
                <a:path w="65352" h="139374">
                  <a:moveTo>
                    <a:pt x="8201" y="91748"/>
                  </a:moveTo>
                  <a:lnTo>
                    <a:pt x="8201" y="91748"/>
                  </a:lnTo>
                  <a:lnTo>
                    <a:pt x="0" y="91748"/>
                  </a:lnTo>
                  <a:lnTo>
                    <a:pt x="28386" y="51728"/>
                  </a:lnTo>
                  <a:lnTo>
                    <a:pt x="50487" y="19920"/>
                  </a:lnTo>
                  <a:lnTo>
                    <a:pt x="53453" y="8319"/>
                  </a:lnTo>
                  <a:lnTo>
                    <a:pt x="53185" y="4379"/>
                  </a:lnTo>
                  <a:lnTo>
                    <a:pt x="51949" y="1752"/>
                  </a:lnTo>
                  <a:lnTo>
                    <a:pt x="50067" y="0"/>
                  </a:lnTo>
                  <a:lnTo>
                    <a:pt x="46695" y="949"/>
                  </a:lnTo>
                  <a:lnTo>
                    <a:pt x="37304" y="7649"/>
                  </a:lnTo>
                  <a:lnTo>
                    <a:pt x="15086" y="36800"/>
                  </a:lnTo>
                  <a:lnTo>
                    <a:pt x="4009" y="64884"/>
                  </a:lnTo>
                  <a:lnTo>
                    <a:pt x="1046" y="87569"/>
                  </a:lnTo>
                  <a:lnTo>
                    <a:pt x="5374" y="108941"/>
                  </a:lnTo>
                  <a:lnTo>
                    <a:pt x="13294" y="125848"/>
                  </a:lnTo>
                  <a:lnTo>
                    <a:pt x="20343" y="133362"/>
                  </a:lnTo>
                  <a:lnTo>
                    <a:pt x="32648" y="136701"/>
                  </a:lnTo>
                  <a:lnTo>
                    <a:pt x="65351" y="139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966"/>
            <p:cNvSpPr/>
            <p:nvPr>
              <p:custDataLst>
                <p:tags r:id="rId53"/>
              </p:custDataLst>
            </p:nvPr>
          </p:nvSpPr>
          <p:spPr>
            <a:xfrm>
              <a:off x="5934075" y="2228850"/>
              <a:ext cx="95251" cy="140165"/>
            </a:xfrm>
            <a:custGeom>
              <a:avLst/>
              <a:gdLst/>
              <a:ahLst/>
              <a:cxnLst/>
              <a:rect l="0" t="0" r="0" b="0"/>
              <a:pathLst>
                <a:path w="95251" h="140165">
                  <a:moveTo>
                    <a:pt x="0" y="0"/>
                  </a:moveTo>
                  <a:lnTo>
                    <a:pt x="0" y="0"/>
                  </a:lnTo>
                  <a:lnTo>
                    <a:pt x="21459" y="13258"/>
                  </a:lnTo>
                  <a:lnTo>
                    <a:pt x="41320" y="40719"/>
                  </a:lnTo>
                  <a:lnTo>
                    <a:pt x="51989" y="68509"/>
                  </a:lnTo>
                  <a:lnTo>
                    <a:pt x="54563" y="100967"/>
                  </a:lnTo>
                  <a:lnTo>
                    <a:pt x="48749" y="133724"/>
                  </a:lnTo>
                  <a:lnTo>
                    <a:pt x="47315" y="136775"/>
                  </a:lnTo>
                  <a:lnTo>
                    <a:pt x="45301" y="138808"/>
                  </a:lnTo>
                  <a:lnTo>
                    <a:pt x="42901" y="140164"/>
                  </a:lnTo>
                  <a:lnTo>
                    <a:pt x="41301" y="138951"/>
                  </a:lnTo>
                  <a:lnTo>
                    <a:pt x="39522" y="131959"/>
                  </a:lnTo>
                  <a:lnTo>
                    <a:pt x="39439" y="89527"/>
                  </a:lnTo>
                  <a:lnTo>
                    <a:pt x="48517" y="48376"/>
                  </a:lnTo>
                  <a:lnTo>
                    <a:pt x="57415" y="24917"/>
                  </a:lnTo>
                  <a:lnTo>
                    <a:pt x="60502" y="19786"/>
                  </a:lnTo>
                  <a:lnTo>
                    <a:pt x="64676" y="1636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930"/>
          <p:cNvGrpSpPr/>
          <p:nvPr/>
        </p:nvGrpSpPr>
        <p:grpSpPr>
          <a:xfrm>
            <a:off x="6410325" y="2143125"/>
            <a:ext cx="139143" cy="212517"/>
            <a:chOff x="6410325" y="2143125"/>
            <a:chExt cx="139143" cy="212517"/>
          </a:xfrm>
        </p:grpSpPr>
        <p:sp>
          <p:nvSpPr>
            <p:cNvPr id="157" name="SMARTInkShape-3967"/>
            <p:cNvSpPr/>
            <p:nvPr>
              <p:custDataLst>
                <p:tags r:id="rId45"/>
              </p:custDataLst>
            </p:nvPr>
          </p:nvSpPr>
          <p:spPr>
            <a:xfrm>
              <a:off x="6419850" y="2228850"/>
              <a:ext cx="20677" cy="123826"/>
            </a:xfrm>
            <a:custGeom>
              <a:avLst/>
              <a:gdLst/>
              <a:ahLst/>
              <a:cxnLst/>
              <a:rect l="0" t="0" r="0" b="0"/>
              <a:pathLst>
                <a:path w="20677" h="123826">
                  <a:moveTo>
                    <a:pt x="0" y="0"/>
                  </a:moveTo>
                  <a:lnTo>
                    <a:pt x="0" y="0"/>
                  </a:lnTo>
                  <a:lnTo>
                    <a:pt x="18314" y="18314"/>
                  </a:lnTo>
                  <a:lnTo>
                    <a:pt x="20676" y="24910"/>
                  </a:lnTo>
                  <a:lnTo>
                    <a:pt x="19473" y="67447"/>
                  </a:lnTo>
                  <a:lnTo>
                    <a:pt x="1905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968"/>
            <p:cNvSpPr/>
            <p:nvPr>
              <p:custDataLst>
                <p:tags r:id="rId46"/>
              </p:custDataLst>
            </p:nvPr>
          </p:nvSpPr>
          <p:spPr>
            <a:xfrm>
              <a:off x="6410325" y="214312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0" y="47625"/>
                  </a:moveTo>
                  <a:lnTo>
                    <a:pt x="0" y="47625"/>
                  </a:lnTo>
                  <a:lnTo>
                    <a:pt x="0" y="7901"/>
                  </a:lnTo>
                  <a:lnTo>
                    <a:pt x="1058" y="5267"/>
                  </a:lnTo>
                  <a:lnTo>
                    <a:pt x="2822" y="3512"/>
                  </a:lnTo>
                  <a:lnTo>
                    <a:pt x="7604" y="1561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969"/>
            <p:cNvSpPr/>
            <p:nvPr>
              <p:custDataLst>
                <p:tags r:id="rId47"/>
              </p:custDataLst>
            </p:nvPr>
          </p:nvSpPr>
          <p:spPr>
            <a:xfrm>
              <a:off x="6477437" y="2174348"/>
              <a:ext cx="72031" cy="181294"/>
            </a:xfrm>
            <a:custGeom>
              <a:avLst/>
              <a:gdLst/>
              <a:ahLst/>
              <a:cxnLst/>
              <a:rect l="0" t="0" r="0" b="0"/>
              <a:pathLst>
                <a:path w="72031" h="181294">
                  <a:moveTo>
                    <a:pt x="28138" y="16402"/>
                  </a:moveTo>
                  <a:lnTo>
                    <a:pt x="28138" y="16402"/>
                  </a:lnTo>
                  <a:lnTo>
                    <a:pt x="23082" y="16402"/>
                  </a:lnTo>
                  <a:lnTo>
                    <a:pt x="17777" y="10758"/>
                  </a:lnTo>
                  <a:lnTo>
                    <a:pt x="10805" y="0"/>
                  </a:lnTo>
                  <a:lnTo>
                    <a:pt x="9175" y="176"/>
                  </a:lnTo>
                  <a:lnTo>
                    <a:pt x="4541" y="3193"/>
                  </a:lnTo>
                  <a:lnTo>
                    <a:pt x="1775" y="8062"/>
                  </a:lnTo>
                  <a:lnTo>
                    <a:pt x="0" y="24867"/>
                  </a:lnTo>
                  <a:lnTo>
                    <a:pt x="9805" y="47485"/>
                  </a:lnTo>
                  <a:lnTo>
                    <a:pt x="20343" y="59497"/>
                  </a:lnTo>
                  <a:lnTo>
                    <a:pt x="32082" y="71539"/>
                  </a:lnTo>
                  <a:lnTo>
                    <a:pt x="56865" y="110941"/>
                  </a:lnTo>
                  <a:lnTo>
                    <a:pt x="67364" y="129328"/>
                  </a:lnTo>
                  <a:lnTo>
                    <a:pt x="72030" y="144555"/>
                  </a:lnTo>
                  <a:lnTo>
                    <a:pt x="71282" y="158379"/>
                  </a:lnTo>
                  <a:lnTo>
                    <a:pt x="67234" y="179443"/>
                  </a:lnTo>
                  <a:lnTo>
                    <a:pt x="64786" y="181188"/>
                  </a:lnTo>
                  <a:lnTo>
                    <a:pt x="61036" y="181293"/>
                  </a:lnTo>
                  <a:lnTo>
                    <a:pt x="52285" y="178587"/>
                  </a:lnTo>
                  <a:lnTo>
                    <a:pt x="37663" y="168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SMARTInkShape-3970"/>
          <p:cNvSpPr/>
          <p:nvPr>
            <p:custDataLst>
              <p:tags r:id="rId4"/>
            </p:custDataLst>
          </p:nvPr>
        </p:nvSpPr>
        <p:spPr>
          <a:xfrm>
            <a:off x="7079430" y="2048267"/>
            <a:ext cx="350071" cy="276903"/>
          </a:xfrm>
          <a:custGeom>
            <a:avLst/>
            <a:gdLst/>
            <a:ahLst/>
            <a:cxnLst/>
            <a:rect l="0" t="0" r="0" b="0"/>
            <a:pathLst>
              <a:path w="350071" h="276903">
                <a:moveTo>
                  <a:pt x="102420" y="9133"/>
                </a:moveTo>
                <a:lnTo>
                  <a:pt x="102420" y="9133"/>
                </a:lnTo>
                <a:lnTo>
                  <a:pt x="102420" y="4077"/>
                </a:lnTo>
                <a:lnTo>
                  <a:pt x="103478" y="2587"/>
                </a:lnTo>
                <a:lnTo>
                  <a:pt x="105242" y="1594"/>
                </a:lnTo>
                <a:lnTo>
                  <a:pt x="110620" y="0"/>
                </a:lnTo>
                <a:lnTo>
                  <a:pt x="111062" y="928"/>
                </a:lnTo>
                <a:lnTo>
                  <a:pt x="111922" y="43488"/>
                </a:lnTo>
                <a:lnTo>
                  <a:pt x="109118" y="81458"/>
                </a:lnTo>
                <a:lnTo>
                  <a:pt x="104404" y="111701"/>
                </a:lnTo>
                <a:lnTo>
                  <a:pt x="103008" y="151354"/>
                </a:lnTo>
                <a:lnTo>
                  <a:pt x="102535" y="192566"/>
                </a:lnTo>
                <a:lnTo>
                  <a:pt x="107510" y="229524"/>
                </a:lnTo>
                <a:lnTo>
                  <a:pt x="111685" y="276902"/>
                </a:lnTo>
                <a:lnTo>
                  <a:pt x="111830" y="272428"/>
                </a:lnTo>
                <a:lnTo>
                  <a:pt x="106855" y="258008"/>
                </a:lnTo>
                <a:lnTo>
                  <a:pt x="76294" y="213486"/>
                </a:lnTo>
                <a:lnTo>
                  <a:pt x="30431" y="174497"/>
                </a:lnTo>
                <a:lnTo>
                  <a:pt x="13945" y="159612"/>
                </a:lnTo>
                <a:lnTo>
                  <a:pt x="2945" y="153203"/>
                </a:lnTo>
                <a:lnTo>
                  <a:pt x="0" y="147953"/>
                </a:lnTo>
                <a:lnTo>
                  <a:pt x="1332" y="145071"/>
                </a:lnTo>
                <a:lnTo>
                  <a:pt x="43218" y="108425"/>
                </a:lnTo>
                <a:lnTo>
                  <a:pt x="87005" y="80980"/>
                </a:lnTo>
                <a:lnTo>
                  <a:pt x="131473" y="50253"/>
                </a:lnTo>
                <a:lnTo>
                  <a:pt x="166896" y="20701"/>
                </a:lnTo>
                <a:lnTo>
                  <a:pt x="170940" y="19566"/>
                </a:lnTo>
                <a:lnTo>
                  <a:pt x="173500" y="19263"/>
                </a:lnTo>
                <a:lnTo>
                  <a:pt x="174148" y="21178"/>
                </a:lnTo>
                <a:lnTo>
                  <a:pt x="163132" y="66395"/>
                </a:lnTo>
                <a:lnTo>
                  <a:pt x="160626" y="102182"/>
                </a:lnTo>
                <a:lnTo>
                  <a:pt x="159779" y="146556"/>
                </a:lnTo>
                <a:lnTo>
                  <a:pt x="156810" y="172265"/>
                </a:lnTo>
                <a:lnTo>
                  <a:pt x="145384" y="216345"/>
                </a:lnTo>
                <a:lnTo>
                  <a:pt x="141961" y="224693"/>
                </a:lnTo>
                <a:lnTo>
                  <a:pt x="142539" y="224806"/>
                </a:lnTo>
                <a:lnTo>
                  <a:pt x="146003" y="222110"/>
                </a:lnTo>
                <a:lnTo>
                  <a:pt x="156850" y="203093"/>
                </a:lnTo>
                <a:lnTo>
                  <a:pt x="172330" y="170847"/>
                </a:lnTo>
                <a:lnTo>
                  <a:pt x="178647" y="165672"/>
                </a:lnTo>
                <a:lnTo>
                  <a:pt x="181813" y="164293"/>
                </a:lnTo>
                <a:lnTo>
                  <a:pt x="184982" y="165489"/>
                </a:lnTo>
                <a:lnTo>
                  <a:pt x="204021" y="187642"/>
                </a:lnTo>
                <a:lnTo>
                  <a:pt x="219895" y="210963"/>
                </a:lnTo>
                <a:lnTo>
                  <a:pt x="231890" y="215252"/>
                </a:lnTo>
                <a:lnTo>
                  <a:pt x="246745" y="216100"/>
                </a:lnTo>
                <a:lnTo>
                  <a:pt x="265950" y="210627"/>
                </a:lnTo>
                <a:lnTo>
                  <a:pt x="274937" y="205225"/>
                </a:lnTo>
                <a:lnTo>
                  <a:pt x="285946" y="191177"/>
                </a:lnTo>
                <a:lnTo>
                  <a:pt x="290854" y="173609"/>
                </a:lnTo>
                <a:lnTo>
                  <a:pt x="289179" y="164078"/>
                </a:lnTo>
                <a:lnTo>
                  <a:pt x="287251" y="160055"/>
                </a:lnTo>
                <a:lnTo>
                  <a:pt x="284907" y="157372"/>
                </a:lnTo>
                <a:lnTo>
                  <a:pt x="279481" y="154392"/>
                </a:lnTo>
                <a:lnTo>
                  <a:pt x="276553" y="154656"/>
                </a:lnTo>
                <a:lnTo>
                  <a:pt x="270476" y="157771"/>
                </a:lnTo>
                <a:lnTo>
                  <a:pt x="261105" y="175588"/>
                </a:lnTo>
                <a:lnTo>
                  <a:pt x="260436" y="192121"/>
                </a:lnTo>
                <a:lnTo>
                  <a:pt x="263666" y="207936"/>
                </a:lnTo>
                <a:lnTo>
                  <a:pt x="268629" y="218493"/>
                </a:lnTo>
                <a:lnTo>
                  <a:pt x="280008" y="226713"/>
                </a:lnTo>
                <a:lnTo>
                  <a:pt x="287487" y="230386"/>
                </a:lnTo>
                <a:lnTo>
                  <a:pt x="301441" y="231646"/>
                </a:lnTo>
                <a:lnTo>
                  <a:pt x="350070" y="2186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SMARTInkShape-Group932"/>
          <p:cNvGrpSpPr/>
          <p:nvPr/>
        </p:nvGrpSpPr>
        <p:grpSpPr>
          <a:xfrm>
            <a:off x="7763545" y="2029484"/>
            <a:ext cx="1047081" cy="312704"/>
            <a:chOff x="7763545" y="2029484"/>
            <a:chExt cx="1047081" cy="312704"/>
          </a:xfrm>
        </p:grpSpPr>
        <p:sp>
          <p:nvSpPr>
            <p:cNvPr id="162" name="SMARTInkShape-3971"/>
            <p:cNvSpPr/>
            <p:nvPr>
              <p:custDataLst>
                <p:tags r:id="rId38"/>
              </p:custDataLst>
            </p:nvPr>
          </p:nvSpPr>
          <p:spPr>
            <a:xfrm>
              <a:off x="7763545" y="2163615"/>
              <a:ext cx="164740" cy="144144"/>
            </a:xfrm>
            <a:custGeom>
              <a:avLst/>
              <a:gdLst/>
              <a:ahLst/>
              <a:cxnLst/>
              <a:rect l="0" t="0" r="0" b="0"/>
              <a:pathLst>
                <a:path w="164740" h="144144">
                  <a:moveTo>
                    <a:pt x="46955" y="17610"/>
                  </a:moveTo>
                  <a:lnTo>
                    <a:pt x="46955" y="17610"/>
                  </a:lnTo>
                  <a:lnTo>
                    <a:pt x="46955" y="0"/>
                  </a:lnTo>
                  <a:lnTo>
                    <a:pt x="44133" y="2022"/>
                  </a:lnTo>
                  <a:lnTo>
                    <a:pt x="19509" y="31101"/>
                  </a:lnTo>
                  <a:lnTo>
                    <a:pt x="4413" y="64960"/>
                  </a:lnTo>
                  <a:lnTo>
                    <a:pt x="0" y="99706"/>
                  </a:lnTo>
                  <a:lnTo>
                    <a:pt x="4585" y="124132"/>
                  </a:lnTo>
                  <a:lnTo>
                    <a:pt x="12646" y="141365"/>
                  </a:lnTo>
                  <a:lnTo>
                    <a:pt x="17733" y="142447"/>
                  </a:lnTo>
                  <a:lnTo>
                    <a:pt x="57648" y="128659"/>
                  </a:lnTo>
                  <a:lnTo>
                    <a:pt x="87207" y="108416"/>
                  </a:lnTo>
                  <a:lnTo>
                    <a:pt x="119844" y="72711"/>
                  </a:lnTo>
                  <a:lnTo>
                    <a:pt x="126976" y="57622"/>
                  </a:lnTo>
                  <a:lnTo>
                    <a:pt x="131553" y="40801"/>
                  </a:lnTo>
                  <a:lnTo>
                    <a:pt x="129811" y="39420"/>
                  </a:lnTo>
                  <a:lnTo>
                    <a:pt x="122233" y="37887"/>
                  </a:lnTo>
                  <a:lnTo>
                    <a:pt x="114631" y="40027"/>
                  </a:lnTo>
                  <a:lnTo>
                    <a:pt x="111122" y="42080"/>
                  </a:lnTo>
                  <a:lnTo>
                    <a:pt x="91465" y="80541"/>
                  </a:lnTo>
                  <a:lnTo>
                    <a:pt x="90726" y="96379"/>
                  </a:lnTo>
                  <a:lnTo>
                    <a:pt x="98875" y="127361"/>
                  </a:lnTo>
                  <a:lnTo>
                    <a:pt x="107425" y="138002"/>
                  </a:lnTo>
                  <a:lnTo>
                    <a:pt x="112668" y="142321"/>
                  </a:lnTo>
                  <a:lnTo>
                    <a:pt x="119339" y="144143"/>
                  </a:lnTo>
                  <a:lnTo>
                    <a:pt x="135217" y="143344"/>
                  </a:lnTo>
                  <a:lnTo>
                    <a:pt x="147213" y="139461"/>
                  </a:lnTo>
                  <a:lnTo>
                    <a:pt x="151894" y="136944"/>
                  </a:lnTo>
                  <a:lnTo>
                    <a:pt x="159916" y="125681"/>
                  </a:lnTo>
                  <a:lnTo>
                    <a:pt x="163538" y="118232"/>
                  </a:lnTo>
                  <a:lnTo>
                    <a:pt x="164739" y="101489"/>
                  </a:lnTo>
                  <a:lnTo>
                    <a:pt x="156887" y="69927"/>
                  </a:lnTo>
                  <a:lnTo>
                    <a:pt x="145555" y="59206"/>
                  </a:lnTo>
                  <a:lnTo>
                    <a:pt x="116265" y="38746"/>
                  </a:lnTo>
                  <a:lnTo>
                    <a:pt x="116445" y="39109"/>
                  </a:lnTo>
                  <a:lnTo>
                    <a:pt x="123155" y="46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972"/>
            <p:cNvSpPr/>
            <p:nvPr>
              <p:custDataLst>
                <p:tags r:id="rId39"/>
              </p:custDataLst>
            </p:nvPr>
          </p:nvSpPr>
          <p:spPr>
            <a:xfrm>
              <a:off x="7972544" y="2183363"/>
              <a:ext cx="85607" cy="124567"/>
            </a:xfrm>
            <a:custGeom>
              <a:avLst/>
              <a:gdLst/>
              <a:ahLst/>
              <a:cxnLst/>
              <a:rect l="0" t="0" r="0" b="0"/>
              <a:pathLst>
                <a:path w="85607" h="124567">
                  <a:moveTo>
                    <a:pt x="9406" y="26437"/>
                  </a:moveTo>
                  <a:lnTo>
                    <a:pt x="9406" y="26437"/>
                  </a:lnTo>
                  <a:lnTo>
                    <a:pt x="14462" y="26437"/>
                  </a:lnTo>
                  <a:lnTo>
                    <a:pt x="14893" y="27495"/>
                  </a:lnTo>
                  <a:lnTo>
                    <a:pt x="11503" y="35100"/>
                  </a:lnTo>
                  <a:lnTo>
                    <a:pt x="6706" y="77205"/>
                  </a:lnTo>
                  <a:lnTo>
                    <a:pt x="147" y="124417"/>
                  </a:lnTo>
                  <a:lnTo>
                    <a:pt x="59" y="124566"/>
                  </a:lnTo>
                  <a:lnTo>
                    <a:pt x="0" y="123606"/>
                  </a:lnTo>
                  <a:lnTo>
                    <a:pt x="7436" y="101218"/>
                  </a:lnTo>
                  <a:lnTo>
                    <a:pt x="14073" y="71900"/>
                  </a:lnTo>
                  <a:lnTo>
                    <a:pt x="33835" y="26662"/>
                  </a:lnTo>
                  <a:lnTo>
                    <a:pt x="36138" y="16659"/>
                  </a:lnTo>
                  <a:lnTo>
                    <a:pt x="42806" y="8686"/>
                  </a:lnTo>
                  <a:lnTo>
                    <a:pt x="51767" y="2673"/>
                  </a:lnTo>
                  <a:lnTo>
                    <a:pt x="59277" y="0"/>
                  </a:lnTo>
                  <a:lnTo>
                    <a:pt x="62762" y="1404"/>
                  </a:lnTo>
                  <a:lnTo>
                    <a:pt x="69455" y="8608"/>
                  </a:lnTo>
                  <a:lnTo>
                    <a:pt x="73136" y="21688"/>
                  </a:lnTo>
                  <a:lnTo>
                    <a:pt x="75693" y="59678"/>
                  </a:lnTo>
                  <a:lnTo>
                    <a:pt x="76030" y="106256"/>
                  </a:lnTo>
                  <a:lnTo>
                    <a:pt x="77105" y="111400"/>
                  </a:lnTo>
                  <a:lnTo>
                    <a:pt x="85606" y="121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973"/>
            <p:cNvSpPr/>
            <p:nvPr>
              <p:custDataLst>
                <p:tags r:id="rId40"/>
              </p:custDataLst>
            </p:nvPr>
          </p:nvSpPr>
          <p:spPr>
            <a:xfrm>
              <a:off x="8079194" y="2029484"/>
              <a:ext cx="140882" cy="312704"/>
            </a:xfrm>
            <a:custGeom>
              <a:avLst/>
              <a:gdLst/>
              <a:ahLst/>
              <a:cxnLst/>
              <a:rect l="0" t="0" r="0" b="0"/>
              <a:pathLst>
                <a:path w="140882" h="312704">
                  <a:moveTo>
                    <a:pt x="140881" y="37441"/>
                  </a:moveTo>
                  <a:lnTo>
                    <a:pt x="140881" y="37441"/>
                  </a:lnTo>
                  <a:lnTo>
                    <a:pt x="140881" y="6850"/>
                  </a:lnTo>
                  <a:lnTo>
                    <a:pt x="139823" y="4347"/>
                  </a:lnTo>
                  <a:lnTo>
                    <a:pt x="138059" y="2678"/>
                  </a:lnTo>
                  <a:lnTo>
                    <a:pt x="133277" y="824"/>
                  </a:lnTo>
                  <a:lnTo>
                    <a:pt x="127624" y="0"/>
                  </a:lnTo>
                  <a:lnTo>
                    <a:pt x="124635" y="1897"/>
                  </a:lnTo>
                  <a:lnTo>
                    <a:pt x="104025" y="30970"/>
                  </a:lnTo>
                  <a:lnTo>
                    <a:pt x="88837" y="72107"/>
                  </a:lnTo>
                  <a:lnTo>
                    <a:pt x="79348" y="114652"/>
                  </a:lnTo>
                  <a:lnTo>
                    <a:pt x="70672" y="152629"/>
                  </a:lnTo>
                  <a:lnTo>
                    <a:pt x="65470" y="195497"/>
                  </a:lnTo>
                  <a:lnTo>
                    <a:pt x="64915" y="232439"/>
                  </a:lnTo>
                  <a:lnTo>
                    <a:pt x="61928" y="271254"/>
                  </a:lnTo>
                  <a:lnTo>
                    <a:pt x="55553" y="310417"/>
                  </a:lnTo>
                  <a:lnTo>
                    <a:pt x="54362" y="311500"/>
                  </a:lnTo>
                  <a:lnTo>
                    <a:pt x="50218" y="312703"/>
                  </a:lnTo>
                  <a:lnTo>
                    <a:pt x="47630" y="310908"/>
                  </a:lnTo>
                  <a:lnTo>
                    <a:pt x="15159" y="268860"/>
                  </a:lnTo>
                  <a:lnTo>
                    <a:pt x="997" y="232703"/>
                  </a:lnTo>
                  <a:lnTo>
                    <a:pt x="0" y="227940"/>
                  </a:lnTo>
                  <a:lnTo>
                    <a:pt x="393" y="224765"/>
                  </a:lnTo>
                  <a:lnTo>
                    <a:pt x="1714" y="222649"/>
                  </a:lnTo>
                  <a:lnTo>
                    <a:pt x="16495" y="214196"/>
                  </a:lnTo>
                  <a:lnTo>
                    <a:pt x="57267" y="204300"/>
                  </a:lnTo>
                  <a:lnTo>
                    <a:pt x="121831" y="180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974"/>
            <p:cNvSpPr/>
            <p:nvPr>
              <p:custDataLst>
                <p:tags r:id="rId41"/>
              </p:custDataLst>
            </p:nvPr>
          </p:nvSpPr>
          <p:spPr>
            <a:xfrm>
              <a:off x="8220075" y="22098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0850" y="40704"/>
                  </a:lnTo>
                  <a:lnTo>
                    <a:pt x="8544" y="8656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975"/>
            <p:cNvSpPr/>
            <p:nvPr>
              <p:custDataLst>
                <p:tags r:id="rId42"/>
              </p:custDataLst>
            </p:nvPr>
          </p:nvSpPr>
          <p:spPr>
            <a:xfrm>
              <a:off x="8258175" y="21431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976"/>
            <p:cNvSpPr/>
            <p:nvPr>
              <p:custDataLst>
                <p:tags r:id="rId43"/>
              </p:custDataLst>
            </p:nvPr>
          </p:nvSpPr>
          <p:spPr>
            <a:xfrm>
              <a:off x="8297377" y="2042985"/>
              <a:ext cx="263797" cy="271591"/>
            </a:xfrm>
            <a:custGeom>
              <a:avLst/>
              <a:gdLst/>
              <a:ahLst/>
              <a:cxnLst/>
              <a:rect l="0" t="0" r="0" b="0"/>
              <a:pathLst>
                <a:path w="263797" h="271591">
                  <a:moveTo>
                    <a:pt x="84623" y="176340"/>
                  </a:moveTo>
                  <a:lnTo>
                    <a:pt x="84623" y="176340"/>
                  </a:lnTo>
                  <a:lnTo>
                    <a:pt x="84623" y="171284"/>
                  </a:lnTo>
                  <a:lnTo>
                    <a:pt x="78978" y="165979"/>
                  </a:lnTo>
                  <a:lnTo>
                    <a:pt x="58676" y="151888"/>
                  </a:lnTo>
                  <a:lnTo>
                    <a:pt x="48044" y="149597"/>
                  </a:lnTo>
                  <a:lnTo>
                    <a:pt x="42245" y="151103"/>
                  </a:lnTo>
                  <a:lnTo>
                    <a:pt x="30158" y="158421"/>
                  </a:lnTo>
                  <a:lnTo>
                    <a:pt x="11452" y="179497"/>
                  </a:lnTo>
                  <a:lnTo>
                    <a:pt x="4478" y="193971"/>
                  </a:lnTo>
                  <a:lnTo>
                    <a:pt x="0" y="230623"/>
                  </a:lnTo>
                  <a:lnTo>
                    <a:pt x="2210" y="245621"/>
                  </a:lnTo>
                  <a:lnTo>
                    <a:pt x="4281" y="251102"/>
                  </a:lnTo>
                  <a:lnTo>
                    <a:pt x="12227" y="260015"/>
                  </a:lnTo>
                  <a:lnTo>
                    <a:pt x="17309" y="263873"/>
                  </a:lnTo>
                  <a:lnTo>
                    <a:pt x="21756" y="265387"/>
                  </a:lnTo>
                  <a:lnTo>
                    <a:pt x="25778" y="265338"/>
                  </a:lnTo>
                  <a:lnTo>
                    <a:pt x="29519" y="264247"/>
                  </a:lnTo>
                  <a:lnTo>
                    <a:pt x="57275" y="239683"/>
                  </a:lnTo>
                  <a:lnTo>
                    <a:pt x="75579" y="214511"/>
                  </a:lnTo>
                  <a:lnTo>
                    <a:pt x="91433" y="166904"/>
                  </a:lnTo>
                  <a:lnTo>
                    <a:pt x="106909" y="127263"/>
                  </a:lnTo>
                  <a:lnTo>
                    <a:pt x="119560" y="89270"/>
                  </a:lnTo>
                  <a:lnTo>
                    <a:pt x="129428" y="47742"/>
                  </a:lnTo>
                  <a:lnTo>
                    <a:pt x="137364" y="7436"/>
                  </a:lnTo>
                  <a:lnTo>
                    <a:pt x="136717" y="3413"/>
                  </a:lnTo>
                  <a:lnTo>
                    <a:pt x="135228" y="730"/>
                  </a:lnTo>
                  <a:lnTo>
                    <a:pt x="133176" y="0"/>
                  </a:lnTo>
                  <a:lnTo>
                    <a:pt x="130750" y="572"/>
                  </a:lnTo>
                  <a:lnTo>
                    <a:pt x="124173" y="5087"/>
                  </a:lnTo>
                  <a:lnTo>
                    <a:pt x="114196" y="14150"/>
                  </a:lnTo>
                  <a:lnTo>
                    <a:pt x="108349" y="25234"/>
                  </a:lnTo>
                  <a:lnTo>
                    <a:pt x="96684" y="68952"/>
                  </a:lnTo>
                  <a:lnTo>
                    <a:pt x="88667" y="95250"/>
                  </a:lnTo>
                  <a:lnTo>
                    <a:pt x="85821" y="134087"/>
                  </a:lnTo>
                  <a:lnTo>
                    <a:pt x="84859" y="180027"/>
                  </a:lnTo>
                  <a:lnTo>
                    <a:pt x="85712" y="223392"/>
                  </a:lnTo>
                  <a:lnTo>
                    <a:pt x="89693" y="238174"/>
                  </a:lnTo>
                  <a:lnTo>
                    <a:pt x="97813" y="248977"/>
                  </a:lnTo>
                  <a:lnTo>
                    <a:pt x="102941" y="253340"/>
                  </a:lnTo>
                  <a:lnTo>
                    <a:pt x="107419" y="255190"/>
                  </a:lnTo>
                  <a:lnTo>
                    <a:pt x="111462" y="255365"/>
                  </a:lnTo>
                  <a:lnTo>
                    <a:pt x="115216" y="254423"/>
                  </a:lnTo>
                  <a:lnTo>
                    <a:pt x="130612" y="242985"/>
                  </a:lnTo>
                  <a:lnTo>
                    <a:pt x="136812" y="234888"/>
                  </a:lnTo>
                  <a:lnTo>
                    <a:pt x="159238" y="199485"/>
                  </a:lnTo>
                  <a:lnTo>
                    <a:pt x="166468" y="188743"/>
                  </a:lnTo>
                  <a:lnTo>
                    <a:pt x="173210" y="173386"/>
                  </a:lnTo>
                  <a:lnTo>
                    <a:pt x="174090" y="158799"/>
                  </a:lnTo>
                  <a:lnTo>
                    <a:pt x="170953" y="147377"/>
                  </a:lnTo>
                  <a:lnTo>
                    <a:pt x="168634" y="144332"/>
                  </a:lnTo>
                  <a:lnTo>
                    <a:pt x="166031" y="142301"/>
                  </a:lnTo>
                  <a:lnTo>
                    <a:pt x="162178" y="142006"/>
                  </a:lnTo>
                  <a:lnTo>
                    <a:pt x="152253" y="144500"/>
                  </a:lnTo>
                  <a:lnTo>
                    <a:pt x="143609" y="157603"/>
                  </a:lnTo>
                  <a:lnTo>
                    <a:pt x="127198" y="198410"/>
                  </a:lnTo>
                  <a:lnTo>
                    <a:pt x="125107" y="223801"/>
                  </a:lnTo>
                  <a:lnTo>
                    <a:pt x="130720" y="244143"/>
                  </a:lnTo>
                  <a:lnTo>
                    <a:pt x="136155" y="253394"/>
                  </a:lnTo>
                  <a:lnTo>
                    <a:pt x="140144" y="256284"/>
                  </a:lnTo>
                  <a:lnTo>
                    <a:pt x="150222" y="259496"/>
                  </a:lnTo>
                  <a:lnTo>
                    <a:pt x="161756" y="258101"/>
                  </a:lnTo>
                  <a:lnTo>
                    <a:pt x="167795" y="256247"/>
                  </a:lnTo>
                  <a:lnTo>
                    <a:pt x="180150" y="245721"/>
                  </a:lnTo>
                  <a:lnTo>
                    <a:pt x="212353" y="207975"/>
                  </a:lnTo>
                  <a:lnTo>
                    <a:pt x="219130" y="196296"/>
                  </a:lnTo>
                  <a:lnTo>
                    <a:pt x="225845" y="187926"/>
                  </a:lnTo>
                  <a:lnTo>
                    <a:pt x="221951" y="191532"/>
                  </a:lnTo>
                  <a:lnTo>
                    <a:pt x="205065" y="221566"/>
                  </a:lnTo>
                  <a:lnTo>
                    <a:pt x="192737" y="253468"/>
                  </a:lnTo>
                  <a:lnTo>
                    <a:pt x="191623" y="254217"/>
                  </a:lnTo>
                  <a:lnTo>
                    <a:pt x="190882" y="253658"/>
                  </a:lnTo>
                  <a:lnTo>
                    <a:pt x="191445" y="252227"/>
                  </a:lnTo>
                  <a:lnTo>
                    <a:pt x="216292" y="207847"/>
                  </a:lnTo>
                  <a:lnTo>
                    <a:pt x="229823" y="186734"/>
                  </a:lnTo>
                  <a:lnTo>
                    <a:pt x="250626" y="162924"/>
                  </a:lnTo>
                  <a:lnTo>
                    <a:pt x="253500" y="162104"/>
                  </a:lnTo>
                  <a:lnTo>
                    <a:pt x="256474" y="162616"/>
                  </a:lnTo>
                  <a:lnTo>
                    <a:pt x="259515" y="164016"/>
                  </a:lnTo>
                  <a:lnTo>
                    <a:pt x="261543" y="167066"/>
                  </a:lnTo>
                  <a:lnTo>
                    <a:pt x="263796" y="176099"/>
                  </a:lnTo>
                  <a:lnTo>
                    <a:pt x="261974" y="187169"/>
                  </a:lnTo>
                  <a:lnTo>
                    <a:pt x="257822" y="205302"/>
                  </a:lnTo>
                  <a:lnTo>
                    <a:pt x="257239" y="211523"/>
                  </a:lnTo>
                  <a:lnTo>
                    <a:pt x="239773" y="257589"/>
                  </a:lnTo>
                  <a:lnTo>
                    <a:pt x="239915" y="262256"/>
                  </a:lnTo>
                  <a:lnTo>
                    <a:pt x="241068" y="265367"/>
                  </a:lnTo>
                  <a:lnTo>
                    <a:pt x="246548" y="271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977"/>
            <p:cNvSpPr/>
            <p:nvPr>
              <p:custDataLst>
                <p:tags r:id="rId44"/>
              </p:custDataLst>
            </p:nvPr>
          </p:nvSpPr>
          <p:spPr>
            <a:xfrm>
              <a:off x="8592253" y="2174618"/>
              <a:ext cx="218373" cy="120273"/>
            </a:xfrm>
            <a:custGeom>
              <a:avLst/>
              <a:gdLst/>
              <a:ahLst/>
              <a:cxnLst/>
              <a:rect l="0" t="0" r="0" b="0"/>
              <a:pathLst>
                <a:path w="218373" h="120273">
                  <a:moveTo>
                    <a:pt x="37397" y="54232"/>
                  </a:moveTo>
                  <a:lnTo>
                    <a:pt x="37397" y="54232"/>
                  </a:lnTo>
                  <a:lnTo>
                    <a:pt x="54730" y="22709"/>
                  </a:lnTo>
                  <a:lnTo>
                    <a:pt x="55939" y="13024"/>
                  </a:lnTo>
                  <a:lnTo>
                    <a:pt x="55049" y="11944"/>
                  </a:lnTo>
                  <a:lnTo>
                    <a:pt x="53398" y="12281"/>
                  </a:lnTo>
                  <a:lnTo>
                    <a:pt x="38089" y="20428"/>
                  </a:lnTo>
                  <a:lnTo>
                    <a:pt x="7310" y="63058"/>
                  </a:lnTo>
                  <a:lnTo>
                    <a:pt x="2859" y="77205"/>
                  </a:lnTo>
                  <a:lnTo>
                    <a:pt x="0" y="102044"/>
                  </a:lnTo>
                  <a:lnTo>
                    <a:pt x="1882" y="106215"/>
                  </a:lnTo>
                  <a:lnTo>
                    <a:pt x="9618" y="113672"/>
                  </a:lnTo>
                  <a:lnTo>
                    <a:pt x="20112" y="117691"/>
                  </a:lnTo>
                  <a:lnTo>
                    <a:pt x="39040" y="120272"/>
                  </a:lnTo>
                  <a:lnTo>
                    <a:pt x="59755" y="115662"/>
                  </a:lnTo>
                  <a:lnTo>
                    <a:pt x="75890" y="107594"/>
                  </a:lnTo>
                  <a:lnTo>
                    <a:pt x="105679" y="72701"/>
                  </a:lnTo>
                  <a:lnTo>
                    <a:pt x="122915" y="33851"/>
                  </a:lnTo>
                  <a:lnTo>
                    <a:pt x="130725" y="6932"/>
                  </a:lnTo>
                  <a:lnTo>
                    <a:pt x="130307" y="3649"/>
                  </a:lnTo>
                  <a:lnTo>
                    <a:pt x="128970" y="1459"/>
                  </a:lnTo>
                  <a:lnTo>
                    <a:pt x="127022" y="0"/>
                  </a:lnTo>
                  <a:lnTo>
                    <a:pt x="123605" y="1145"/>
                  </a:lnTo>
                  <a:lnTo>
                    <a:pt x="114165" y="8060"/>
                  </a:lnTo>
                  <a:lnTo>
                    <a:pt x="102006" y="28910"/>
                  </a:lnTo>
                  <a:lnTo>
                    <a:pt x="87990" y="70888"/>
                  </a:lnTo>
                  <a:lnTo>
                    <a:pt x="87400" y="83860"/>
                  </a:lnTo>
                  <a:lnTo>
                    <a:pt x="90665" y="93153"/>
                  </a:lnTo>
                  <a:lnTo>
                    <a:pt x="108567" y="109391"/>
                  </a:lnTo>
                  <a:lnTo>
                    <a:pt x="127943" y="115789"/>
                  </a:lnTo>
                  <a:lnTo>
                    <a:pt x="149606" y="117574"/>
                  </a:lnTo>
                  <a:lnTo>
                    <a:pt x="218372" y="101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933"/>
          <p:cNvGrpSpPr/>
          <p:nvPr/>
        </p:nvGrpSpPr>
        <p:grpSpPr>
          <a:xfrm>
            <a:off x="9116188" y="2039674"/>
            <a:ext cx="489555" cy="299181"/>
            <a:chOff x="9116188" y="2039674"/>
            <a:chExt cx="489555" cy="299181"/>
          </a:xfrm>
        </p:grpSpPr>
        <p:sp>
          <p:nvSpPr>
            <p:cNvPr id="170" name="SMARTInkShape-3978"/>
            <p:cNvSpPr/>
            <p:nvPr>
              <p:custDataLst>
                <p:tags r:id="rId33"/>
              </p:custDataLst>
            </p:nvPr>
          </p:nvSpPr>
          <p:spPr>
            <a:xfrm>
              <a:off x="9116188" y="2181225"/>
              <a:ext cx="130584" cy="140976"/>
            </a:xfrm>
            <a:custGeom>
              <a:avLst/>
              <a:gdLst/>
              <a:ahLst/>
              <a:cxnLst/>
              <a:rect l="0" t="0" r="0" b="0"/>
              <a:pathLst>
                <a:path w="130584" h="140976">
                  <a:moveTo>
                    <a:pt x="18287" y="0"/>
                  </a:moveTo>
                  <a:lnTo>
                    <a:pt x="18287" y="0"/>
                  </a:lnTo>
                  <a:lnTo>
                    <a:pt x="18287" y="5056"/>
                  </a:lnTo>
                  <a:lnTo>
                    <a:pt x="3100" y="50419"/>
                  </a:lnTo>
                  <a:lnTo>
                    <a:pt x="0" y="90785"/>
                  </a:lnTo>
                  <a:lnTo>
                    <a:pt x="635" y="105966"/>
                  </a:lnTo>
                  <a:lnTo>
                    <a:pt x="4444" y="119768"/>
                  </a:lnTo>
                  <a:lnTo>
                    <a:pt x="6941" y="124295"/>
                  </a:lnTo>
                  <a:lnTo>
                    <a:pt x="9664" y="127314"/>
                  </a:lnTo>
                  <a:lnTo>
                    <a:pt x="15513" y="130667"/>
                  </a:lnTo>
                  <a:lnTo>
                    <a:pt x="21640" y="132158"/>
                  </a:lnTo>
                  <a:lnTo>
                    <a:pt x="41153" y="122884"/>
                  </a:lnTo>
                  <a:lnTo>
                    <a:pt x="56930" y="111787"/>
                  </a:lnTo>
                  <a:lnTo>
                    <a:pt x="61919" y="105069"/>
                  </a:lnTo>
                  <a:lnTo>
                    <a:pt x="65679" y="95825"/>
                  </a:lnTo>
                  <a:lnTo>
                    <a:pt x="65891" y="116759"/>
                  </a:lnTo>
                  <a:lnTo>
                    <a:pt x="68015" y="120173"/>
                  </a:lnTo>
                  <a:lnTo>
                    <a:pt x="87369" y="136462"/>
                  </a:lnTo>
                  <a:lnTo>
                    <a:pt x="96967" y="140025"/>
                  </a:lnTo>
                  <a:lnTo>
                    <a:pt x="102490" y="140975"/>
                  </a:lnTo>
                  <a:lnTo>
                    <a:pt x="107231" y="139491"/>
                  </a:lnTo>
                  <a:lnTo>
                    <a:pt x="115320" y="132199"/>
                  </a:lnTo>
                  <a:lnTo>
                    <a:pt x="125824" y="116193"/>
                  </a:lnTo>
                  <a:lnTo>
                    <a:pt x="130583" y="92989"/>
                  </a:lnTo>
                  <a:lnTo>
                    <a:pt x="124784" y="50150"/>
                  </a:lnTo>
                  <a:lnTo>
                    <a:pt x="122768" y="38164"/>
                  </a:lnTo>
                  <a:lnTo>
                    <a:pt x="120750" y="34968"/>
                  </a:lnTo>
                  <a:lnTo>
                    <a:pt x="118345" y="32837"/>
                  </a:lnTo>
                  <a:lnTo>
                    <a:pt x="115674" y="27647"/>
                  </a:lnTo>
                  <a:lnTo>
                    <a:pt x="114962" y="24781"/>
                  </a:lnTo>
                  <a:lnTo>
                    <a:pt x="114487" y="23929"/>
                  </a:lnTo>
                  <a:lnTo>
                    <a:pt x="113537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979"/>
            <p:cNvSpPr/>
            <p:nvPr>
              <p:custDataLst>
                <p:tags r:id="rId34"/>
              </p:custDataLst>
            </p:nvPr>
          </p:nvSpPr>
          <p:spPr>
            <a:xfrm>
              <a:off x="9324975" y="2200275"/>
              <a:ext cx="1" cy="104776"/>
            </a:xfrm>
            <a:custGeom>
              <a:avLst/>
              <a:gdLst/>
              <a:ahLst/>
              <a:cxnLst/>
              <a:rect l="0" t="0" r="0" b="0"/>
              <a:pathLst>
                <a:path w="1" h="104776">
                  <a:moveTo>
                    <a:pt x="0" y="0"/>
                  </a:moveTo>
                  <a:lnTo>
                    <a:pt x="0" y="0"/>
                  </a:lnTo>
                  <a:lnTo>
                    <a:pt x="0" y="43848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980"/>
            <p:cNvSpPr/>
            <p:nvPr>
              <p:custDataLst>
                <p:tags r:id="rId35"/>
              </p:custDataLst>
            </p:nvPr>
          </p:nvSpPr>
          <p:spPr>
            <a:xfrm>
              <a:off x="9315841" y="2124075"/>
              <a:ext cx="9135" cy="47626"/>
            </a:xfrm>
            <a:custGeom>
              <a:avLst/>
              <a:gdLst/>
              <a:ahLst/>
              <a:cxnLst/>
              <a:rect l="0" t="0" r="0" b="0"/>
              <a:pathLst>
                <a:path w="9135" h="47626">
                  <a:moveTo>
                    <a:pt x="9134" y="47625"/>
                  </a:moveTo>
                  <a:lnTo>
                    <a:pt x="9134" y="47625"/>
                  </a:lnTo>
                  <a:lnTo>
                    <a:pt x="0" y="3825"/>
                  </a:lnTo>
                  <a:lnTo>
                    <a:pt x="928" y="2550"/>
                  </a:lnTo>
                  <a:lnTo>
                    <a:pt x="91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981"/>
            <p:cNvSpPr/>
            <p:nvPr>
              <p:custDataLst>
                <p:tags r:id="rId36"/>
              </p:custDataLst>
            </p:nvPr>
          </p:nvSpPr>
          <p:spPr>
            <a:xfrm>
              <a:off x="9420620" y="2039674"/>
              <a:ext cx="37706" cy="299181"/>
            </a:xfrm>
            <a:custGeom>
              <a:avLst/>
              <a:gdLst/>
              <a:ahLst/>
              <a:cxnLst/>
              <a:rect l="0" t="0" r="0" b="0"/>
              <a:pathLst>
                <a:path w="37706" h="299181">
                  <a:moveTo>
                    <a:pt x="37705" y="8201"/>
                  </a:moveTo>
                  <a:lnTo>
                    <a:pt x="37705" y="8201"/>
                  </a:lnTo>
                  <a:lnTo>
                    <a:pt x="37705" y="3145"/>
                  </a:lnTo>
                  <a:lnTo>
                    <a:pt x="36647" y="1655"/>
                  </a:lnTo>
                  <a:lnTo>
                    <a:pt x="34883" y="662"/>
                  </a:lnTo>
                  <a:lnTo>
                    <a:pt x="32648" y="0"/>
                  </a:lnTo>
                  <a:lnTo>
                    <a:pt x="30100" y="1675"/>
                  </a:lnTo>
                  <a:lnTo>
                    <a:pt x="24448" y="9181"/>
                  </a:lnTo>
                  <a:lnTo>
                    <a:pt x="16596" y="45790"/>
                  </a:lnTo>
                  <a:lnTo>
                    <a:pt x="10604" y="91944"/>
                  </a:lnTo>
                  <a:lnTo>
                    <a:pt x="9421" y="137122"/>
                  </a:lnTo>
                  <a:lnTo>
                    <a:pt x="6365" y="174268"/>
                  </a:lnTo>
                  <a:lnTo>
                    <a:pt x="941" y="221744"/>
                  </a:lnTo>
                  <a:lnTo>
                    <a:pt x="0" y="259269"/>
                  </a:lnTo>
                  <a:lnTo>
                    <a:pt x="742" y="292549"/>
                  </a:lnTo>
                  <a:lnTo>
                    <a:pt x="2479" y="296191"/>
                  </a:lnTo>
                  <a:lnTo>
                    <a:pt x="4696" y="298620"/>
                  </a:lnTo>
                  <a:lnTo>
                    <a:pt x="6174" y="299180"/>
                  </a:lnTo>
                  <a:lnTo>
                    <a:pt x="9130" y="293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982"/>
            <p:cNvSpPr/>
            <p:nvPr>
              <p:custDataLst>
                <p:tags r:id="rId37"/>
              </p:custDataLst>
            </p:nvPr>
          </p:nvSpPr>
          <p:spPr>
            <a:xfrm>
              <a:off x="9354874" y="2060910"/>
              <a:ext cx="250869" cy="236963"/>
            </a:xfrm>
            <a:custGeom>
              <a:avLst/>
              <a:gdLst/>
              <a:ahLst/>
              <a:cxnLst/>
              <a:rect l="0" t="0" r="0" b="0"/>
              <a:pathLst>
                <a:path w="250869" h="236963">
                  <a:moveTo>
                    <a:pt x="8201" y="148890"/>
                  </a:moveTo>
                  <a:lnTo>
                    <a:pt x="8201" y="148890"/>
                  </a:lnTo>
                  <a:lnTo>
                    <a:pt x="3144" y="148890"/>
                  </a:lnTo>
                  <a:lnTo>
                    <a:pt x="1655" y="147832"/>
                  </a:lnTo>
                  <a:lnTo>
                    <a:pt x="661" y="146068"/>
                  </a:lnTo>
                  <a:lnTo>
                    <a:pt x="0" y="143834"/>
                  </a:lnTo>
                  <a:lnTo>
                    <a:pt x="616" y="142344"/>
                  </a:lnTo>
                  <a:lnTo>
                    <a:pt x="2087" y="141351"/>
                  </a:lnTo>
                  <a:lnTo>
                    <a:pt x="47001" y="122138"/>
                  </a:lnTo>
                  <a:lnTo>
                    <a:pt x="88417" y="94714"/>
                  </a:lnTo>
                  <a:lnTo>
                    <a:pt x="113109" y="76981"/>
                  </a:lnTo>
                  <a:lnTo>
                    <a:pt x="150062" y="33134"/>
                  </a:lnTo>
                  <a:lnTo>
                    <a:pt x="168185" y="168"/>
                  </a:lnTo>
                  <a:lnTo>
                    <a:pt x="168832" y="0"/>
                  </a:lnTo>
                  <a:lnTo>
                    <a:pt x="169264" y="947"/>
                  </a:lnTo>
                  <a:lnTo>
                    <a:pt x="169552" y="2636"/>
                  </a:lnTo>
                  <a:lnTo>
                    <a:pt x="159689" y="47015"/>
                  </a:lnTo>
                  <a:lnTo>
                    <a:pt x="144606" y="93847"/>
                  </a:lnTo>
                  <a:lnTo>
                    <a:pt x="133892" y="134586"/>
                  </a:lnTo>
                  <a:lnTo>
                    <a:pt x="124790" y="174365"/>
                  </a:lnTo>
                  <a:lnTo>
                    <a:pt x="109684" y="216620"/>
                  </a:lnTo>
                  <a:lnTo>
                    <a:pt x="105298" y="234340"/>
                  </a:lnTo>
                  <a:lnTo>
                    <a:pt x="105740" y="236548"/>
                  </a:lnTo>
                  <a:lnTo>
                    <a:pt x="107094" y="236962"/>
                  </a:lnTo>
                  <a:lnTo>
                    <a:pt x="109055" y="236180"/>
                  </a:lnTo>
                  <a:lnTo>
                    <a:pt x="154511" y="193020"/>
                  </a:lnTo>
                  <a:lnTo>
                    <a:pt x="176764" y="172933"/>
                  </a:lnTo>
                  <a:lnTo>
                    <a:pt x="208512" y="155480"/>
                  </a:lnTo>
                  <a:lnTo>
                    <a:pt x="222111" y="154641"/>
                  </a:lnTo>
                  <a:lnTo>
                    <a:pt x="230182" y="155899"/>
                  </a:lnTo>
                  <a:lnTo>
                    <a:pt x="235565" y="158855"/>
                  </a:lnTo>
                  <a:lnTo>
                    <a:pt x="239151" y="162941"/>
                  </a:lnTo>
                  <a:lnTo>
                    <a:pt x="249965" y="184709"/>
                  </a:lnTo>
                  <a:lnTo>
                    <a:pt x="250868" y="189702"/>
                  </a:lnTo>
                  <a:lnTo>
                    <a:pt x="250413" y="194090"/>
                  </a:lnTo>
                  <a:lnTo>
                    <a:pt x="246326" y="225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934"/>
          <p:cNvGrpSpPr/>
          <p:nvPr/>
        </p:nvGrpSpPr>
        <p:grpSpPr>
          <a:xfrm>
            <a:off x="9934575" y="2079797"/>
            <a:ext cx="590551" cy="263354"/>
            <a:chOff x="9934575" y="2079797"/>
            <a:chExt cx="590551" cy="263354"/>
          </a:xfrm>
        </p:grpSpPr>
        <p:sp>
          <p:nvSpPr>
            <p:cNvPr id="176" name="SMARTInkShape-3983"/>
            <p:cNvSpPr/>
            <p:nvPr>
              <p:custDataLst>
                <p:tags r:id="rId28"/>
              </p:custDataLst>
            </p:nvPr>
          </p:nvSpPr>
          <p:spPr>
            <a:xfrm>
              <a:off x="9934575" y="2200275"/>
              <a:ext cx="142876" cy="136616"/>
            </a:xfrm>
            <a:custGeom>
              <a:avLst/>
              <a:gdLst/>
              <a:ahLst/>
              <a:cxnLst/>
              <a:rect l="0" t="0" r="0" b="0"/>
              <a:pathLst>
                <a:path w="142876" h="13661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824" y="18214"/>
                  </a:lnTo>
                  <a:lnTo>
                    <a:pt x="5057" y="15317"/>
                  </a:lnTo>
                  <a:lnTo>
                    <a:pt x="10361" y="12099"/>
                  </a:lnTo>
                  <a:lnTo>
                    <a:pt x="13257" y="11241"/>
                  </a:lnTo>
                  <a:lnTo>
                    <a:pt x="15187" y="12786"/>
                  </a:lnTo>
                  <a:lnTo>
                    <a:pt x="17335" y="20147"/>
                  </a:lnTo>
                  <a:lnTo>
                    <a:pt x="5641" y="67608"/>
                  </a:lnTo>
                  <a:lnTo>
                    <a:pt x="1672" y="95527"/>
                  </a:lnTo>
                  <a:lnTo>
                    <a:pt x="6387" y="111601"/>
                  </a:lnTo>
                  <a:lnTo>
                    <a:pt x="16549" y="129054"/>
                  </a:lnTo>
                  <a:lnTo>
                    <a:pt x="19499" y="129428"/>
                  </a:lnTo>
                  <a:lnTo>
                    <a:pt x="28422" y="127021"/>
                  </a:lnTo>
                  <a:lnTo>
                    <a:pt x="36621" y="119601"/>
                  </a:lnTo>
                  <a:lnTo>
                    <a:pt x="63814" y="72210"/>
                  </a:lnTo>
                  <a:lnTo>
                    <a:pt x="64768" y="70365"/>
                  </a:lnTo>
                  <a:lnTo>
                    <a:pt x="65403" y="71251"/>
                  </a:lnTo>
                  <a:lnTo>
                    <a:pt x="67621" y="98326"/>
                  </a:lnTo>
                  <a:lnTo>
                    <a:pt x="85966" y="131172"/>
                  </a:lnTo>
                  <a:lnTo>
                    <a:pt x="89061" y="135073"/>
                  </a:lnTo>
                  <a:lnTo>
                    <a:pt x="93240" y="136615"/>
                  </a:lnTo>
                  <a:lnTo>
                    <a:pt x="103529" y="135507"/>
                  </a:lnTo>
                  <a:lnTo>
                    <a:pt x="121221" y="128932"/>
                  </a:lnTo>
                  <a:lnTo>
                    <a:pt x="130782" y="120451"/>
                  </a:lnTo>
                  <a:lnTo>
                    <a:pt x="137501" y="110684"/>
                  </a:lnTo>
                  <a:lnTo>
                    <a:pt x="140485" y="102815"/>
                  </a:lnTo>
                  <a:lnTo>
                    <a:pt x="142664" y="61198"/>
                  </a:lnTo>
                  <a:lnTo>
                    <a:pt x="134655" y="1915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984"/>
            <p:cNvSpPr/>
            <p:nvPr>
              <p:custDataLst>
                <p:tags r:id="rId29"/>
              </p:custDataLst>
            </p:nvPr>
          </p:nvSpPr>
          <p:spPr>
            <a:xfrm>
              <a:off x="10138714" y="2079797"/>
              <a:ext cx="79016" cy="263354"/>
            </a:xfrm>
            <a:custGeom>
              <a:avLst/>
              <a:gdLst/>
              <a:ahLst/>
              <a:cxnLst/>
              <a:rect l="0" t="0" r="0" b="0"/>
              <a:pathLst>
                <a:path w="79016" h="263354">
                  <a:moveTo>
                    <a:pt x="5411" y="34753"/>
                  </a:moveTo>
                  <a:lnTo>
                    <a:pt x="5411" y="34753"/>
                  </a:lnTo>
                  <a:lnTo>
                    <a:pt x="11957" y="19545"/>
                  </a:lnTo>
                  <a:lnTo>
                    <a:pt x="14545" y="86"/>
                  </a:lnTo>
                  <a:lnTo>
                    <a:pt x="14676" y="0"/>
                  </a:lnTo>
                  <a:lnTo>
                    <a:pt x="14926" y="47559"/>
                  </a:lnTo>
                  <a:lnTo>
                    <a:pt x="14933" y="85585"/>
                  </a:lnTo>
                  <a:lnTo>
                    <a:pt x="14935" y="128719"/>
                  </a:lnTo>
                  <a:lnTo>
                    <a:pt x="13878" y="170005"/>
                  </a:lnTo>
                  <a:lnTo>
                    <a:pt x="7398" y="211086"/>
                  </a:lnTo>
                  <a:lnTo>
                    <a:pt x="4613" y="245808"/>
                  </a:lnTo>
                  <a:lnTo>
                    <a:pt x="0" y="256626"/>
                  </a:lnTo>
                  <a:lnTo>
                    <a:pt x="745" y="256752"/>
                  </a:lnTo>
                  <a:lnTo>
                    <a:pt x="2301" y="255777"/>
                  </a:lnTo>
                  <a:lnTo>
                    <a:pt x="4030" y="249050"/>
                  </a:lnTo>
                  <a:lnTo>
                    <a:pt x="12834" y="208357"/>
                  </a:lnTo>
                  <a:lnTo>
                    <a:pt x="18588" y="192696"/>
                  </a:lnTo>
                  <a:lnTo>
                    <a:pt x="27496" y="181503"/>
                  </a:lnTo>
                  <a:lnTo>
                    <a:pt x="37450" y="174058"/>
                  </a:lnTo>
                  <a:lnTo>
                    <a:pt x="45405" y="170750"/>
                  </a:lnTo>
                  <a:lnTo>
                    <a:pt x="50066" y="171984"/>
                  </a:lnTo>
                  <a:lnTo>
                    <a:pt x="60887" y="179000"/>
                  </a:lnTo>
                  <a:lnTo>
                    <a:pt x="69931" y="191996"/>
                  </a:lnTo>
                  <a:lnTo>
                    <a:pt x="78151" y="214341"/>
                  </a:lnTo>
                  <a:lnTo>
                    <a:pt x="79015" y="227812"/>
                  </a:lnTo>
                  <a:lnTo>
                    <a:pt x="72086" y="263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985"/>
            <p:cNvSpPr/>
            <p:nvPr>
              <p:custDataLst>
                <p:tags r:id="rId30"/>
              </p:custDataLst>
            </p:nvPr>
          </p:nvSpPr>
          <p:spPr>
            <a:xfrm>
              <a:off x="10267950" y="2230174"/>
              <a:ext cx="19051" cy="84402"/>
            </a:xfrm>
            <a:custGeom>
              <a:avLst/>
              <a:gdLst/>
              <a:ahLst/>
              <a:cxnLst/>
              <a:rect l="0" t="0" r="0" b="0"/>
              <a:pathLst>
                <a:path w="19051" h="84402">
                  <a:moveTo>
                    <a:pt x="0" y="8201"/>
                  </a:moveTo>
                  <a:lnTo>
                    <a:pt x="0" y="8201"/>
                  </a:lnTo>
                  <a:lnTo>
                    <a:pt x="8202" y="0"/>
                  </a:lnTo>
                  <a:lnTo>
                    <a:pt x="14191" y="9181"/>
                  </a:lnTo>
                  <a:lnTo>
                    <a:pt x="17609" y="25307"/>
                  </a:lnTo>
                  <a:lnTo>
                    <a:pt x="19050" y="84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986"/>
            <p:cNvSpPr/>
            <p:nvPr>
              <p:custDataLst>
                <p:tags r:id="rId31"/>
              </p:custDataLst>
            </p:nvPr>
          </p:nvSpPr>
          <p:spPr>
            <a:xfrm>
              <a:off x="10334906" y="2081786"/>
              <a:ext cx="190220" cy="251840"/>
            </a:xfrm>
            <a:custGeom>
              <a:avLst/>
              <a:gdLst/>
              <a:ahLst/>
              <a:cxnLst/>
              <a:rect l="0" t="0" r="0" b="0"/>
              <a:pathLst>
                <a:path w="190220" h="251840">
                  <a:moveTo>
                    <a:pt x="56869" y="118489"/>
                  </a:moveTo>
                  <a:lnTo>
                    <a:pt x="56869" y="118489"/>
                  </a:lnTo>
                  <a:lnTo>
                    <a:pt x="65071" y="118489"/>
                  </a:lnTo>
                  <a:lnTo>
                    <a:pt x="44818" y="118489"/>
                  </a:lnTo>
                  <a:lnTo>
                    <a:pt x="41428" y="120606"/>
                  </a:lnTo>
                  <a:lnTo>
                    <a:pt x="10555" y="160125"/>
                  </a:lnTo>
                  <a:lnTo>
                    <a:pt x="2929" y="176099"/>
                  </a:lnTo>
                  <a:lnTo>
                    <a:pt x="0" y="219084"/>
                  </a:lnTo>
                  <a:lnTo>
                    <a:pt x="2024" y="224711"/>
                  </a:lnTo>
                  <a:lnTo>
                    <a:pt x="9915" y="233785"/>
                  </a:lnTo>
                  <a:lnTo>
                    <a:pt x="26259" y="244843"/>
                  </a:lnTo>
                  <a:lnTo>
                    <a:pt x="32229" y="245059"/>
                  </a:lnTo>
                  <a:lnTo>
                    <a:pt x="44507" y="239653"/>
                  </a:lnTo>
                  <a:lnTo>
                    <a:pt x="69635" y="217878"/>
                  </a:lnTo>
                  <a:lnTo>
                    <a:pt x="101129" y="171129"/>
                  </a:lnTo>
                  <a:lnTo>
                    <a:pt x="121311" y="129318"/>
                  </a:lnTo>
                  <a:lnTo>
                    <a:pt x="133636" y="86048"/>
                  </a:lnTo>
                  <a:lnTo>
                    <a:pt x="149266" y="38775"/>
                  </a:lnTo>
                  <a:lnTo>
                    <a:pt x="160070" y="0"/>
                  </a:lnTo>
                  <a:lnTo>
                    <a:pt x="148249" y="39961"/>
                  </a:lnTo>
                  <a:lnTo>
                    <a:pt x="137164" y="86475"/>
                  </a:lnTo>
                  <a:lnTo>
                    <a:pt x="131056" y="127335"/>
                  </a:lnTo>
                  <a:lnTo>
                    <a:pt x="115871" y="170062"/>
                  </a:lnTo>
                  <a:lnTo>
                    <a:pt x="99725" y="209502"/>
                  </a:lnTo>
                  <a:lnTo>
                    <a:pt x="87046" y="247828"/>
                  </a:lnTo>
                  <a:lnTo>
                    <a:pt x="87569" y="248107"/>
                  </a:lnTo>
                  <a:lnTo>
                    <a:pt x="90975" y="245594"/>
                  </a:lnTo>
                  <a:lnTo>
                    <a:pt x="126169" y="202429"/>
                  </a:lnTo>
                  <a:lnTo>
                    <a:pt x="167014" y="161824"/>
                  </a:lnTo>
                  <a:lnTo>
                    <a:pt x="173908" y="158915"/>
                  </a:lnTo>
                  <a:lnTo>
                    <a:pt x="177230" y="160256"/>
                  </a:lnTo>
                  <a:lnTo>
                    <a:pt x="183741" y="167391"/>
                  </a:lnTo>
                  <a:lnTo>
                    <a:pt x="187339" y="174796"/>
                  </a:lnTo>
                  <a:lnTo>
                    <a:pt x="189366" y="190558"/>
                  </a:lnTo>
                  <a:lnTo>
                    <a:pt x="190219" y="251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987"/>
            <p:cNvSpPr/>
            <p:nvPr>
              <p:custDataLst>
                <p:tags r:id="rId32"/>
              </p:custDataLst>
            </p:nvPr>
          </p:nvSpPr>
          <p:spPr>
            <a:xfrm>
              <a:off x="10287391" y="2172208"/>
              <a:ext cx="9135" cy="18543"/>
            </a:xfrm>
            <a:custGeom>
              <a:avLst/>
              <a:gdLst/>
              <a:ahLst/>
              <a:cxnLst/>
              <a:rect l="0" t="0" r="0" b="0"/>
              <a:pathLst>
                <a:path w="9135" h="18543">
                  <a:moveTo>
                    <a:pt x="9134" y="18542"/>
                  </a:moveTo>
                  <a:lnTo>
                    <a:pt x="9134" y="18542"/>
                  </a:lnTo>
                  <a:lnTo>
                    <a:pt x="4077" y="13486"/>
                  </a:lnTo>
                  <a:lnTo>
                    <a:pt x="1596" y="8181"/>
                  </a:lnTo>
                  <a:lnTo>
                    <a:pt x="0" y="1208"/>
                  </a:lnTo>
                  <a:lnTo>
                    <a:pt x="929" y="636"/>
                  </a:lnTo>
                  <a:lnTo>
                    <a:pt x="4782" y="0"/>
                  </a:lnTo>
                  <a:lnTo>
                    <a:pt x="6233" y="889"/>
                  </a:lnTo>
                  <a:lnTo>
                    <a:pt x="9134" y="9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SMARTInkShape-Group935"/>
          <p:cNvGrpSpPr/>
          <p:nvPr/>
        </p:nvGrpSpPr>
        <p:grpSpPr>
          <a:xfrm>
            <a:off x="10906352" y="2229242"/>
            <a:ext cx="285524" cy="117690"/>
            <a:chOff x="10906352" y="2229242"/>
            <a:chExt cx="285524" cy="117690"/>
          </a:xfrm>
        </p:grpSpPr>
        <p:sp>
          <p:nvSpPr>
            <p:cNvPr id="182" name="SMARTInkShape-3988"/>
            <p:cNvSpPr/>
            <p:nvPr>
              <p:custDataLst>
                <p:tags r:id="rId26"/>
              </p:custDataLst>
            </p:nvPr>
          </p:nvSpPr>
          <p:spPr>
            <a:xfrm>
              <a:off x="11068050" y="2231272"/>
              <a:ext cx="123826" cy="115660"/>
            </a:xfrm>
            <a:custGeom>
              <a:avLst/>
              <a:gdLst/>
              <a:ahLst/>
              <a:cxnLst/>
              <a:rect l="0" t="0" r="0" b="0"/>
              <a:pathLst>
                <a:path w="123826" h="115660">
                  <a:moveTo>
                    <a:pt x="0" y="73778"/>
                  </a:moveTo>
                  <a:lnTo>
                    <a:pt x="0" y="73778"/>
                  </a:lnTo>
                  <a:lnTo>
                    <a:pt x="5057" y="78834"/>
                  </a:lnTo>
                  <a:lnTo>
                    <a:pt x="7606" y="79266"/>
                  </a:lnTo>
                  <a:lnTo>
                    <a:pt x="10361" y="78495"/>
                  </a:lnTo>
                  <a:lnTo>
                    <a:pt x="22389" y="69653"/>
                  </a:lnTo>
                  <a:lnTo>
                    <a:pt x="41290" y="38212"/>
                  </a:lnTo>
                  <a:lnTo>
                    <a:pt x="45747" y="19613"/>
                  </a:lnTo>
                  <a:lnTo>
                    <a:pt x="43969" y="9841"/>
                  </a:lnTo>
                  <a:lnTo>
                    <a:pt x="42013" y="5753"/>
                  </a:lnTo>
                  <a:lnTo>
                    <a:pt x="39650" y="3028"/>
                  </a:lnTo>
                  <a:lnTo>
                    <a:pt x="34203" y="0"/>
                  </a:lnTo>
                  <a:lnTo>
                    <a:pt x="31269" y="251"/>
                  </a:lnTo>
                  <a:lnTo>
                    <a:pt x="25186" y="3352"/>
                  </a:lnTo>
                  <a:lnTo>
                    <a:pt x="15812" y="21161"/>
                  </a:lnTo>
                  <a:lnTo>
                    <a:pt x="10768" y="49077"/>
                  </a:lnTo>
                  <a:lnTo>
                    <a:pt x="10077" y="65975"/>
                  </a:lnTo>
                  <a:lnTo>
                    <a:pt x="15414" y="81246"/>
                  </a:lnTo>
                  <a:lnTo>
                    <a:pt x="24843" y="94030"/>
                  </a:lnTo>
                  <a:lnTo>
                    <a:pt x="43108" y="107178"/>
                  </a:lnTo>
                  <a:lnTo>
                    <a:pt x="59376" y="114375"/>
                  </a:lnTo>
                  <a:lnTo>
                    <a:pt x="66042" y="115659"/>
                  </a:lnTo>
                  <a:lnTo>
                    <a:pt x="103150" y="107529"/>
                  </a:lnTo>
                  <a:lnTo>
                    <a:pt x="123825" y="92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989"/>
            <p:cNvSpPr/>
            <p:nvPr>
              <p:custDataLst>
                <p:tags r:id="rId27"/>
              </p:custDataLst>
            </p:nvPr>
          </p:nvSpPr>
          <p:spPr>
            <a:xfrm>
              <a:off x="10906352" y="2229242"/>
              <a:ext cx="123599" cy="110967"/>
            </a:xfrm>
            <a:custGeom>
              <a:avLst/>
              <a:gdLst/>
              <a:ahLst/>
              <a:cxnLst/>
              <a:rect l="0" t="0" r="0" b="0"/>
              <a:pathLst>
                <a:path w="123599" h="110967">
                  <a:moveTo>
                    <a:pt x="28348" y="9133"/>
                  </a:moveTo>
                  <a:lnTo>
                    <a:pt x="28348" y="9133"/>
                  </a:lnTo>
                  <a:lnTo>
                    <a:pt x="19214" y="0"/>
                  </a:lnTo>
                  <a:lnTo>
                    <a:pt x="13883" y="4781"/>
                  </a:lnTo>
                  <a:lnTo>
                    <a:pt x="5600" y="17956"/>
                  </a:lnTo>
                  <a:lnTo>
                    <a:pt x="1499" y="35266"/>
                  </a:lnTo>
                  <a:lnTo>
                    <a:pt x="0" y="76741"/>
                  </a:lnTo>
                  <a:lnTo>
                    <a:pt x="933" y="93156"/>
                  </a:lnTo>
                  <a:lnTo>
                    <a:pt x="4874" y="103979"/>
                  </a:lnTo>
                  <a:lnTo>
                    <a:pt x="7407" y="107289"/>
                  </a:lnTo>
                  <a:lnTo>
                    <a:pt x="13044" y="110966"/>
                  </a:lnTo>
                  <a:lnTo>
                    <a:pt x="16029" y="110888"/>
                  </a:lnTo>
                  <a:lnTo>
                    <a:pt x="36629" y="100392"/>
                  </a:lnTo>
                  <a:lnTo>
                    <a:pt x="45435" y="88851"/>
                  </a:lnTo>
                  <a:lnTo>
                    <a:pt x="56468" y="62709"/>
                  </a:lnTo>
                  <a:lnTo>
                    <a:pt x="58736" y="60725"/>
                  </a:lnTo>
                  <a:lnTo>
                    <a:pt x="61306" y="59403"/>
                  </a:lnTo>
                  <a:lnTo>
                    <a:pt x="63021" y="60638"/>
                  </a:lnTo>
                  <a:lnTo>
                    <a:pt x="64923" y="67654"/>
                  </a:lnTo>
                  <a:lnTo>
                    <a:pt x="67205" y="81801"/>
                  </a:lnTo>
                  <a:lnTo>
                    <a:pt x="73927" y="94787"/>
                  </a:lnTo>
                  <a:lnTo>
                    <a:pt x="74609" y="97986"/>
                  </a:lnTo>
                  <a:lnTo>
                    <a:pt x="76122" y="100118"/>
                  </a:lnTo>
                  <a:lnTo>
                    <a:pt x="78189" y="101540"/>
                  </a:lnTo>
                  <a:lnTo>
                    <a:pt x="80625" y="102488"/>
                  </a:lnTo>
                  <a:lnTo>
                    <a:pt x="88977" y="100718"/>
                  </a:lnTo>
                  <a:lnTo>
                    <a:pt x="102758" y="93772"/>
                  </a:lnTo>
                  <a:lnTo>
                    <a:pt x="106529" y="90959"/>
                  </a:lnTo>
                  <a:lnTo>
                    <a:pt x="116895" y="71831"/>
                  </a:lnTo>
                  <a:lnTo>
                    <a:pt x="121611" y="51111"/>
                  </a:lnTo>
                  <a:lnTo>
                    <a:pt x="119894" y="40843"/>
                  </a:lnTo>
                  <a:lnTo>
                    <a:pt x="117953" y="36623"/>
                  </a:lnTo>
                  <a:lnTo>
                    <a:pt x="117719" y="33810"/>
                  </a:lnTo>
                  <a:lnTo>
                    <a:pt x="118619" y="31934"/>
                  </a:lnTo>
                  <a:lnTo>
                    <a:pt x="123598" y="28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SMARTInkShape-Group936"/>
          <p:cNvGrpSpPr/>
          <p:nvPr/>
        </p:nvGrpSpPr>
        <p:grpSpPr>
          <a:xfrm>
            <a:off x="11468503" y="2113338"/>
            <a:ext cx="632050" cy="403831"/>
            <a:chOff x="11468503" y="2113338"/>
            <a:chExt cx="632050" cy="403831"/>
          </a:xfrm>
        </p:grpSpPr>
        <p:sp>
          <p:nvSpPr>
            <p:cNvPr id="185" name="SMARTInkShape-3990"/>
            <p:cNvSpPr/>
            <p:nvPr>
              <p:custDataLst>
                <p:tags r:id="rId20"/>
              </p:custDataLst>
            </p:nvPr>
          </p:nvSpPr>
          <p:spPr>
            <a:xfrm>
              <a:off x="11620500" y="2286635"/>
              <a:ext cx="85726" cy="74548"/>
            </a:xfrm>
            <a:custGeom>
              <a:avLst/>
              <a:gdLst/>
              <a:ahLst/>
              <a:cxnLst/>
              <a:rect l="0" t="0" r="0" b="0"/>
              <a:pathLst>
                <a:path w="85726" h="74548">
                  <a:moveTo>
                    <a:pt x="0" y="37465"/>
                  </a:moveTo>
                  <a:lnTo>
                    <a:pt x="0" y="37465"/>
                  </a:lnTo>
                  <a:lnTo>
                    <a:pt x="17900" y="29926"/>
                  </a:lnTo>
                  <a:lnTo>
                    <a:pt x="21459" y="29264"/>
                  </a:lnTo>
                  <a:lnTo>
                    <a:pt x="36578" y="18219"/>
                  </a:lnTo>
                  <a:lnTo>
                    <a:pt x="42716" y="10215"/>
                  </a:lnTo>
                  <a:lnTo>
                    <a:pt x="46655" y="1508"/>
                  </a:lnTo>
                  <a:lnTo>
                    <a:pt x="45920" y="794"/>
                  </a:lnTo>
                  <a:lnTo>
                    <a:pt x="42282" y="0"/>
                  </a:lnTo>
                  <a:lnTo>
                    <a:pt x="29225" y="4610"/>
                  </a:lnTo>
                  <a:lnTo>
                    <a:pt x="17007" y="12678"/>
                  </a:lnTo>
                  <a:lnTo>
                    <a:pt x="6687" y="31885"/>
                  </a:lnTo>
                  <a:lnTo>
                    <a:pt x="5516" y="37978"/>
                  </a:lnTo>
                  <a:lnTo>
                    <a:pt x="7038" y="47571"/>
                  </a:lnTo>
                  <a:lnTo>
                    <a:pt x="13845" y="63978"/>
                  </a:lnTo>
                  <a:lnTo>
                    <a:pt x="17696" y="67840"/>
                  </a:lnTo>
                  <a:lnTo>
                    <a:pt x="27622" y="72132"/>
                  </a:lnTo>
                  <a:lnTo>
                    <a:pt x="45110" y="74547"/>
                  </a:lnTo>
                  <a:lnTo>
                    <a:pt x="85725" y="66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991"/>
            <p:cNvSpPr/>
            <p:nvPr>
              <p:custDataLst>
                <p:tags r:id="rId21"/>
              </p:custDataLst>
            </p:nvPr>
          </p:nvSpPr>
          <p:spPr>
            <a:xfrm>
              <a:off x="11706225" y="2286000"/>
              <a:ext cx="66676" cy="231169"/>
            </a:xfrm>
            <a:custGeom>
              <a:avLst/>
              <a:gdLst/>
              <a:ahLst/>
              <a:cxnLst/>
              <a:rect l="0" t="0" r="0" b="0"/>
              <a:pathLst>
                <a:path w="66676" h="231169">
                  <a:moveTo>
                    <a:pt x="66675" y="0"/>
                  </a:moveTo>
                  <a:lnTo>
                    <a:pt x="66675" y="0"/>
                  </a:lnTo>
                  <a:lnTo>
                    <a:pt x="61617" y="5056"/>
                  </a:lnTo>
                  <a:lnTo>
                    <a:pt x="59137" y="10361"/>
                  </a:lnTo>
                  <a:lnTo>
                    <a:pt x="57202" y="51305"/>
                  </a:lnTo>
                  <a:lnTo>
                    <a:pt x="57157" y="96793"/>
                  </a:lnTo>
                  <a:lnTo>
                    <a:pt x="57151" y="138163"/>
                  </a:lnTo>
                  <a:lnTo>
                    <a:pt x="54326" y="163351"/>
                  </a:lnTo>
                  <a:lnTo>
                    <a:pt x="45390" y="204122"/>
                  </a:lnTo>
                  <a:lnTo>
                    <a:pt x="42959" y="212282"/>
                  </a:lnTo>
                  <a:lnTo>
                    <a:pt x="34617" y="224169"/>
                  </a:lnTo>
                  <a:lnTo>
                    <a:pt x="29427" y="228821"/>
                  </a:lnTo>
                  <a:lnTo>
                    <a:pt x="24909" y="230864"/>
                  </a:lnTo>
                  <a:lnTo>
                    <a:pt x="20840" y="231168"/>
                  </a:lnTo>
                  <a:lnTo>
                    <a:pt x="17069" y="230312"/>
                  </a:lnTo>
                  <a:lnTo>
                    <a:pt x="10055" y="223716"/>
                  </a:lnTo>
                  <a:lnTo>
                    <a:pt x="6703" y="218994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3992"/>
            <p:cNvSpPr/>
            <p:nvPr>
              <p:custDataLst>
                <p:tags r:id="rId22"/>
              </p:custDataLst>
            </p:nvPr>
          </p:nvSpPr>
          <p:spPr>
            <a:xfrm>
              <a:off x="11753850" y="22288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8202" y="1084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993"/>
            <p:cNvSpPr/>
            <p:nvPr>
              <p:custDataLst>
                <p:tags r:id="rId23"/>
              </p:custDataLst>
            </p:nvPr>
          </p:nvSpPr>
          <p:spPr>
            <a:xfrm>
              <a:off x="11830050" y="2155760"/>
              <a:ext cx="270503" cy="213496"/>
            </a:xfrm>
            <a:custGeom>
              <a:avLst/>
              <a:gdLst/>
              <a:ahLst/>
              <a:cxnLst/>
              <a:rect l="0" t="0" r="0" b="0"/>
              <a:pathLst>
                <a:path w="270503" h="213496">
                  <a:moveTo>
                    <a:pt x="0" y="130240"/>
                  </a:moveTo>
                  <a:lnTo>
                    <a:pt x="0" y="130240"/>
                  </a:lnTo>
                  <a:lnTo>
                    <a:pt x="0" y="135296"/>
                  </a:lnTo>
                  <a:lnTo>
                    <a:pt x="2824" y="140601"/>
                  </a:lnTo>
                  <a:lnTo>
                    <a:pt x="5058" y="143498"/>
                  </a:lnTo>
                  <a:lnTo>
                    <a:pt x="10361" y="146716"/>
                  </a:lnTo>
                  <a:lnTo>
                    <a:pt x="22390" y="148782"/>
                  </a:lnTo>
                  <a:lnTo>
                    <a:pt x="36856" y="144083"/>
                  </a:lnTo>
                  <a:lnTo>
                    <a:pt x="49492" y="135988"/>
                  </a:lnTo>
                  <a:lnTo>
                    <a:pt x="53746" y="127150"/>
                  </a:lnTo>
                  <a:lnTo>
                    <a:pt x="56478" y="109286"/>
                  </a:lnTo>
                  <a:lnTo>
                    <a:pt x="55643" y="106746"/>
                  </a:lnTo>
                  <a:lnTo>
                    <a:pt x="54028" y="105052"/>
                  </a:lnTo>
                  <a:lnTo>
                    <a:pt x="51895" y="103923"/>
                  </a:lnTo>
                  <a:lnTo>
                    <a:pt x="48354" y="105287"/>
                  </a:lnTo>
                  <a:lnTo>
                    <a:pt x="38778" y="112447"/>
                  </a:lnTo>
                  <a:lnTo>
                    <a:pt x="26541" y="128378"/>
                  </a:lnTo>
                  <a:lnTo>
                    <a:pt x="13984" y="159271"/>
                  </a:lnTo>
                  <a:lnTo>
                    <a:pt x="10112" y="193382"/>
                  </a:lnTo>
                  <a:lnTo>
                    <a:pt x="12609" y="203459"/>
                  </a:lnTo>
                  <a:lnTo>
                    <a:pt x="14756" y="207628"/>
                  </a:lnTo>
                  <a:lnTo>
                    <a:pt x="17245" y="210406"/>
                  </a:lnTo>
                  <a:lnTo>
                    <a:pt x="22835" y="213495"/>
                  </a:lnTo>
                  <a:lnTo>
                    <a:pt x="26864" y="212201"/>
                  </a:lnTo>
                  <a:lnTo>
                    <a:pt x="74485" y="177273"/>
                  </a:lnTo>
                  <a:lnTo>
                    <a:pt x="87080" y="163843"/>
                  </a:lnTo>
                  <a:lnTo>
                    <a:pt x="100120" y="141608"/>
                  </a:lnTo>
                  <a:lnTo>
                    <a:pt x="121884" y="114282"/>
                  </a:lnTo>
                  <a:lnTo>
                    <a:pt x="122532" y="114309"/>
                  </a:lnTo>
                  <a:lnTo>
                    <a:pt x="123251" y="117163"/>
                  </a:lnTo>
                  <a:lnTo>
                    <a:pt x="123824" y="139606"/>
                  </a:lnTo>
                  <a:lnTo>
                    <a:pt x="132027" y="131550"/>
                  </a:lnTo>
                  <a:lnTo>
                    <a:pt x="131409" y="131113"/>
                  </a:lnTo>
                  <a:lnTo>
                    <a:pt x="119976" y="130355"/>
                  </a:lnTo>
                  <a:lnTo>
                    <a:pt x="117025" y="132433"/>
                  </a:lnTo>
                  <a:lnTo>
                    <a:pt x="92059" y="166822"/>
                  </a:lnTo>
                  <a:lnTo>
                    <a:pt x="86282" y="193297"/>
                  </a:lnTo>
                  <a:lnTo>
                    <a:pt x="91618" y="198129"/>
                  </a:lnTo>
                  <a:lnTo>
                    <a:pt x="96003" y="200900"/>
                  </a:lnTo>
                  <a:lnTo>
                    <a:pt x="101044" y="201688"/>
                  </a:lnTo>
                  <a:lnTo>
                    <a:pt x="112288" y="199742"/>
                  </a:lnTo>
                  <a:lnTo>
                    <a:pt x="130520" y="192696"/>
                  </a:lnTo>
                  <a:lnTo>
                    <a:pt x="176271" y="153718"/>
                  </a:lnTo>
                  <a:lnTo>
                    <a:pt x="190526" y="137500"/>
                  </a:lnTo>
                  <a:lnTo>
                    <a:pt x="222005" y="91842"/>
                  </a:lnTo>
                  <a:lnTo>
                    <a:pt x="249091" y="47435"/>
                  </a:lnTo>
                  <a:lnTo>
                    <a:pt x="270502" y="3888"/>
                  </a:lnTo>
                  <a:lnTo>
                    <a:pt x="270293" y="1556"/>
                  </a:lnTo>
                  <a:lnTo>
                    <a:pt x="269096" y="0"/>
                  </a:lnTo>
                  <a:lnTo>
                    <a:pt x="268297" y="22"/>
                  </a:lnTo>
                  <a:lnTo>
                    <a:pt x="267764" y="1095"/>
                  </a:lnTo>
                  <a:lnTo>
                    <a:pt x="267409" y="2868"/>
                  </a:lnTo>
                  <a:lnTo>
                    <a:pt x="243211" y="49092"/>
                  </a:lnTo>
                  <a:lnTo>
                    <a:pt x="222920" y="91684"/>
                  </a:lnTo>
                  <a:lnTo>
                    <a:pt x="206463" y="131644"/>
                  </a:lnTo>
                  <a:lnTo>
                    <a:pt x="185796" y="178050"/>
                  </a:lnTo>
                  <a:lnTo>
                    <a:pt x="184176" y="193822"/>
                  </a:lnTo>
                  <a:lnTo>
                    <a:pt x="185226" y="198028"/>
                  </a:lnTo>
                  <a:lnTo>
                    <a:pt x="186983" y="200832"/>
                  </a:lnTo>
                  <a:lnTo>
                    <a:pt x="189214" y="202701"/>
                  </a:lnTo>
                  <a:lnTo>
                    <a:pt x="194514" y="204779"/>
                  </a:lnTo>
                  <a:lnTo>
                    <a:pt x="203221" y="202879"/>
                  </a:lnTo>
                  <a:lnTo>
                    <a:pt x="208506" y="200891"/>
                  </a:lnTo>
                  <a:lnTo>
                    <a:pt x="212028" y="197449"/>
                  </a:lnTo>
                  <a:lnTo>
                    <a:pt x="219075" y="177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994"/>
            <p:cNvSpPr/>
            <p:nvPr>
              <p:custDataLst>
                <p:tags r:id="rId24"/>
              </p:custDataLst>
            </p:nvPr>
          </p:nvSpPr>
          <p:spPr>
            <a:xfrm>
              <a:off x="11977846" y="2228850"/>
              <a:ext cx="118905" cy="17727"/>
            </a:xfrm>
            <a:custGeom>
              <a:avLst/>
              <a:gdLst/>
              <a:ahLst/>
              <a:cxnLst/>
              <a:rect l="0" t="0" r="0" b="0"/>
              <a:pathLst>
                <a:path w="118905" h="17727">
                  <a:moveTo>
                    <a:pt x="14129" y="9525"/>
                  </a:moveTo>
                  <a:lnTo>
                    <a:pt x="14129" y="9525"/>
                  </a:lnTo>
                  <a:lnTo>
                    <a:pt x="873" y="9525"/>
                  </a:lnTo>
                  <a:lnTo>
                    <a:pt x="0" y="10583"/>
                  </a:lnTo>
                  <a:lnTo>
                    <a:pt x="476" y="12347"/>
                  </a:lnTo>
                  <a:lnTo>
                    <a:pt x="1851" y="14581"/>
                  </a:lnTo>
                  <a:lnTo>
                    <a:pt x="3827" y="16071"/>
                  </a:lnTo>
                  <a:lnTo>
                    <a:pt x="8846" y="17726"/>
                  </a:lnTo>
                  <a:lnTo>
                    <a:pt x="53918" y="9272"/>
                  </a:lnTo>
                  <a:lnTo>
                    <a:pt x="1189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995"/>
            <p:cNvSpPr/>
            <p:nvPr>
              <p:custDataLst>
                <p:tags r:id="rId25"/>
              </p:custDataLst>
            </p:nvPr>
          </p:nvSpPr>
          <p:spPr>
            <a:xfrm>
              <a:off x="11468503" y="2113338"/>
              <a:ext cx="127612" cy="260633"/>
            </a:xfrm>
            <a:custGeom>
              <a:avLst/>
              <a:gdLst/>
              <a:ahLst/>
              <a:cxnLst/>
              <a:rect l="0" t="0" r="0" b="0"/>
              <a:pathLst>
                <a:path w="127612" h="260633">
                  <a:moveTo>
                    <a:pt x="28172" y="67887"/>
                  </a:moveTo>
                  <a:lnTo>
                    <a:pt x="28172" y="67887"/>
                  </a:lnTo>
                  <a:lnTo>
                    <a:pt x="27114" y="84154"/>
                  </a:lnTo>
                  <a:lnTo>
                    <a:pt x="19970" y="125925"/>
                  </a:lnTo>
                  <a:lnTo>
                    <a:pt x="12362" y="168800"/>
                  </a:lnTo>
                  <a:lnTo>
                    <a:pt x="9549" y="211717"/>
                  </a:lnTo>
                  <a:lnTo>
                    <a:pt x="958" y="257883"/>
                  </a:lnTo>
                  <a:lnTo>
                    <a:pt x="505" y="260168"/>
                  </a:lnTo>
                  <a:lnTo>
                    <a:pt x="202" y="260632"/>
                  </a:lnTo>
                  <a:lnTo>
                    <a:pt x="0" y="259884"/>
                  </a:lnTo>
                  <a:lnTo>
                    <a:pt x="10011" y="217139"/>
                  </a:lnTo>
                  <a:lnTo>
                    <a:pt x="21732" y="181254"/>
                  </a:lnTo>
                  <a:lnTo>
                    <a:pt x="39598" y="136259"/>
                  </a:lnTo>
                  <a:lnTo>
                    <a:pt x="56580" y="89983"/>
                  </a:lnTo>
                  <a:lnTo>
                    <a:pt x="75782" y="44387"/>
                  </a:lnTo>
                  <a:lnTo>
                    <a:pt x="99563" y="5629"/>
                  </a:lnTo>
                  <a:lnTo>
                    <a:pt x="101166" y="982"/>
                  </a:lnTo>
                  <a:lnTo>
                    <a:pt x="104353" y="0"/>
                  </a:lnTo>
                  <a:lnTo>
                    <a:pt x="108592" y="1462"/>
                  </a:lnTo>
                  <a:lnTo>
                    <a:pt x="113535" y="4554"/>
                  </a:lnTo>
                  <a:lnTo>
                    <a:pt x="116832" y="8732"/>
                  </a:lnTo>
                  <a:lnTo>
                    <a:pt x="127611" y="46822"/>
                  </a:lnTo>
                  <a:lnTo>
                    <a:pt x="126309" y="76815"/>
                  </a:lnTo>
                  <a:lnTo>
                    <a:pt x="109841" y="113277"/>
                  </a:lnTo>
                  <a:lnTo>
                    <a:pt x="86918" y="141663"/>
                  </a:lnTo>
                  <a:lnTo>
                    <a:pt x="63922" y="155128"/>
                  </a:lnTo>
                  <a:lnTo>
                    <a:pt x="49001" y="156755"/>
                  </a:lnTo>
                  <a:lnTo>
                    <a:pt x="29391" y="153796"/>
                  </a:lnTo>
                  <a:lnTo>
                    <a:pt x="28984" y="154793"/>
                  </a:lnTo>
                  <a:lnTo>
                    <a:pt x="28534" y="158723"/>
                  </a:lnTo>
                  <a:lnTo>
                    <a:pt x="31155" y="163997"/>
                  </a:lnTo>
                  <a:lnTo>
                    <a:pt x="52201" y="189801"/>
                  </a:lnTo>
                  <a:lnTo>
                    <a:pt x="55783" y="197213"/>
                  </a:lnTo>
                  <a:lnTo>
                    <a:pt x="94847" y="248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937"/>
          <p:cNvGrpSpPr/>
          <p:nvPr/>
        </p:nvGrpSpPr>
        <p:grpSpPr>
          <a:xfrm>
            <a:off x="7581900" y="2571750"/>
            <a:ext cx="3990976" cy="707714"/>
            <a:chOff x="7581900" y="2571750"/>
            <a:chExt cx="3990976" cy="707714"/>
          </a:xfrm>
        </p:grpSpPr>
        <p:sp>
          <p:nvSpPr>
            <p:cNvPr id="192" name="SMARTInkShape-3996"/>
            <p:cNvSpPr/>
            <p:nvPr>
              <p:custDataLst>
                <p:tags r:id="rId5"/>
              </p:custDataLst>
            </p:nvPr>
          </p:nvSpPr>
          <p:spPr>
            <a:xfrm>
              <a:off x="7581900" y="2571750"/>
              <a:ext cx="3990976" cy="255721"/>
            </a:xfrm>
            <a:custGeom>
              <a:avLst/>
              <a:gdLst/>
              <a:ahLst/>
              <a:cxnLst/>
              <a:rect l="0" t="0" r="0" b="0"/>
              <a:pathLst>
                <a:path w="3990976" h="25572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22390" y="13257"/>
                  </a:lnTo>
                  <a:lnTo>
                    <a:pt x="43766" y="39009"/>
                  </a:lnTo>
                  <a:lnTo>
                    <a:pt x="83492" y="68741"/>
                  </a:lnTo>
                  <a:lnTo>
                    <a:pt x="119283" y="86337"/>
                  </a:lnTo>
                  <a:lnTo>
                    <a:pt x="163614" y="106189"/>
                  </a:lnTo>
                  <a:lnTo>
                    <a:pt x="201416" y="119244"/>
                  </a:lnTo>
                  <a:lnTo>
                    <a:pt x="245730" y="125742"/>
                  </a:lnTo>
                  <a:lnTo>
                    <a:pt x="290427" y="131847"/>
                  </a:lnTo>
                  <a:lnTo>
                    <a:pt x="327470" y="132905"/>
                  </a:lnTo>
                  <a:lnTo>
                    <a:pt x="365258" y="133218"/>
                  </a:lnTo>
                  <a:lnTo>
                    <a:pt x="408321" y="128254"/>
                  </a:lnTo>
                  <a:lnTo>
                    <a:pt x="454595" y="125137"/>
                  </a:lnTo>
                  <a:lnTo>
                    <a:pt x="501818" y="119157"/>
                  </a:lnTo>
                  <a:lnTo>
                    <a:pt x="536297" y="113637"/>
                  </a:lnTo>
                  <a:lnTo>
                    <a:pt x="572788" y="107655"/>
                  </a:lnTo>
                  <a:lnTo>
                    <a:pt x="610173" y="101469"/>
                  </a:lnTo>
                  <a:lnTo>
                    <a:pt x="650777" y="95192"/>
                  </a:lnTo>
                  <a:lnTo>
                    <a:pt x="693517" y="87816"/>
                  </a:lnTo>
                  <a:lnTo>
                    <a:pt x="737208" y="77482"/>
                  </a:lnTo>
                  <a:lnTo>
                    <a:pt x="781321" y="68656"/>
                  </a:lnTo>
                  <a:lnTo>
                    <a:pt x="824562" y="61206"/>
                  </a:lnTo>
                  <a:lnTo>
                    <a:pt x="864947" y="54366"/>
                  </a:lnTo>
                  <a:lnTo>
                    <a:pt x="906885" y="44977"/>
                  </a:lnTo>
                  <a:lnTo>
                    <a:pt x="951276" y="34807"/>
                  </a:lnTo>
                  <a:lnTo>
                    <a:pt x="974968" y="30613"/>
                  </a:lnTo>
                  <a:lnTo>
                    <a:pt x="999228" y="26759"/>
                  </a:lnTo>
                  <a:lnTo>
                    <a:pt x="1045940" y="22476"/>
                  </a:lnTo>
                  <a:lnTo>
                    <a:pt x="1091395" y="19515"/>
                  </a:lnTo>
                  <a:lnTo>
                    <a:pt x="1136293" y="14670"/>
                  </a:lnTo>
                  <a:lnTo>
                    <a:pt x="1180941" y="11812"/>
                  </a:lnTo>
                  <a:lnTo>
                    <a:pt x="1225479" y="9483"/>
                  </a:lnTo>
                  <a:lnTo>
                    <a:pt x="1269968" y="4920"/>
                  </a:lnTo>
                  <a:lnTo>
                    <a:pt x="1311614" y="2187"/>
                  </a:lnTo>
                  <a:lnTo>
                    <a:pt x="1352348" y="2030"/>
                  </a:lnTo>
                  <a:lnTo>
                    <a:pt x="1395147" y="5489"/>
                  </a:lnTo>
                  <a:lnTo>
                    <a:pt x="1438862" y="7731"/>
                  </a:lnTo>
                  <a:lnTo>
                    <a:pt x="1481927" y="9786"/>
                  </a:lnTo>
                  <a:lnTo>
                    <a:pt x="1522235" y="14227"/>
                  </a:lnTo>
                  <a:lnTo>
                    <a:pt x="1561316" y="19728"/>
                  </a:lnTo>
                  <a:lnTo>
                    <a:pt x="1600909" y="25702"/>
                  </a:lnTo>
                  <a:lnTo>
                    <a:pt x="1643201" y="31884"/>
                  </a:lnTo>
                  <a:lnTo>
                    <a:pt x="1683869" y="38159"/>
                  </a:lnTo>
                  <a:lnTo>
                    <a:pt x="1723111" y="44476"/>
                  </a:lnTo>
                  <a:lnTo>
                    <a:pt x="1761719" y="50812"/>
                  </a:lnTo>
                  <a:lnTo>
                    <a:pt x="1802867" y="57155"/>
                  </a:lnTo>
                  <a:lnTo>
                    <a:pt x="1844790" y="64561"/>
                  </a:lnTo>
                  <a:lnTo>
                    <a:pt x="1884591" y="74907"/>
                  </a:lnTo>
                  <a:lnTo>
                    <a:pt x="1926268" y="83739"/>
                  </a:lnTo>
                  <a:lnTo>
                    <a:pt x="1968428" y="91193"/>
                  </a:lnTo>
                  <a:lnTo>
                    <a:pt x="2008331" y="98033"/>
                  </a:lnTo>
                  <a:lnTo>
                    <a:pt x="2047233" y="104601"/>
                  </a:lnTo>
                  <a:lnTo>
                    <a:pt x="2085690" y="112106"/>
                  </a:lnTo>
                  <a:lnTo>
                    <a:pt x="2123948" y="122497"/>
                  </a:lnTo>
                  <a:lnTo>
                    <a:pt x="2162118" y="131349"/>
                  </a:lnTo>
                  <a:lnTo>
                    <a:pt x="2200249" y="137752"/>
                  </a:lnTo>
                  <a:lnTo>
                    <a:pt x="2238363" y="140598"/>
                  </a:lnTo>
                  <a:lnTo>
                    <a:pt x="2276471" y="144685"/>
                  </a:lnTo>
                  <a:lnTo>
                    <a:pt x="2314573" y="148972"/>
                  </a:lnTo>
                  <a:lnTo>
                    <a:pt x="2352674" y="150876"/>
                  </a:lnTo>
                  <a:lnTo>
                    <a:pt x="2390775" y="154545"/>
                  </a:lnTo>
                  <a:lnTo>
                    <a:pt x="2429933" y="158645"/>
                  </a:lnTo>
                  <a:lnTo>
                    <a:pt x="2472032" y="160467"/>
                  </a:lnTo>
                  <a:lnTo>
                    <a:pt x="2509792" y="161277"/>
                  </a:lnTo>
                  <a:lnTo>
                    <a:pt x="2545271" y="162695"/>
                  </a:lnTo>
                  <a:lnTo>
                    <a:pt x="2582206" y="166853"/>
                  </a:lnTo>
                  <a:lnTo>
                    <a:pt x="2619788" y="169407"/>
                  </a:lnTo>
                  <a:lnTo>
                    <a:pt x="2657659" y="171601"/>
                  </a:lnTo>
                  <a:lnTo>
                    <a:pt x="2695658" y="176103"/>
                  </a:lnTo>
                  <a:lnTo>
                    <a:pt x="2730888" y="178810"/>
                  </a:lnTo>
                  <a:lnTo>
                    <a:pt x="2765245" y="181071"/>
                  </a:lnTo>
                  <a:lnTo>
                    <a:pt x="2801681" y="185604"/>
                  </a:lnTo>
                  <a:lnTo>
                    <a:pt x="2836220" y="191146"/>
                  </a:lnTo>
                  <a:lnTo>
                    <a:pt x="2869209" y="197137"/>
                  </a:lnTo>
                  <a:lnTo>
                    <a:pt x="2901509" y="203327"/>
                  </a:lnTo>
                  <a:lnTo>
                    <a:pt x="2933504" y="209607"/>
                  </a:lnTo>
                  <a:lnTo>
                    <a:pt x="2966421" y="215925"/>
                  </a:lnTo>
                  <a:lnTo>
                    <a:pt x="3002218" y="222261"/>
                  </a:lnTo>
                  <a:lnTo>
                    <a:pt x="3036470" y="228605"/>
                  </a:lnTo>
                  <a:lnTo>
                    <a:pt x="3069334" y="233894"/>
                  </a:lnTo>
                  <a:lnTo>
                    <a:pt x="3101579" y="236244"/>
                  </a:lnTo>
                  <a:lnTo>
                    <a:pt x="3133548" y="240112"/>
                  </a:lnTo>
                  <a:lnTo>
                    <a:pt x="3166455" y="244300"/>
                  </a:lnTo>
                  <a:lnTo>
                    <a:pt x="3202246" y="246161"/>
                  </a:lnTo>
                  <a:lnTo>
                    <a:pt x="3239321" y="249810"/>
                  </a:lnTo>
                  <a:lnTo>
                    <a:pt x="3276965" y="253902"/>
                  </a:lnTo>
                  <a:lnTo>
                    <a:pt x="3314861" y="255720"/>
                  </a:lnTo>
                  <a:lnTo>
                    <a:pt x="3355695" y="253706"/>
                  </a:lnTo>
                  <a:lnTo>
                    <a:pt x="3397477" y="250341"/>
                  </a:lnTo>
                  <a:lnTo>
                    <a:pt x="3437214" y="248846"/>
                  </a:lnTo>
                  <a:lnTo>
                    <a:pt x="3478866" y="248181"/>
                  </a:lnTo>
                  <a:lnTo>
                    <a:pt x="3522071" y="246828"/>
                  </a:lnTo>
                  <a:lnTo>
                    <a:pt x="3565968" y="242699"/>
                  </a:lnTo>
                  <a:lnTo>
                    <a:pt x="3607349" y="237335"/>
                  </a:lnTo>
                  <a:lnTo>
                    <a:pt x="3646909" y="231424"/>
                  </a:lnTo>
                  <a:lnTo>
                    <a:pt x="3685656" y="225269"/>
                  </a:lnTo>
                  <a:lnTo>
                    <a:pt x="3721223" y="221828"/>
                  </a:lnTo>
                  <a:lnTo>
                    <a:pt x="3754669" y="219240"/>
                  </a:lnTo>
                  <a:lnTo>
                    <a:pt x="3787173" y="214563"/>
                  </a:lnTo>
                  <a:lnTo>
                    <a:pt x="3819256" y="211778"/>
                  </a:lnTo>
                  <a:lnTo>
                    <a:pt x="3853272" y="210540"/>
                  </a:lnTo>
                  <a:lnTo>
                    <a:pt x="3893084" y="209990"/>
                  </a:lnTo>
                  <a:lnTo>
                    <a:pt x="3927007" y="209746"/>
                  </a:lnTo>
                  <a:lnTo>
                    <a:pt x="399097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997"/>
            <p:cNvSpPr/>
            <p:nvPr>
              <p:custDataLst>
                <p:tags r:id="rId6"/>
              </p:custDataLst>
            </p:nvPr>
          </p:nvSpPr>
          <p:spPr>
            <a:xfrm>
              <a:off x="8039766" y="2983973"/>
              <a:ext cx="70221" cy="156885"/>
            </a:xfrm>
            <a:custGeom>
              <a:avLst/>
              <a:gdLst/>
              <a:ahLst/>
              <a:cxnLst/>
              <a:rect l="0" t="0" r="0" b="0"/>
              <a:pathLst>
                <a:path w="70221" h="156885">
                  <a:moveTo>
                    <a:pt x="66009" y="16402"/>
                  </a:moveTo>
                  <a:lnTo>
                    <a:pt x="66009" y="16402"/>
                  </a:lnTo>
                  <a:lnTo>
                    <a:pt x="60953" y="16402"/>
                  </a:lnTo>
                  <a:lnTo>
                    <a:pt x="40474" y="0"/>
                  </a:lnTo>
                  <a:lnTo>
                    <a:pt x="38402" y="176"/>
                  </a:lnTo>
                  <a:lnTo>
                    <a:pt x="10715" y="16753"/>
                  </a:lnTo>
                  <a:lnTo>
                    <a:pt x="4393" y="22908"/>
                  </a:lnTo>
                  <a:lnTo>
                    <a:pt x="1582" y="29172"/>
                  </a:lnTo>
                  <a:lnTo>
                    <a:pt x="0" y="38648"/>
                  </a:lnTo>
                  <a:lnTo>
                    <a:pt x="4589" y="53214"/>
                  </a:lnTo>
                  <a:lnTo>
                    <a:pt x="16678" y="70554"/>
                  </a:lnTo>
                  <a:lnTo>
                    <a:pt x="56317" y="114285"/>
                  </a:lnTo>
                  <a:lnTo>
                    <a:pt x="69151" y="137572"/>
                  </a:lnTo>
                  <a:lnTo>
                    <a:pt x="70220" y="142690"/>
                  </a:lnTo>
                  <a:lnTo>
                    <a:pt x="69875" y="147161"/>
                  </a:lnTo>
                  <a:lnTo>
                    <a:pt x="68586" y="151199"/>
                  </a:lnTo>
                  <a:lnTo>
                    <a:pt x="66669" y="153892"/>
                  </a:lnTo>
                  <a:lnTo>
                    <a:pt x="64332" y="155687"/>
                  </a:lnTo>
                  <a:lnTo>
                    <a:pt x="61716" y="156884"/>
                  </a:lnTo>
                  <a:lnTo>
                    <a:pt x="58914" y="156623"/>
                  </a:lnTo>
                  <a:lnTo>
                    <a:pt x="52978" y="153511"/>
                  </a:lnTo>
                  <a:lnTo>
                    <a:pt x="32123" y="125083"/>
                  </a:lnTo>
                  <a:lnTo>
                    <a:pt x="27909" y="111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998"/>
            <p:cNvSpPr/>
            <p:nvPr>
              <p:custDataLst>
                <p:tags r:id="rId7"/>
              </p:custDataLst>
            </p:nvPr>
          </p:nvSpPr>
          <p:spPr>
            <a:xfrm>
              <a:off x="8172450" y="304800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999"/>
            <p:cNvSpPr/>
            <p:nvPr>
              <p:custDataLst>
                <p:tags r:id="rId8"/>
              </p:custDataLst>
            </p:nvPr>
          </p:nvSpPr>
          <p:spPr>
            <a:xfrm>
              <a:off x="8169941" y="2943225"/>
              <a:ext cx="12035" cy="19051"/>
            </a:xfrm>
            <a:custGeom>
              <a:avLst/>
              <a:gdLst/>
              <a:ahLst/>
              <a:cxnLst/>
              <a:rect l="0" t="0" r="0" b="0"/>
              <a:pathLst>
                <a:path w="12035" h="19051">
                  <a:moveTo>
                    <a:pt x="12034" y="19050"/>
                  </a:moveTo>
                  <a:lnTo>
                    <a:pt x="12034" y="19050"/>
                  </a:lnTo>
                  <a:lnTo>
                    <a:pt x="12034" y="8937"/>
                  </a:lnTo>
                  <a:lnTo>
                    <a:pt x="9917" y="5958"/>
                  </a:lnTo>
                  <a:lnTo>
                    <a:pt x="6389" y="3972"/>
                  </a:lnTo>
                  <a:lnTo>
                    <a:pt x="0" y="1765"/>
                  </a:lnTo>
                  <a:lnTo>
                    <a:pt x="25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4000"/>
            <p:cNvSpPr/>
            <p:nvPr>
              <p:custDataLst>
                <p:tags r:id="rId9"/>
              </p:custDataLst>
            </p:nvPr>
          </p:nvSpPr>
          <p:spPr>
            <a:xfrm>
              <a:off x="8206440" y="2991544"/>
              <a:ext cx="78148" cy="287920"/>
            </a:xfrm>
            <a:custGeom>
              <a:avLst/>
              <a:gdLst/>
              <a:ahLst/>
              <a:cxnLst/>
              <a:rect l="0" t="0" r="0" b="0"/>
              <a:pathLst>
                <a:path w="78148" h="287920">
                  <a:moveTo>
                    <a:pt x="51735" y="46931"/>
                  </a:moveTo>
                  <a:lnTo>
                    <a:pt x="51735" y="46931"/>
                  </a:lnTo>
                  <a:lnTo>
                    <a:pt x="52793" y="31723"/>
                  </a:lnTo>
                  <a:lnTo>
                    <a:pt x="57222" y="15496"/>
                  </a:lnTo>
                  <a:lnTo>
                    <a:pt x="54880" y="7207"/>
                  </a:lnTo>
                  <a:lnTo>
                    <a:pt x="52773" y="4573"/>
                  </a:lnTo>
                  <a:lnTo>
                    <a:pt x="47610" y="1648"/>
                  </a:lnTo>
                  <a:lnTo>
                    <a:pt x="38754" y="0"/>
                  </a:lnTo>
                  <a:lnTo>
                    <a:pt x="24370" y="4568"/>
                  </a:lnTo>
                  <a:lnTo>
                    <a:pt x="15584" y="15403"/>
                  </a:lnTo>
                  <a:lnTo>
                    <a:pt x="1320" y="43173"/>
                  </a:lnTo>
                  <a:lnTo>
                    <a:pt x="401" y="56197"/>
                  </a:lnTo>
                  <a:lnTo>
                    <a:pt x="1638" y="62633"/>
                  </a:lnTo>
                  <a:lnTo>
                    <a:pt x="13490" y="81805"/>
                  </a:lnTo>
                  <a:lnTo>
                    <a:pt x="24506" y="88889"/>
                  </a:lnTo>
                  <a:lnTo>
                    <a:pt x="43770" y="93437"/>
                  </a:lnTo>
                  <a:lnTo>
                    <a:pt x="51017" y="91236"/>
                  </a:lnTo>
                  <a:lnTo>
                    <a:pt x="54432" y="89168"/>
                  </a:lnTo>
                  <a:lnTo>
                    <a:pt x="56708" y="86731"/>
                  </a:lnTo>
                  <a:lnTo>
                    <a:pt x="59237" y="81200"/>
                  </a:lnTo>
                  <a:lnTo>
                    <a:pt x="61082" y="67805"/>
                  </a:lnTo>
                  <a:lnTo>
                    <a:pt x="62200" y="68255"/>
                  </a:lnTo>
                  <a:lnTo>
                    <a:pt x="66264" y="71578"/>
                  </a:lnTo>
                  <a:lnTo>
                    <a:pt x="68775" y="79404"/>
                  </a:lnTo>
                  <a:lnTo>
                    <a:pt x="78147" y="124309"/>
                  </a:lnTo>
                  <a:lnTo>
                    <a:pt x="76847" y="154877"/>
                  </a:lnTo>
                  <a:lnTo>
                    <a:pt x="71983" y="198075"/>
                  </a:lnTo>
                  <a:lnTo>
                    <a:pt x="63403" y="243968"/>
                  </a:lnTo>
                  <a:lnTo>
                    <a:pt x="62689" y="251314"/>
                  </a:lnTo>
                  <a:lnTo>
                    <a:pt x="56250" y="265121"/>
                  </a:lnTo>
                  <a:lnTo>
                    <a:pt x="39926" y="286175"/>
                  </a:lnTo>
                  <a:lnTo>
                    <a:pt x="34338" y="287919"/>
                  </a:lnTo>
                  <a:lnTo>
                    <a:pt x="19662" y="287034"/>
                  </a:lnTo>
                  <a:lnTo>
                    <a:pt x="14478" y="285316"/>
                  </a:lnTo>
                  <a:lnTo>
                    <a:pt x="11022" y="283113"/>
                  </a:lnTo>
                  <a:lnTo>
                    <a:pt x="8718" y="280586"/>
                  </a:lnTo>
                  <a:lnTo>
                    <a:pt x="419" y="261859"/>
                  </a:lnTo>
                  <a:lnTo>
                    <a:pt x="0" y="245113"/>
                  </a:lnTo>
                  <a:lnTo>
                    <a:pt x="13635" y="199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4001"/>
            <p:cNvSpPr/>
            <p:nvPr>
              <p:custDataLst>
                <p:tags r:id="rId10"/>
              </p:custDataLst>
            </p:nvPr>
          </p:nvSpPr>
          <p:spPr>
            <a:xfrm>
              <a:off x="8315718" y="2987909"/>
              <a:ext cx="73927" cy="107717"/>
            </a:xfrm>
            <a:custGeom>
              <a:avLst/>
              <a:gdLst/>
              <a:ahLst/>
              <a:cxnLst/>
              <a:rect l="0" t="0" r="0" b="0"/>
              <a:pathLst>
                <a:path w="73927" h="107717">
                  <a:moveTo>
                    <a:pt x="9132" y="31516"/>
                  </a:moveTo>
                  <a:lnTo>
                    <a:pt x="9132" y="31516"/>
                  </a:lnTo>
                  <a:lnTo>
                    <a:pt x="9132" y="14182"/>
                  </a:lnTo>
                  <a:lnTo>
                    <a:pt x="9132" y="56773"/>
                  </a:lnTo>
                  <a:lnTo>
                    <a:pt x="8074" y="75550"/>
                  </a:lnTo>
                  <a:lnTo>
                    <a:pt x="0" y="105446"/>
                  </a:lnTo>
                  <a:lnTo>
                    <a:pt x="743" y="83396"/>
                  </a:lnTo>
                  <a:lnTo>
                    <a:pt x="12875" y="37342"/>
                  </a:lnTo>
                  <a:lnTo>
                    <a:pt x="28257" y="6112"/>
                  </a:lnTo>
                  <a:lnTo>
                    <a:pt x="31407" y="1880"/>
                  </a:lnTo>
                  <a:lnTo>
                    <a:pt x="34565" y="117"/>
                  </a:lnTo>
                  <a:lnTo>
                    <a:pt x="37729" y="0"/>
                  </a:lnTo>
                  <a:lnTo>
                    <a:pt x="44067" y="2692"/>
                  </a:lnTo>
                  <a:lnTo>
                    <a:pt x="50411" y="7417"/>
                  </a:lnTo>
                  <a:lnTo>
                    <a:pt x="69457" y="46739"/>
                  </a:lnTo>
                  <a:lnTo>
                    <a:pt x="73926" y="71304"/>
                  </a:lnTo>
                  <a:lnTo>
                    <a:pt x="66282" y="1077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4002"/>
            <p:cNvSpPr/>
            <p:nvPr>
              <p:custDataLst>
                <p:tags r:id="rId11"/>
              </p:custDataLst>
            </p:nvPr>
          </p:nvSpPr>
          <p:spPr>
            <a:xfrm>
              <a:off x="8439150" y="2990850"/>
              <a:ext cx="15013" cy="76201"/>
            </a:xfrm>
            <a:custGeom>
              <a:avLst/>
              <a:gdLst/>
              <a:ahLst/>
              <a:cxnLst/>
              <a:rect l="0" t="0" r="0" b="0"/>
              <a:pathLst>
                <a:path w="15013" h="76201">
                  <a:moveTo>
                    <a:pt x="9525" y="0"/>
                  </a:moveTo>
                  <a:lnTo>
                    <a:pt x="9525" y="0"/>
                  </a:lnTo>
                  <a:lnTo>
                    <a:pt x="14581" y="5056"/>
                  </a:lnTo>
                  <a:lnTo>
                    <a:pt x="15012" y="7604"/>
                  </a:lnTo>
                  <a:lnTo>
                    <a:pt x="14242" y="10361"/>
                  </a:lnTo>
                  <a:lnTo>
                    <a:pt x="12670" y="1325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4003"/>
            <p:cNvSpPr/>
            <p:nvPr>
              <p:custDataLst>
                <p:tags r:id="rId12"/>
              </p:custDataLst>
            </p:nvPr>
          </p:nvSpPr>
          <p:spPr>
            <a:xfrm>
              <a:off x="8448675" y="288607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95250"/>
                  </a:moveTo>
                  <a:lnTo>
                    <a:pt x="0" y="95250"/>
                  </a:lnTo>
                  <a:lnTo>
                    <a:pt x="0" y="50723"/>
                  </a:lnTo>
                  <a:lnTo>
                    <a:pt x="1058" y="3243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4004"/>
            <p:cNvSpPr/>
            <p:nvPr>
              <p:custDataLst>
                <p:tags r:id="rId13"/>
              </p:custDataLst>
            </p:nvPr>
          </p:nvSpPr>
          <p:spPr>
            <a:xfrm>
              <a:off x="8505825" y="2841183"/>
              <a:ext cx="114301" cy="273493"/>
            </a:xfrm>
            <a:custGeom>
              <a:avLst/>
              <a:gdLst/>
              <a:ahLst/>
              <a:cxnLst/>
              <a:rect l="0" t="0" r="0" b="0"/>
              <a:pathLst>
                <a:path w="114301" h="273493">
                  <a:moveTo>
                    <a:pt x="114300" y="54417"/>
                  </a:moveTo>
                  <a:lnTo>
                    <a:pt x="114300" y="54417"/>
                  </a:lnTo>
                  <a:lnTo>
                    <a:pt x="95003" y="11104"/>
                  </a:lnTo>
                  <a:lnTo>
                    <a:pt x="91910" y="6492"/>
                  </a:lnTo>
                  <a:lnTo>
                    <a:pt x="87731" y="3417"/>
                  </a:lnTo>
                  <a:lnTo>
                    <a:pt x="77444" y="0"/>
                  </a:lnTo>
                  <a:lnTo>
                    <a:pt x="72796" y="148"/>
                  </a:lnTo>
                  <a:lnTo>
                    <a:pt x="64809" y="3133"/>
                  </a:lnTo>
                  <a:lnTo>
                    <a:pt x="54363" y="10764"/>
                  </a:lnTo>
                  <a:lnTo>
                    <a:pt x="34960" y="45489"/>
                  </a:lnTo>
                  <a:lnTo>
                    <a:pt x="30467" y="71997"/>
                  </a:lnTo>
                  <a:lnTo>
                    <a:pt x="29136" y="116776"/>
                  </a:lnTo>
                  <a:lnTo>
                    <a:pt x="28742" y="160148"/>
                  </a:lnTo>
                  <a:lnTo>
                    <a:pt x="25774" y="202958"/>
                  </a:lnTo>
                  <a:lnTo>
                    <a:pt x="20379" y="244155"/>
                  </a:lnTo>
                  <a:lnTo>
                    <a:pt x="19445" y="263153"/>
                  </a:lnTo>
                  <a:lnTo>
                    <a:pt x="18255" y="266599"/>
                  </a:lnTo>
                  <a:lnTo>
                    <a:pt x="0" y="273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005"/>
            <p:cNvSpPr/>
            <p:nvPr>
              <p:custDataLst>
                <p:tags r:id="rId14"/>
              </p:custDataLst>
            </p:nvPr>
          </p:nvSpPr>
          <p:spPr>
            <a:xfrm>
              <a:off x="8477250" y="3009900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5645" y="18214"/>
                  </a:lnTo>
                  <a:lnTo>
                    <a:pt x="14151" y="13387"/>
                  </a:lnTo>
                  <a:lnTo>
                    <a:pt x="54465" y="1475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006"/>
            <p:cNvSpPr/>
            <p:nvPr>
              <p:custDataLst>
                <p:tags r:id="rId15"/>
              </p:custDataLst>
            </p:nvPr>
          </p:nvSpPr>
          <p:spPr>
            <a:xfrm>
              <a:off x="8572500" y="300990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8" y="10361"/>
                  </a:lnTo>
                  <a:lnTo>
                    <a:pt x="9447" y="56692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007"/>
            <p:cNvSpPr/>
            <p:nvPr>
              <p:custDataLst>
                <p:tags r:id="rId16"/>
              </p:custDataLst>
            </p:nvPr>
          </p:nvSpPr>
          <p:spPr>
            <a:xfrm>
              <a:off x="8668454" y="3000375"/>
              <a:ext cx="132647" cy="92793"/>
            </a:xfrm>
            <a:custGeom>
              <a:avLst/>
              <a:gdLst/>
              <a:ahLst/>
              <a:cxnLst/>
              <a:rect l="0" t="0" r="0" b="0"/>
              <a:pathLst>
                <a:path w="132647" h="92793">
                  <a:moveTo>
                    <a:pt x="56446" y="0"/>
                  </a:moveTo>
                  <a:lnTo>
                    <a:pt x="56446" y="0"/>
                  </a:lnTo>
                  <a:lnTo>
                    <a:pt x="32596" y="1058"/>
                  </a:lnTo>
                  <a:lnTo>
                    <a:pt x="15748" y="7604"/>
                  </a:lnTo>
                  <a:lnTo>
                    <a:pt x="7313" y="13257"/>
                  </a:lnTo>
                  <a:lnTo>
                    <a:pt x="2859" y="24942"/>
                  </a:lnTo>
                  <a:lnTo>
                    <a:pt x="0" y="53257"/>
                  </a:lnTo>
                  <a:lnTo>
                    <a:pt x="4561" y="72812"/>
                  </a:lnTo>
                  <a:lnTo>
                    <a:pt x="12615" y="86955"/>
                  </a:lnTo>
                  <a:lnTo>
                    <a:pt x="17700" y="89720"/>
                  </a:lnTo>
                  <a:lnTo>
                    <a:pt x="31817" y="92792"/>
                  </a:lnTo>
                  <a:lnTo>
                    <a:pt x="45854" y="91336"/>
                  </a:lnTo>
                  <a:lnTo>
                    <a:pt x="68477" y="81743"/>
                  </a:lnTo>
                  <a:lnTo>
                    <a:pt x="94453" y="64595"/>
                  </a:lnTo>
                  <a:lnTo>
                    <a:pt x="106278" y="44186"/>
                  </a:lnTo>
                  <a:lnTo>
                    <a:pt x="107521" y="29869"/>
                  </a:lnTo>
                  <a:lnTo>
                    <a:pt x="104546" y="18567"/>
                  </a:lnTo>
                  <a:lnTo>
                    <a:pt x="102270" y="15553"/>
                  </a:lnTo>
                  <a:lnTo>
                    <a:pt x="99696" y="13543"/>
                  </a:lnTo>
                  <a:lnTo>
                    <a:pt x="95863" y="14321"/>
                  </a:lnTo>
                  <a:lnTo>
                    <a:pt x="63412" y="35707"/>
                  </a:lnTo>
                  <a:lnTo>
                    <a:pt x="54957" y="46209"/>
                  </a:lnTo>
                  <a:lnTo>
                    <a:pt x="50492" y="60754"/>
                  </a:lnTo>
                  <a:lnTo>
                    <a:pt x="49567" y="75685"/>
                  </a:lnTo>
                  <a:lnTo>
                    <a:pt x="52684" y="85849"/>
                  </a:lnTo>
                  <a:lnTo>
                    <a:pt x="56055" y="88983"/>
                  </a:lnTo>
                  <a:lnTo>
                    <a:pt x="65445" y="92464"/>
                  </a:lnTo>
                  <a:lnTo>
                    <a:pt x="70913" y="91276"/>
                  </a:lnTo>
                  <a:lnTo>
                    <a:pt x="92073" y="76983"/>
                  </a:lnTo>
                  <a:lnTo>
                    <a:pt x="110095" y="61486"/>
                  </a:lnTo>
                  <a:lnTo>
                    <a:pt x="116626" y="59077"/>
                  </a:lnTo>
                  <a:lnTo>
                    <a:pt x="118790" y="59493"/>
                  </a:lnTo>
                  <a:lnTo>
                    <a:pt x="120234" y="60829"/>
                  </a:lnTo>
                  <a:lnTo>
                    <a:pt x="121838" y="65135"/>
                  </a:lnTo>
                  <a:lnTo>
                    <a:pt x="122953" y="74534"/>
                  </a:lnTo>
                  <a:lnTo>
                    <a:pt x="132646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008"/>
            <p:cNvSpPr/>
            <p:nvPr>
              <p:custDataLst>
                <p:tags r:id="rId17"/>
              </p:custDataLst>
            </p:nvPr>
          </p:nvSpPr>
          <p:spPr>
            <a:xfrm>
              <a:off x="8610600" y="29432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2225"/>
                  </a:lnTo>
                  <a:lnTo>
                    <a:pt x="1058" y="14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009"/>
            <p:cNvSpPr/>
            <p:nvPr>
              <p:custDataLst>
                <p:tags r:id="rId18"/>
              </p:custDataLst>
            </p:nvPr>
          </p:nvSpPr>
          <p:spPr>
            <a:xfrm>
              <a:off x="8833972" y="2982358"/>
              <a:ext cx="70475" cy="102761"/>
            </a:xfrm>
            <a:custGeom>
              <a:avLst/>
              <a:gdLst/>
              <a:ahLst/>
              <a:cxnLst/>
              <a:rect l="0" t="0" r="0" b="0"/>
              <a:pathLst>
                <a:path w="70475" h="102761">
                  <a:moveTo>
                    <a:pt x="5228" y="56117"/>
                  </a:moveTo>
                  <a:lnTo>
                    <a:pt x="5228" y="56117"/>
                  </a:lnTo>
                  <a:lnTo>
                    <a:pt x="5228" y="51061"/>
                  </a:lnTo>
                  <a:lnTo>
                    <a:pt x="8050" y="45756"/>
                  </a:lnTo>
                  <a:lnTo>
                    <a:pt x="10285" y="42860"/>
                  </a:lnTo>
                  <a:lnTo>
                    <a:pt x="11774" y="41987"/>
                  </a:lnTo>
                  <a:lnTo>
                    <a:pt x="12768" y="42464"/>
                  </a:lnTo>
                  <a:lnTo>
                    <a:pt x="13429" y="43840"/>
                  </a:lnTo>
                  <a:lnTo>
                    <a:pt x="14638" y="64664"/>
                  </a:lnTo>
                  <a:lnTo>
                    <a:pt x="11880" y="73321"/>
                  </a:lnTo>
                  <a:lnTo>
                    <a:pt x="8184" y="81755"/>
                  </a:lnTo>
                  <a:lnTo>
                    <a:pt x="5046" y="96287"/>
                  </a:lnTo>
                  <a:lnTo>
                    <a:pt x="2990" y="98772"/>
                  </a:lnTo>
                  <a:lnTo>
                    <a:pt x="562" y="100428"/>
                  </a:lnTo>
                  <a:lnTo>
                    <a:pt x="0" y="101533"/>
                  </a:lnTo>
                  <a:lnTo>
                    <a:pt x="685" y="102269"/>
                  </a:lnTo>
                  <a:lnTo>
                    <a:pt x="2199" y="102760"/>
                  </a:lnTo>
                  <a:lnTo>
                    <a:pt x="6704" y="94839"/>
                  </a:lnTo>
                  <a:lnTo>
                    <a:pt x="24408" y="53349"/>
                  </a:lnTo>
                  <a:lnTo>
                    <a:pt x="33841" y="32366"/>
                  </a:lnTo>
                  <a:lnTo>
                    <a:pt x="49683" y="6815"/>
                  </a:lnTo>
                  <a:lnTo>
                    <a:pt x="56031" y="2455"/>
                  </a:lnTo>
                  <a:lnTo>
                    <a:pt x="65554" y="0"/>
                  </a:lnTo>
                  <a:lnTo>
                    <a:pt x="67670" y="1772"/>
                  </a:lnTo>
                  <a:lnTo>
                    <a:pt x="70021" y="9387"/>
                  </a:lnTo>
                  <a:lnTo>
                    <a:pt x="70474" y="39125"/>
                  </a:lnTo>
                  <a:lnTo>
                    <a:pt x="56682" y="85735"/>
                  </a:lnTo>
                  <a:lnTo>
                    <a:pt x="54554" y="95033"/>
                  </a:lnTo>
                  <a:lnTo>
                    <a:pt x="55046" y="96878"/>
                  </a:lnTo>
                  <a:lnTo>
                    <a:pt x="62378" y="9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4010"/>
            <p:cNvSpPr/>
            <p:nvPr>
              <p:custDataLst>
                <p:tags r:id="rId19"/>
              </p:custDataLst>
            </p:nvPr>
          </p:nvSpPr>
          <p:spPr>
            <a:xfrm>
              <a:off x="8946269" y="2981717"/>
              <a:ext cx="178682" cy="92785"/>
            </a:xfrm>
            <a:custGeom>
              <a:avLst/>
              <a:gdLst/>
              <a:ahLst/>
              <a:cxnLst/>
              <a:rect l="0" t="0" r="0" b="0"/>
              <a:pathLst>
                <a:path w="178682" h="92785">
                  <a:moveTo>
                    <a:pt x="54856" y="9133"/>
                  </a:moveTo>
                  <a:lnTo>
                    <a:pt x="54856" y="9133"/>
                  </a:lnTo>
                  <a:lnTo>
                    <a:pt x="54856" y="0"/>
                  </a:lnTo>
                  <a:lnTo>
                    <a:pt x="36956" y="10021"/>
                  </a:lnTo>
                  <a:lnTo>
                    <a:pt x="28908" y="17994"/>
                  </a:lnTo>
                  <a:lnTo>
                    <a:pt x="5448" y="52868"/>
                  </a:lnTo>
                  <a:lnTo>
                    <a:pt x="0" y="72422"/>
                  </a:lnTo>
                  <a:lnTo>
                    <a:pt x="1548" y="82417"/>
                  </a:lnTo>
                  <a:lnTo>
                    <a:pt x="3442" y="86563"/>
                  </a:lnTo>
                  <a:lnTo>
                    <a:pt x="5764" y="89328"/>
                  </a:lnTo>
                  <a:lnTo>
                    <a:pt x="11165" y="92400"/>
                  </a:lnTo>
                  <a:lnTo>
                    <a:pt x="14086" y="92161"/>
                  </a:lnTo>
                  <a:lnTo>
                    <a:pt x="60459" y="72404"/>
                  </a:lnTo>
                  <a:lnTo>
                    <a:pt x="94185" y="45362"/>
                  </a:lnTo>
                  <a:lnTo>
                    <a:pt x="115010" y="16922"/>
                  </a:lnTo>
                  <a:lnTo>
                    <a:pt x="116126" y="13267"/>
                  </a:lnTo>
                  <a:lnTo>
                    <a:pt x="115810" y="9772"/>
                  </a:lnTo>
                  <a:lnTo>
                    <a:pt x="114542" y="6385"/>
                  </a:lnTo>
                  <a:lnTo>
                    <a:pt x="112638" y="5184"/>
                  </a:lnTo>
                  <a:lnTo>
                    <a:pt x="110311" y="5442"/>
                  </a:lnTo>
                  <a:lnTo>
                    <a:pt x="103844" y="9610"/>
                  </a:lnTo>
                  <a:lnTo>
                    <a:pt x="93915" y="18517"/>
                  </a:lnTo>
                  <a:lnTo>
                    <a:pt x="81481" y="40488"/>
                  </a:lnTo>
                  <a:lnTo>
                    <a:pt x="74904" y="72516"/>
                  </a:lnTo>
                  <a:lnTo>
                    <a:pt x="74572" y="76788"/>
                  </a:lnTo>
                  <a:lnTo>
                    <a:pt x="77524" y="80695"/>
                  </a:lnTo>
                  <a:lnTo>
                    <a:pt x="94733" y="90191"/>
                  </a:lnTo>
                  <a:lnTo>
                    <a:pt x="103624" y="92784"/>
                  </a:lnTo>
                  <a:lnTo>
                    <a:pt x="138652" y="86844"/>
                  </a:lnTo>
                  <a:lnTo>
                    <a:pt x="178681" y="66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9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MARTInkShape-Group938"/>
          <p:cNvGrpSpPr/>
          <p:nvPr/>
        </p:nvGrpSpPr>
        <p:grpSpPr>
          <a:xfrm>
            <a:off x="371475" y="139153"/>
            <a:ext cx="1722166" cy="1099098"/>
            <a:chOff x="371475" y="139153"/>
            <a:chExt cx="1722166" cy="1099098"/>
          </a:xfrm>
        </p:grpSpPr>
        <p:sp>
          <p:nvSpPr>
            <p:cNvPr id="2" name="SMARTInkShape-4011"/>
            <p:cNvSpPr/>
            <p:nvPr>
              <p:custDataLst>
                <p:tags r:id="rId315"/>
              </p:custDataLst>
            </p:nvPr>
          </p:nvSpPr>
          <p:spPr>
            <a:xfrm>
              <a:off x="554559" y="942975"/>
              <a:ext cx="778942" cy="295276"/>
            </a:xfrm>
            <a:custGeom>
              <a:avLst/>
              <a:gdLst/>
              <a:ahLst/>
              <a:cxnLst/>
              <a:rect l="0" t="0" r="0" b="0"/>
              <a:pathLst>
                <a:path w="778942" h="295276">
                  <a:moveTo>
                    <a:pt x="26466" y="295275"/>
                  </a:moveTo>
                  <a:lnTo>
                    <a:pt x="26466" y="295275"/>
                  </a:lnTo>
                  <a:lnTo>
                    <a:pt x="0" y="295275"/>
                  </a:lnTo>
                  <a:lnTo>
                    <a:pt x="34897" y="282092"/>
                  </a:lnTo>
                  <a:lnTo>
                    <a:pt x="81518" y="264684"/>
                  </a:lnTo>
                  <a:lnTo>
                    <a:pt x="116626" y="249287"/>
                  </a:lnTo>
                  <a:lnTo>
                    <a:pt x="158896" y="236376"/>
                  </a:lnTo>
                  <a:lnTo>
                    <a:pt x="204934" y="215735"/>
                  </a:lnTo>
                  <a:lnTo>
                    <a:pt x="252089" y="194567"/>
                  </a:lnTo>
                  <a:lnTo>
                    <a:pt x="289373" y="181371"/>
                  </a:lnTo>
                  <a:lnTo>
                    <a:pt x="328522" y="168451"/>
                  </a:lnTo>
                  <a:lnTo>
                    <a:pt x="363560" y="155653"/>
                  </a:lnTo>
                  <a:lnTo>
                    <a:pt x="402416" y="142910"/>
                  </a:lnTo>
                  <a:lnTo>
                    <a:pt x="443322" y="130190"/>
                  </a:lnTo>
                  <a:lnTo>
                    <a:pt x="482668" y="117482"/>
                  </a:lnTo>
                  <a:lnTo>
                    <a:pt x="518500" y="104778"/>
                  </a:lnTo>
                  <a:lnTo>
                    <a:pt x="552065" y="92076"/>
                  </a:lnTo>
                  <a:lnTo>
                    <a:pt x="584621" y="79375"/>
                  </a:lnTo>
                  <a:lnTo>
                    <a:pt x="616729" y="66675"/>
                  </a:lnTo>
                  <a:lnTo>
                    <a:pt x="648639" y="55033"/>
                  </a:lnTo>
                  <a:lnTo>
                    <a:pt x="695295" y="41471"/>
                  </a:lnTo>
                  <a:lnTo>
                    <a:pt x="735342" y="24517"/>
                  </a:lnTo>
                  <a:lnTo>
                    <a:pt x="7789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012"/>
            <p:cNvSpPr/>
            <p:nvPr>
              <p:custDataLst>
                <p:tags r:id="rId316"/>
              </p:custDataLst>
            </p:nvPr>
          </p:nvSpPr>
          <p:spPr>
            <a:xfrm>
              <a:off x="523875" y="411080"/>
              <a:ext cx="1152526" cy="397222"/>
            </a:xfrm>
            <a:custGeom>
              <a:avLst/>
              <a:gdLst/>
              <a:ahLst/>
              <a:cxnLst/>
              <a:rect l="0" t="0" r="0" b="0"/>
              <a:pathLst>
                <a:path w="1152526" h="397222">
                  <a:moveTo>
                    <a:pt x="0" y="389020"/>
                  </a:moveTo>
                  <a:lnTo>
                    <a:pt x="0" y="389020"/>
                  </a:lnTo>
                  <a:lnTo>
                    <a:pt x="0" y="394076"/>
                  </a:lnTo>
                  <a:lnTo>
                    <a:pt x="2117" y="395566"/>
                  </a:lnTo>
                  <a:lnTo>
                    <a:pt x="10113" y="397221"/>
                  </a:lnTo>
                  <a:lnTo>
                    <a:pt x="56496" y="388009"/>
                  </a:lnTo>
                  <a:lnTo>
                    <a:pt x="95121" y="376120"/>
                  </a:lnTo>
                  <a:lnTo>
                    <a:pt x="141987" y="355976"/>
                  </a:lnTo>
                  <a:lnTo>
                    <a:pt x="186827" y="336778"/>
                  </a:lnTo>
                  <a:lnTo>
                    <a:pt x="221676" y="320293"/>
                  </a:lnTo>
                  <a:lnTo>
                    <a:pt x="261153" y="305205"/>
                  </a:lnTo>
                  <a:lnTo>
                    <a:pt x="303393" y="289327"/>
                  </a:lnTo>
                  <a:lnTo>
                    <a:pt x="346861" y="268159"/>
                  </a:lnTo>
                  <a:lnTo>
                    <a:pt x="393696" y="247463"/>
                  </a:lnTo>
                  <a:lnTo>
                    <a:pt x="418039" y="237498"/>
                  </a:lnTo>
                  <a:lnTo>
                    <a:pt x="443793" y="226622"/>
                  </a:lnTo>
                  <a:lnTo>
                    <a:pt x="470487" y="215138"/>
                  </a:lnTo>
                  <a:lnTo>
                    <a:pt x="497808" y="203249"/>
                  </a:lnTo>
                  <a:lnTo>
                    <a:pt x="524489" y="192148"/>
                  </a:lnTo>
                  <a:lnTo>
                    <a:pt x="550742" y="181572"/>
                  </a:lnTo>
                  <a:lnTo>
                    <a:pt x="576712" y="171346"/>
                  </a:lnTo>
                  <a:lnTo>
                    <a:pt x="603549" y="161354"/>
                  </a:lnTo>
                  <a:lnTo>
                    <a:pt x="630966" y="151518"/>
                  </a:lnTo>
                  <a:lnTo>
                    <a:pt x="658769" y="141785"/>
                  </a:lnTo>
                  <a:lnTo>
                    <a:pt x="686829" y="132122"/>
                  </a:lnTo>
                  <a:lnTo>
                    <a:pt x="715061" y="122505"/>
                  </a:lnTo>
                  <a:lnTo>
                    <a:pt x="743408" y="112918"/>
                  </a:lnTo>
                  <a:lnTo>
                    <a:pt x="770772" y="103352"/>
                  </a:lnTo>
                  <a:lnTo>
                    <a:pt x="797481" y="93800"/>
                  </a:lnTo>
                  <a:lnTo>
                    <a:pt x="823754" y="84256"/>
                  </a:lnTo>
                  <a:lnTo>
                    <a:pt x="848678" y="75778"/>
                  </a:lnTo>
                  <a:lnTo>
                    <a:pt x="896126" y="60712"/>
                  </a:lnTo>
                  <a:lnTo>
                    <a:pt x="939087" y="46961"/>
                  </a:lnTo>
                  <a:lnTo>
                    <a:pt x="978289" y="34852"/>
                  </a:lnTo>
                  <a:lnTo>
                    <a:pt x="1013350" y="25943"/>
                  </a:lnTo>
                  <a:lnTo>
                    <a:pt x="1057783" y="9920"/>
                  </a:lnTo>
                  <a:lnTo>
                    <a:pt x="1090309" y="3573"/>
                  </a:lnTo>
                  <a:lnTo>
                    <a:pt x="1133032" y="0"/>
                  </a:lnTo>
                  <a:lnTo>
                    <a:pt x="1148095" y="222"/>
                  </a:lnTo>
                  <a:lnTo>
                    <a:pt x="1152525" y="8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013"/>
            <p:cNvSpPr/>
            <p:nvPr>
              <p:custDataLst>
                <p:tags r:id="rId317"/>
              </p:custDataLst>
            </p:nvPr>
          </p:nvSpPr>
          <p:spPr>
            <a:xfrm>
              <a:off x="944299" y="885825"/>
              <a:ext cx="122502" cy="74877"/>
            </a:xfrm>
            <a:custGeom>
              <a:avLst/>
              <a:gdLst/>
              <a:ahLst/>
              <a:cxnLst/>
              <a:rect l="0" t="0" r="0" b="0"/>
              <a:pathLst>
                <a:path w="122502" h="74877">
                  <a:moveTo>
                    <a:pt x="8201" y="66675"/>
                  </a:moveTo>
                  <a:lnTo>
                    <a:pt x="8201" y="66675"/>
                  </a:lnTo>
                  <a:lnTo>
                    <a:pt x="0" y="74876"/>
                  </a:lnTo>
                  <a:lnTo>
                    <a:pt x="7600" y="68334"/>
                  </a:lnTo>
                  <a:lnTo>
                    <a:pt x="44471" y="48719"/>
                  </a:lnTo>
                  <a:lnTo>
                    <a:pt x="89527" y="24989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014"/>
            <p:cNvSpPr/>
            <p:nvPr>
              <p:custDataLst>
                <p:tags r:id="rId318"/>
              </p:custDataLst>
            </p:nvPr>
          </p:nvSpPr>
          <p:spPr>
            <a:xfrm>
              <a:off x="942975" y="811341"/>
              <a:ext cx="133351" cy="262744"/>
            </a:xfrm>
            <a:custGeom>
              <a:avLst/>
              <a:gdLst/>
              <a:ahLst/>
              <a:cxnLst/>
              <a:rect l="0" t="0" r="0" b="0"/>
              <a:pathLst>
                <a:path w="133351" h="262744">
                  <a:moveTo>
                    <a:pt x="0" y="17334"/>
                  </a:moveTo>
                  <a:lnTo>
                    <a:pt x="0" y="17334"/>
                  </a:lnTo>
                  <a:lnTo>
                    <a:pt x="5057" y="12278"/>
                  </a:lnTo>
                  <a:lnTo>
                    <a:pt x="7539" y="6973"/>
                  </a:lnTo>
                  <a:lnTo>
                    <a:pt x="9133" y="0"/>
                  </a:lnTo>
                  <a:lnTo>
                    <a:pt x="9491" y="38207"/>
                  </a:lnTo>
                  <a:lnTo>
                    <a:pt x="9518" y="80332"/>
                  </a:lnTo>
                  <a:lnTo>
                    <a:pt x="12346" y="119697"/>
                  </a:lnTo>
                  <a:lnTo>
                    <a:pt x="22782" y="162320"/>
                  </a:lnTo>
                  <a:lnTo>
                    <a:pt x="28489" y="205272"/>
                  </a:lnTo>
                  <a:lnTo>
                    <a:pt x="35840" y="233533"/>
                  </a:lnTo>
                  <a:lnTo>
                    <a:pt x="47806" y="253637"/>
                  </a:lnTo>
                  <a:lnTo>
                    <a:pt x="50921" y="257419"/>
                  </a:lnTo>
                  <a:lnTo>
                    <a:pt x="62848" y="261622"/>
                  </a:lnTo>
                  <a:lnTo>
                    <a:pt x="70474" y="262743"/>
                  </a:lnTo>
                  <a:lnTo>
                    <a:pt x="77674" y="261373"/>
                  </a:lnTo>
                  <a:lnTo>
                    <a:pt x="97921" y="249333"/>
                  </a:lnTo>
                  <a:lnTo>
                    <a:pt x="110901" y="238272"/>
                  </a:lnTo>
                  <a:lnTo>
                    <a:pt x="133350" y="1983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015"/>
            <p:cNvSpPr/>
            <p:nvPr>
              <p:custDataLst>
                <p:tags r:id="rId319"/>
              </p:custDataLst>
            </p:nvPr>
          </p:nvSpPr>
          <p:spPr>
            <a:xfrm>
              <a:off x="840576" y="1010042"/>
              <a:ext cx="61916" cy="121541"/>
            </a:xfrm>
            <a:custGeom>
              <a:avLst/>
              <a:gdLst/>
              <a:ahLst/>
              <a:cxnLst/>
              <a:rect l="0" t="0" r="0" b="0"/>
              <a:pathLst>
                <a:path w="61916" h="121541">
                  <a:moveTo>
                    <a:pt x="54774" y="9133"/>
                  </a:moveTo>
                  <a:lnTo>
                    <a:pt x="54774" y="9133"/>
                  </a:lnTo>
                  <a:lnTo>
                    <a:pt x="49717" y="4076"/>
                  </a:lnTo>
                  <a:lnTo>
                    <a:pt x="41591" y="1594"/>
                  </a:lnTo>
                  <a:lnTo>
                    <a:pt x="19126" y="0"/>
                  </a:lnTo>
                  <a:lnTo>
                    <a:pt x="14076" y="1986"/>
                  </a:lnTo>
                  <a:lnTo>
                    <a:pt x="5641" y="9837"/>
                  </a:lnTo>
                  <a:lnTo>
                    <a:pt x="1187" y="17560"/>
                  </a:lnTo>
                  <a:lnTo>
                    <a:pt x="0" y="21101"/>
                  </a:lnTo>
                  <a:lnTo>
                    <a:pt x="3384" y="41254"/>
                  </a:lnTo>
                  <a:lnTo>
                    <a:pt x="11090" y="57221"/>
                  </a:lnTo>
                  <a:lnTo>
                    <a:pt x="30780" y="78643"/>
                  </a:lnTo>
                  <a:lnTo>
                    <a:pt x="56253" y="97570"/>
                  </a:lnTo>
                  <a:lnTo>
                    <a:pt x="60723" y="104177"/>
                  </a:lnTo>
                  <a:lnTo>
                    <a:pt x="61915" y="107421"/>
                  </a:lnTo>
                  <a:lnTo>
                    <a:pt x="61651" y="110642"/>
                  </a:lnTo>
                  <a:lnTo>
                    <a:pt x="58536" y="117042"/>
                  </a:lnTo>
                  <a:lnTo>
                    <a:pt x="56224" y="119173"/>
                  </a:lnTo>
                  <a:lnTo>
                    <a:pt x="50832" y="121540"/>
                  </a:lnTo>
                  <a:lnTo>
                    <a:pt x="47913" y="120054"/>
                  </a:lnTo>
                  <a:lnTo>
                    <a:pt x="41847" y="112759"/>
                  </a:lnTo>
                  <a:lnTo>
                    <a:pt x="35724" y="9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016"/>
            <p:cNvSpPr/>
            <p:nvPr>
              <p:custDataLst>
                <p:tags r:id="rId320"/>
              </p:custDataLst>
            </p:nvPr>
          </p:nvSpPr>
          <p:spPr>
            <a:xfrm>
              <a:off x="704850" y="1058373"/>
              <a:ext cx="133351" cy="111626"/>
            </a:xfrm>
            <a:custGeom>
              <a:avLst/>
              <a:gdLst/>
              <a:ahLst/>
              <a:cxnLst/>
              <a:rect l="0" t="0" r="0" b="0"/>
              <a:pathLst>
                <a:path w="133351" h="111626">
                  <a:moveTo>
                    <a:pt x="0" y="65577"/>
                  </a:moveTo>
                  <a:lnTo>
                    <a:pt x="0" y="65577"/>
                  </a:lnTo>
                  <a:lnTo>
                    <a:pt x="0" y="71065"/>
                  </a:lnTo>
                  <a:lnTo>
                    <a:pt x="0" y="68721"/>
                  </a:lnTo>
                  <a:lnTo>
                    <a:pt x="2822" y="64152"/>
                  </a:lnTo>
                  <a:lnTo>
                    <a:pt x="21734" y="41910"/>
                  </a:lnTo>
                  <a:lnTo>
                    <a:pt x="33462" y="7242"/>
                  </a:lnTo>
                  <a:lnTo>
                    <a:pt x="32891" y="4462"/>
                  </a:lnTo>
                  <a:lnTo>
                    <a:pt x="31453" y="2609"/>
                  </a:lnTo>
                  <a:lnTo>
                    <a:pt x="27032" y="550"/>
                  </a:lnTo>
                  <a:lnTo>
                    <a:pt x="24371" y="0"/>
                  </a:lnTo>
                  <a:lnTo>
                    <a:pt x="21539" y="2809"/>
                  </a:lnTo>
                  <a:lnTo>
                    <a:pt x="12497" y="22990"/>
                  </a:lnTo>
                  <a:lnTo>
                    <a:pt x="5231" y="53194"/>
                  </a:lnTo>
                  <a:lnTo>
                    <a:pt x="11186" y="86258"/>
                  </a:lnTo>
                  <a:lnTo>
                    <a:pt x="13807" y="95239"/>
                  </a:lnTo>
                  <a:lnTo>
                    <a:pt x="17671" y="101226"/>
                  </a:lnTo>
                  <a:lnTo>
                    <a:pt x="22364" y="105218"/>
                  </a:lnTo>
                  <a:lnTo>
                    <a:pt x="27610" y="107880"/>
                  </a:lnTo>
                  <a:lnTo>
                    <a:pt x="55218" y="111625"/>
                  </a:lnTo>
                  <a:lnTo>
                    <a:pt x="75341" y="106857"/>
                  </a:lnTo>
                  <a:lnTo>
                    <a:pt x="94868" y="96624"/>
                  </a:lnTo>
                  <a:lnTo>
                    <a:pt x="133350" y="65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017"/>
            <p:cNvSpPr/>
            <p:nvPr>
              <p:custDataLst>
                <p:tags r:id="rId321"/>
              </p:custDataLst>
            </p:nvPr>
          </p:nvSpPr>
          <p:spPr>
            <a:xfrm>
              <a:off x="385364" y="914400"/>
              <a:ext cx="300437" cy="219076"/>
            </a:xfrm>
            <a:custGeom>
              <a:avLst/>
              <a:gdLst/>
              <a:ahLst/>
              <a:cxnLst/>
              <a:rect l="0" t="0" r="0" b="0"/>
              <a:pathLst>
                <a:path w="300437" h="219076">
                  <a:moveTo>
                    <a:pt x="33736" y="219075"/>
                  </a:moveTo>
                  <a:lnTo>
                    <a:pt x="33736" y="219075"/>
                  </a:lnTo>
                  <a:lnTo>
                    <a:pt x="28680" y="214019"/>
                  </a:lnTo>
                  <a:lnTo>
                    <a:pt x="5456" y="202828"/>
                  </a:lnTo>
                  <a:lnTo>
                    <a:pt x="0" y="196685"/>
                  </a:lnTo>
                  <a:lnTo>
                    <a:pt x="398" y="184782"/>
                  </a:lnTo>
                  <a:lnTo>
                    <a:pt x="1986" y="177163"/>
                  </a:lnTo>
                  <a:lnTo>
                    <a:pt x="19390" y="151271"/>
                  </a:lnTo>
                  <a:lnTo>
                    <a:pt x="64048" y="108408"/>
                  </a:lnTo>
                  <a:lnTo>
                    <a:pt x="105448" y="76260"/>
                  </a:lnTo>
                  <a:lnTo>
                    <a:pt x="150424" y="52062"/>
                  </a:lnTo>
                  <a:lnTo>
                    <a:pt x="195975" y="30035"/>
                  </a:lnTo>
                  <a:lnTo>
                    <a:pt x="235788" y="10135"/>
                  </a:lnTo>
                  <a:lnTo>
                    <a:pt x="260114" y="3003"/>
                  </a:lnTo>
                  <a:lnTo>
                    <a:pt x="3004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018"/>
            <p:cNvSpPr/>
            <p:nvPr>
              <p:custDataLst>
                <p:tags r:id="rId322"/>
              </p:custDataLst>
            </p:nvPr>
          </p:nvSpPr>
          <p:spPr>
            <a:xfrm>
              <a:off x="1581150" y="195641"/>
              <a:ext cx="123826" cy="109160"/>
            </a:xfrm>
            <a:custGeom>
              <a:avLst/>
              <a:gdLst/>
              <a:ahLst/>
              <a:cxnLst/>
              <a:rect l="0" t="0" r="0" b="0"/>
              <a:pathLst>
                <a:path w="123826" h="109160">
                  <a:moveTo>
                    <a:pt x="0" y="32959"/>
                  </a:moveTo>
                  <a:lnTo>
                    <a:pt x="0" y="32959"/>
                  </a:lnTo>
                  <a:lnTo>
                    <a:pt x="0" y="27903"/>
                  </a:lnTo>
                  <a:lnTo>
                    <a:pt x="1058" y="27471"/>
                  </a:lnTo>
                  <a:lnTo>
                    <a:pt x="10361" y="31561"/>
                  </a:lnTo>
                  <a:lnTo>
                    <a:pt x="13257" y="32027"/>
                  </a:lnTo>
                  <a:lnTo>
                    <a:pt x="19298" y="38189"/>
                  </a:lnTo>
                  <a:lnTo>
                    <a:pt x="24452" y="47984"/>
                  </a:lnTo>
                  <a:lnTo>
                    <a:pt x="31156" y="94962"/>
                  </a:lnTo>
                  <a:lnTo>
                    <a:pt x="36728" y="106355"/>
                  </a:lnTo>
                  <a:lnTo>
                    <a:pt x="37185" y="106231"/>
                  </a:lnTo>
                  <a:lnTo>
                    <a:pt x="37693" y="103272"/>
                  </a:lnTo>
                  <a:lnTo>
                    <a:pt x="38064" y="60181"/>
                  </a:lnTo>
                  <a:lnTo>
                    <a:pt x="38089" y="37615"/>
                  </a:lnTo>
                  <a:lnTo>
                    <a:pt x="48210" y="12466"/>
                  </a:lnTo>
                  <a:lnTo>
                    <a:pt x="53306" y="6597"/>
                  </a:lnTo>
                  <a:lnTo>
                    <a:pt x="64614" y="76"/>
                  </a:lnTo>
                  <a:lnTo>
                    <a:pt x="76695" y="0"/>
                  </a:lnTo>
                  <a:lnTo>
                    <a:pt x="82880" y="1461"/>
                  </a:lnTo>
                  <a:lnTo>
                    <a:pt x="110566" y="20529"/>
                  </a:lnTo>
                  <a:lnTo>
                    <a:pt x="118250" y="37743"/>
                  </a:lnTo>
                  <a:lnTo>
                    <a:pt x="123825" y="109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19"/>
            <p:cNvSpPr/>
            <p:nvPr>
              <p:custDataLst>
                <p:tags r:id="rId323"/>
              </p:custDataLst>
            </p:nvPr>
          </p:nvSpPr>
          <p:spPr>
            <a:xfrm>
              <a:off x="1508257" y="228600"/>
              <a:ext cx="60722" cy="111463"/>
            </a:xfrm>
            <a:custGeom>
              <a:avLst/>
              <a:gdLst/>
              <a:ahLst/>
              <a:cxnLst/>
              <a:rect l="0" t="0" r="0" b="0"/>
              <a:pathLst>
                <a:path w="60722" h="111463">
                  <a:moveTo>
                    <a:pt x="53843" y="19050"/>
                  </a:moveTo>
                  <a:lnTo>
                    <a:pt x="53843" y="19050"/>
                  </a:lnTo>
                  <a:lnTo>
                    <a:pt x="48787" y="24107"/>
                  </a:lnTo>
                  <a:lnTo>
                    <a:pt x="40660" y="26589"/>
                  </a:lnTo>
                  <a:lnTo>
                    <a:pt x="23252" y="28183"/>
                  </a:lnTo>
                  <a:lnTo>
                    <a:pt x="13436" y="36867"/>
                  </a:lnTo>
                  <a:lnTo>
                    <a:pt x="4134" y="50252"/>
                  </a:lnTo>
                  <a:lnTo>
                    <a:pt x="0" y="63256"/>
                  </a:lnTo>
                  <a:lnTo>
                    <a:pt x="2730" y="87534"/>
                  </a:lnTo>
                  <a:lnTo>
                    <a:pt x="10241" y="104723"/>
                  </a:lnTo>
                  <a:lnTo>
                    <a:pt x="14192" y="107915"/>
                  </a:lnTo>
                  <a:lnTo>
                    <a:pt x="24226" y="111462"/>
                  </a:lnTo>
                  <a:lnTo>
                    <a:pt x="35741" y="110217"/>
                  </a:lnTo>
                  <a:lnTo>
                    <a:pt x="46856" y="106135"/>
                  </a:lnTo>
                  <a:lnTo>
                    <a:pt x="55324" y="100793"/>
                  </a:lnTo>
                  <a:lnTo>
                    <a:pt x="59793" y="86425"/>
                  </a:lnTo>
                  <a:lnTo>
                    <a:pt x="60721" y="65928"/>
                  </a:lnTo>
                  <a:lnTo>
                    <a:pt x="55293" y="33763"/>
                  </a:lnTo>
                  <a:lnTo>
                    <a:pt x="46982" y="16119"/>
                  </a:lnTo>
                  <a:lnTo>
                    <a:pt x="347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20"/>
            <p:cNvSpPr/>
            <p:nvPr>
              <p:custDataLst>
                <p:tags r:id="rId324"/>
              </p:custDataLst>
            </p:nvPr>
          </p:nvSpPr>
          <p:spPr>
            <a:xfrm>
              <a:off x="1457325" y="1905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021"/>
            <p:cNvSpPr/>
            <p:nvPr>
              <p:custDataLst>
                <p:tags r:id="rId325"/>
              </p:custDataLst>
            </p:nvPr>
          </p:nvSpPr>
          <p:spPr>
            <a:xfrm>
              <a:off x="1447800" y="257175"/>
              <a:ext cx="28576" cy="95251"/>
            </a:xfrm>
            <a:custGeom>
              <a:avLst/>
              <a:gdLst/>
              <a:ahLst/>
              <a:cxnLst/>
              <a:rect l="0" t="0" r="0" b="0"/>
              <a:pathLst>
                <a:path w="28576" h="952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1759" y="52663"/>
                  </a:lnTo>
                  <a:lnTo>
                    <a:pt x="14189" y="57334"/>
                  </a:lnTo>
                  <a:lnTo>
                    <a:pt x="19148" y="84468"/>
                  </a:lnTo>
                  <a:lnTo>
                    <a:pt x="2857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022"/>
            <p:cNvSpPr/>
            <p:nvPr>
              <p:custDataLst>
                <p:tags r:id="rId326"/>
              </p:custDataLst>
            </p:nvPr>
          </p:nvSpPr>
          <p:spPr>
            <a:xfrm>
              <a:off x="1303132" y="266700"/>
              <a:ext cx="125619" cy="38101"/>
            </a:xfrm>
            <a:custGeom>
              <a:avLst/>
              <a:gdLst/>
              <a:ahLst/>
              <a:cxnLst/>
              <a:rect l="0" t="0" r="0" b="0"/>
              <a:pathLst>
                <a:path w="125619" h="38101">
                  <a:moveTo>
                    <a:pt x="39893" y="38100"/>
                  </a:moveTo>
                  <a:lnTo>
                    <a:pt x="39893" y="38100"/>
                  </a:lnTo>
                  <a:lnTo>
                    <a:pt x="0" y="38100"/>
                  </a:lnTo>
                  <a:lnTo>
                    <a:pt x="597" y="38100"/>
                  </a:lnTo>
                  <a:lnTo>
                    <a:pt x="45059" y="21624"/>
                  </a:lnTo>
                  <a:lnTo>
                    <a:pt x="1256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23"/>
            <p:cNvSpPr/>
            <p:nvPr>
              <p:custDataLst>
                <p:tags r:id="rId327"/>
              </p:custDataLst>
            </p:nvPr>
          </p:nvSpPr>
          <p:spPr>
            <a:xfrm>
              <a:off x="1905000" y="139153"/>
              <a:ext cx="188641" cy="813348"/>
            </a:xfrm>
            <a:custGeom>
              <a:avLst/>
              <a:gdLst/>
              <a:ahLst/>
              <a:cxnLst/>
              <a:rect l="0" t="0" r="0" b="0"/>
              <a:pathLst>
                <a:path w="188641" h="813348">
                  <a:moveTo>
                    <a:pt x="0" y="22772"/>
                  </a:moveTo>
                  <a:lnTo>
                    <a:pt x="0" y="22772"/>
                  </a:lnTo>
                  <a:lnTo>
                    <a:pt x="21458" y="1314"/>
                  </a:lnTo>
                  <a:lnTo>
                    <a:pt x="25947" y="0"/>
                  </a:lnTo>
                  <a:lnTo>
                    <a:pt x="36579" y="1362"/>
                  </a:lnTo>
                  <a:lnTo>
                    <a:pt x="54465" y="8079"/>
                  </a:lnTo>
                  <a:lnTo>
                    <a:pt x="73170" y="26885"/>
                  </a:lnTo>
                  <a:lnTo>
                    <a:pt x="87062" y="52566"/>
                  </a:lnTo>
                  <a:lnTo>
                    <a:pt x="93633" y="91804"/>
                  </a:lnTo>
                  <a:lnTo>
                    <a:pt x="94771" y="131185"/>
                  </a:lnTo>
                  <a:lnTo>
                    <a:pt x="95108" y="166019"/>
                  </a:lnTo>
                  <a:lnTo>
                    <a:pt x="94150" y="208914"/>
                  </a:lnTo>
                  <a:lnTo>
                    <a:pt x="88691" y="251962"/>
                  </a:lnTo>
                  <a:lnTo>
                    <a:pt x="83489" y="295547"/>
                  </a:lnTo>
                  <a:lnTo>
                    <a:pt x="78360" y="338897"/>
                  </a:lnTo>
                  <a:lnTo>
                    <a:pt x="79662" y="382433"/>
                  </a:lnTo>
                  <a:lnTo>
                    <a:pt x="85985" y="428283"/>
                  </a:lnTo>
                  <a:lnTo>
                    <a:pt x="95929" y="472153"/>
                  </a:lnTo>
                  <a:lnTo>
                    <a:pt x="108084" y="516527"/>
                  </a:lnTo>
                  <a:lnTo>
                    <a:pt x="126665" y="557955"/>
                  </a:lnTo>
                  <a:lnTo>
                    <a:pt x="156530" y="603117"/>
                  </a:lnTo>
                  <a:lnTo>
                    <a:pt x="168819" y="643062"/>
                  </a:lnTo>
                  <a:lnTo>
                    <a:pt x="181083" y="674583"/>
                  </a:lnTo>
                  <a:lnTo>
                    <a:pt x="184222" y="679563"/>
                  </a:lnTo>
                  <a:lnTo>
                    <a:pt x="188640" y="706797"/>
                  </a:lnTo>
                  <a:lnTo>
                    <a:pt x="184892" y="736621"/>
                  </a:lnTo>
                  <a:lnTo>
                    <a:pt x="172023" y="760510"/>
                  </a:lnTo>
                  <a:lnTo>
                    <a:pt x="144498" y="792267"/>
                  </a:lnTo>
                  <a:lnTo>
                    <a:pt x="116427" y="805455"/>
                  </a:lnTo>
                  <a:lnTo>
                    <a:pt x="85725" y="8133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024"/>
            <p:cNvSpPr/>
            <p:nvPr>
              <p:custDataLst>
                <p:tags r:id="rId328"/>
              </p:custDataLst>
            </p:nvPr>
          </p:nvSpPr>
          <p:spPr>
            <a:xfrm>
              <a:off x="1193190" y="145116"/>
              <a:ext cx="232090" cy="313657"/>
            </a:xfrm>
            <a:custGeom>
              <a:avLst/>
              <a:gdLst/>
              <a:ahLst/>
              <a:cxnLst/>
              <a:rect l="0" t="0" r="0" b="0"/>
              <a:pathLst>
                <a:path w="232090" h="313657">
                  <a:moveTo>
                    <a:pt x="45060" y="226359"/>
                  </a:moveTo>
                  <a:lnTo>
                    <a:pt x="45060" y="226359"/>
                  </a:lnTo>
                  <a:lnTo>
                    <a:pt x="50117" y="221302"/>
                  </a:lnTo>
                  <a:lnTo>
                    <a:pt x="50548" y="218755"/>
                  </a:lnTo>
                  <a:lnTo>
                    <a:pt x="49777" y="215998"/>
                  </a:lnTo>
                  <a:lnTo>
                    <a:pt x="45992" y="209025"/>
                  </a:lnTo>
                  <a:lnTo>
                    <a:pt x="45336" y="202761"/>
                  </a:lnTo>
                  <a:lnTo>
                    <a:pt x="44186" y="201102"/>
                  </a:lnTo>
                  <a:lnTo>
                    <a:pt x="42360" y="199996"/>
                  </a:lnTo>
                  <a:lnTo>
                    <a:pt x="40085" y="199259"/>
                  </a:lnTo>
                  <a:lnTo>
                    <a:pt x="37510" y="199825"/>
                  </a:lnTo>
                  <a:lnTo>
                    <a:pt x="31827" y="203277"/>
                  </a:lnTo>
                  <a:lnTo>
                    <a:pt x="13009" y="229326"/>
                  </a:lnTo>
                  <a:lnTo>
                    <a:pt x="2520" y="255813"/>
                  </a:lnTo>
                  <a:lnTo>
                    <a:pt x="0" y="282711"/>
                  </a:lnTo>
                  <a:lnTo>
                    <a:pt x="3161" y="297618"/>
                  </a:lnTo>
                  <a:lnTo>
                    <a:pt x="10916" y="308477"/>
                  </a:lnTo>
                  <a:lnTo>
                    <a:pt x="15947" y="312854"/>
                  </a:lnTo>
                  <a:lnTo>
                    <a:pt x="21418" y="313656"/>
                  </a:lnTo>
                  <a:lnTo>
                    <a:pt x="33141" y="308902"/>
                  </a:lnTo>
                  <a:lnTo>
                    <a:pt x="51641" y="294325"/>
                  </a:lnTo>
                  <a:lnTo>
                    <a:pt x="58568" y="279850"/>
                  </a:lnTo>
                  <a:lnTo>
                    <a:pt x="63380" y="237519"/>
                  </a:lnTo>
                  <a:lnTo>
                    <a:pt x="64014" y="219767"/>
                  </a:lnTo>
                  <a:lnTo>
                    <a:pt x="64046" y="219848"/>
                  </a:lnTo>
                  <a:lnTo>
                    <a:pt x="64082" y="222760"/>
                  </a:lnTo>
                  <a:lnTo>
                    <a:pt x="71709" y="239798"/>
                  </a:lnTo>
                  <a:lnTo>
                    <a:pt x="86499" y="257788"/>
                  </a:lnTo>
                  <a:lnTo>
                    <a:pt x="95580" y="261494"/>
                  </a:lnTo>
                  <a:lnTo>
                    <a:pt x="100965" y="262483"/>
                  </a:lnTo>
                  <a:lnTo>
                    <a:pt x="115415" y="255114"/>
                  </a:lnTo>
                  <a:lnTo>
                    <a:pt x="138578" y="233115"/>
                  </a:lnTo>
                  <a:lnTo>
                    <a:pt x="151182" y="214545"/>
                  </a:lnTo>
                  <a:lnTo>
                    <a:pt x="167897" y="173774"/>
                  </a:lnTo>
                  <a:lnTo>
                    <a:pt x="173737" y="155363"/>
                  </a:lnTo>
                  <a:lnTo>
                    <a:pt x="177487" y="108893"/>
                  </a:lnTo>
                  <a:lnTo>
                    <a:pt x="178228" y="68277"/>
                  </a:lnTo>
                  <a:lnTo>
                    <a:pt x="170847" y="22960"/>
                  </a:lnTo>
                  <a:lnTo>
                    <a:pt x="168699" y="13193"/>
                  </a:lnTo>
                  <a:lnTo>
                    <a:pt x="164216" y="5324"/>
                  </a:lnTo>
                  <a:lnTo>
                    <a:pt x="158696" y="1121"/>
                  </a:lnTo>
                  <a:lnTo>
                    <a:pt x="155742" y="0"/>
                  </a:lnTo>
                  <a:lnTo>
                    <a:pt x="152715" y="1370"/>
                  </a:lnTo>
                  <a:lnTo>
                    <a:pt x="146529" y="8536"/>
                  </a:lnTo>
                  <a:lnTo>
                    <a:pt x="142153" y="34584"/>
                  </a:lnTo>
                  <a:lnTo>
                    <a:pt x="140674" y="80253"/>
                  </a:lnTo>
                  <a:lnTo>
                    <a:pt x="143204" y="126590"/>
                  </a:lnTo>
                  <a:lnTo>
                    <a:pt x="153582" y="170903"/>
                  </a:lnTo>
                  <a:lnTo>
                    <a:pt x="174486" y="214190"/>
                  </a:lnTo>
                  <a:lnTo>
                    <a:pt x="207135" y="253998"/>
                  </a:lnTo>
                  <a:lnTo>
                    <a:pt x="212376" y="255368"/>
                  </a:lnTo>
                  <a:lnTo>
                    <a:pt x="217988" y="254165"/>
                  </a:lnTo>
                  <a:lnTo>
                    <a:pt x="223845" y="251246"/>
                  </a:lnTo>
                  <a:lnTo>
                    <a:pt x="227750" y="247184"/>
                  </a:lnTo>
                  <a:lnTo>
                    <a:pt x="232089" y="237026"/>
                  </a:lnTo>
                  <a:lnTo>
                    <a:pt x="226035" y="197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025"/>
            <p:cNvSpPr/>
            <p:nvPr>
              <p:custDataLst>
                <p:tags r:id="rId329"/>
              </p:custDataLst>
            </p:nvPr>
          </p:nvSpPr>
          <p:spPr>
            <a:xfrm>
              <a:off x="1049043" y="342900"/>
              <a:ext cx="113008" cy="66676"/>
            </a:xfrm>
            <a:custGeom>
              <a:avLst/>
              <a:gdLst/>
              <a:ahLst/>
              <a:cxnLst/>
              <a:rect l="0" t="0" r="0" b="0"/>
              <a:pathLst>
                <a:path w="113008" h="66676">
                  <a:moveTo>
                    <a:pt x="36807" y="66675"/>
                  </a:moveTo>
                  <a:lnTo>
                    <a:pt x="36807" y="66675"/>
                  </a:lnTo>
                  <a:lnTo>
                    <a:pt x="0" y="66675"/>
                  </a:lnTo>
                  <a:lnTo>
                    <a:pt x="43521" y="39228"/>
                  </a:lnTo>
                  <a:lnTo>
                    <a:pt x="84388" y="19617"/>
                  </a:lnTo>
                  <a:lnTo>
                    <a:pt x="91821" y="12952"/>
                  </a:lnTo>
                  <a:lnTo>
                    <a:pt x="1130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026"/>
            <p:cNvSpPr/>
            <p:nvPr>
              <p:custDataLst>
                <p:tags r:id="rId330"/>
              </p:custDataLst>
            </p:nvPr>
          </p:nvSpPr>
          <p:spPr>
            <a:xfrm>
              <a:off x="924317" y="221624"/>
              <a:ext cx="218684" cy="346025"/>
            </a:xfrm>
            <a:custGeom>
              <a:avLst/>
              <a:gdLst/>
              <a:ahLst/>
              <a:cxnLst/>
              <a:rect l="0" t="0" r="0" b="0"/>
              <a:pathLst>
                <a:path w="218684" h="346025">
                  <a:moveTo>
                    <a:pt x="9133" y="226051"/>
                  </a:moveTo>
                  <a:lnTo>
                    <a:pt x="9133" y="226051"/>
                  </a:lnTo>
                  <a:lnTo>
                    <a:pt x="932" y="226051"/>
                  </a:lnTo>
                  <a:lnTo>
                    <a:pt x="0" y="236164"/>
                  </a:lnTo>
                  <a:lnTo>
                    <a:pt x="9332" y="280226"/>
                  </a:lnTo>
                  <a:lnTo>
                    <a:pt x="22277" y="317107"/>
                  </a:lnTo>
                  <a:lnTo>
                    <a:pt x="36546" y="336874"/>
                  </a:lnTo>
                  <a:lnTo>
                    <a:pt x="45306" y="344097"/>
                  </a:lnTo>
                  <a:lnTo>
                    <a:pt x="49123" y="346024"/>
                  </a:lnTo>
                  <a:lnTo>
                    <a:pt x="59009" y="345342"/>
                  </a:lnTo>
                  <a:lnTo>
                    <a:pt x="64609" y="343678"/>
                  </a:lnTo>
                  <a:lnTo>
                    <a:pt x="73653" y="336185"/>
                  </a:lnTo>
                  <a:lnTo>
                    <a:pt x="77546" y="331224"/>
                  </a:lnTo>
                  <a:lnTo>
                    <a:pt x="83026" y="304015"/>
                  </a:lnTo>
                  <a:lnTo>
                    <a:pt x="84877" y="257953"/>
                  </a:lnTo>
                  <a:lnTo>
                    <a:pt x="85306" y="211690"/>
                  </a:lnTo>
                  <a:lnTo>
                    <a:pt x="85315" y="210127"/>
                  </a:lnTo>
                  <a:lnTo>
                    <a:pt x="86388" y="222827"/>
                  </a:lnTo>
                  <a:lnTo>
                    <a:pt x="102638" y="265680"/>
                  </a:lnTo>
                  <a:lnTo>
                    <a:pt x="118447" y="291062"/>
                  </a:lnTo>
                  <a:lnTo>
                    <a:pt x="138900" y="308839"/>
                  </a:lnTo>
                  <a:lnTo>
                    <a:pt x="141152" y="307701"/>
                  </a:lnTo>
                  <a:lnTo>
                    <a:pt x="146478" y="300793"/>
                  </a:lnTo>
                  <a:lnTo>
                    <a:pt x="155426" y="279947"/>
                  </a:lnTo>
                  <a:lnTo>
                    <a:pt x="160327" y="238971"/>
                  </a:lnTo>
                  <a:lnTo>
                    <a:pt x="166431" y="196460"/>
                  </a:lnTo>
                  <a:lnTo>
                    <a:pt x="169687" y="158487"/>
                  </a:lnTo>
                  <a:lnTo>
                    <a:pt x="170652" y="113722"/>
                  </a:lnTo>
                  <a:lnTo>
                    <a:pt x="170938" y="72001"/>
                  </a:lnTo>
                  <a:lnTo>
                    <a:pt x="171042" y="27899"/>
                  </a:lnTo>
                  <a:lnTo>
                    <a:pt x="169993" y="15217"/>
                  </a:lnTo>
                  <a:lnTo>
                    <a:pt x="162856" y="0"/>
                  </a:lnTo>
                  <a:lnTo>
                    <a:pt x="161649" y="42504"/>
                  </a:lnTo>
                  <a:lnTo>
                    <a:pt x="164371" y="84823"/>
                  </a:lnTo>
                  <a:lnTo>
                    <a:pt x="169737" y="131714"/>
                  </a:lnTo>
                  <a:lnTo>
                    <a:pt x="175723" y="176462"/>
                  </a:lnTo>
                  <a:lnTo>
                    <a:pt x="179143" y="218178"/>
                  </a:lnTo>
                  <a:lnTo>
                    <a:pt x="190755" y="265100"/>
                  </a:lnTo>
                  <a:lnTo>
                    <a:pt x="199825" y="287363"/>
                  </a:lnTo>
                  <a:lnTo>
                    <a:pt x="206068" y="295634"/>
                  </a:lnTo>
                  <a:lnTo>
                    <a:pt x="212371" y="299310"/>
                  </a:lnTo>
                  <a:lnTo>
                    <a:pt x="214475" y="299232"/>
                  </a:lnTo>
                  <a:lnTo>
                    <a:pt x="215878" y="298122"/>
                  </a:lnTo>
                  <a:lnTo>
                    <a:pt x="216813" y="296323"/>
                  </a:lnTo>
                  <a:lnTo>
                    <a:pt x="218437" y="259294"/>
                  </a:lnTo>
                  <a:lnTo>
                    <a:pt x="218683" y="226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027"/>
            <p:cNvSpPr/>
            <p:nvPr>
              <p:custDataLst>
                <p:tags r:id="rId331"/>
              </p:custDataLst>
            </p:nvPr>
          </p:nvSpPr>
          <p:spPr>
            <a:xfrm>
              <a:off x="601399" y="514350"/>
              <a:ext cx="103452" cy="186341"/>
            </a:xfrm>
            <a:custGeom>
              <a:avLst/>
              <a:gdLst/>
              <a:ahLst/>
              <a:cxnLst/>
              <a:rect l="0" t="0" r="0" b="0"/>
              <a:pathLst>
                <a:path w="103452" h="186341">
                  <a:moveTo>
                    <a:pt x="8201" y="76200"/>
                  </a:moveTo>
                  <a:lnTo>
                    <a:pt x="8201" y="76200"/>
                  </a:lnTo>
                  <a:lnTo>
                    <a:pt x="0" y="67999"/>
                  </a:lnTo>
                  <a:lnTo>
                    <a:pt x="617" y="66499"/>
                  </a:lnTo>
                  <a:lnTo>
                    <a:pt x="4125" y="62011"/>
                  </a:lnTo>
                  <a:lnTo>
                    <a:pt x="6542" y="61449"/>
                  </a:lnTo>
                  <a:lnTo>
                    <a:pt x="9212" y="62132"/>
                  </a:lnTo>
                  <a:lnTo>
                    <a:pt x="40523" y="82282"/>
                  </a:lnTo>
                  <a:lnTo>
                    <a:pt x="65503" y="110445"/>
                  </a:lnTo>
                  <a:lnTo>
                    <a:pt x="77155" y="129973"/>
                  </a:lnTo>
                  <a:lnTo>
                    <a:pt x="82970" y="162081"/>
                  </a:lnTo>
                  <a:lnTo>
                    <a:pt x="83765" y="176458"/>
                  </a:lnTo>
                  <a:lnTo>
                    <a:pt x="81860" y="181139"/>
                  </a:lnTo>
                  <a:lnTo>
                    <a:pt x="78474" y="184259"/>
                  </a:lnTo>
                  <a:lnTo>
                    <a:pt x="74100" y="186340"/>
                  </a:lnTo>
                  <a:lnTo>
                    <a:pt x="71183" y="184551"/>
                  </a:lnTo>
                  <a:lnTo>
                    <a:pt x="67943" y="174098"/>
                  </a:lnTo>
                  <a:lnTo>
                    <a:pt x="65692" y="129622"/>
                  </a:lnTo>
                  <a:lnTo>
                    <a:pt x="65418" y="91927"/>
                  </a:lnTo>
                  <a:lnTo>
                    <a:pt x="79515" y="49948"/>
                  </a:lnTo>
                  <a:lnTo>
                    <a:pt x="93580" y="6946"/>
                  </a:lnTo>
                  <a:lnTo>
                    <a:pt x="1034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028"/>
            <p:cNvSpPr/>
            <p:nvPr>
              <p:custDataLst>
                <p:tags r:id="rId332"/>
              </p:custDataLst>
            </p:nvPr>
          </p:nvSpPr>
          <p:spPr>
            <a:xfrm>
              <a:off x="752475" y="478530"/>
              <a:ext cx="142876" cy="165362"/>
            </a:xfrm>
            <a:custGeom>
              <a:avLst/>
              <a:gdLst/>
              <a:ahLst/>
              <a:cxnLst/>
              <a:rect l="0" t="0" r="0" b="0"/>
              <a:pathLst>
                <a:path w="142876" h="165362">
                  <a:moveTo>
                    <a:pt x="0" y="45345"/>
                  </a:moveTo>
                  <a:lnTo>
                    <a:pt x="0" y="45345"/>
                  </a:lnTo>
                  <a:lnTo>
                    <a:pt x="1058" y="63708"/>
                  </a:lnTo>
                  <a:lnTo>
                    <a:pt x="14189" y="109956"/>
                  </a:lnTo>
                  <a:lnTo>
                    <a:pt x="25949" y="148280"/>
                  </a:lnTo>
                  <a:lnTo>
                    <a:pt x="28056" y="165044"/>
                  </a:lnTo>
                  <a:lnTo>
                    <a:pt x="28229" y="165361"/>
                  </a:lnTo>
                  <a:lnTo>
                    <a:pt x="28421" y="162891"/>
                  </a:lnTo>
                  <a:lnTo>
                    <a:pt x="15304" y="120158"/>
                  </a:lnTo>
                  <a:lnTo>
                    <a:pt x="1831" y="74386"/>
                  </a:lnTo>
                  <a:lnTo>
                    <a:pt x="161" y="43814"/>
                  </a:lnTo>
                  <a:lnTo>
                    <a:pt x="2894" y="36550"/>
                  </a:lnTo>
                  <a:lnTo>
                    <a:pt x="5104" y="33132"/>
                  </a:lnTo>
                  <a:lnTo>
                    <a:pt x="7636" y="31911"/>
                  </a:lnTo>
                  <a:lnTo>
                    <a:pt x="10382" y="32156"/>
                  </a:lnTo>
                  <a:lnTo>
                    <a:pt x="16256" y="35250"/>
                  </a:lnTo>
                  <a:lnTo>
                    <a:pt x="49491" y="66348"/>
                  </a:lnTo>
                  <a:lnTo>
                    <a:pt x="53746" y="76199"/>
                  </a:lnTo>
                  <a:lnTo>
                    <a:pt x="56695" y="86575"/>
                  </a:lnTo>
                  <a:lnTo>
                    <a:pt x="66224" y="101812"/>
                  </a:lnTo>
                  <a:lnTo>
                    <a:pt x="58434" y="67719"/>
                  </a:lnTo>
                  <a:lnTo>
                    <a:pt x="58462" y="30166"/>
                  </a:lnTo>
                  <a:lnTo>
                    <a:pt x="62319" y="18138"/>
                  </a:lnTo>
                  <a:lnTo>
                    <a:pt x="70441" y="5416"/>
                  </a:lnTo>
                  <a:lnTo>
                    <a:pt x="76463" y="1140"/>
                  </a:lnTo>
                  <a:lnTo>
                    <a:pt x="79550" y="0"/>
                  </a:lnTo>
                  <a:lnTo>
                    <a:pt x="88625" y="1556"/>
                  </a:lnTo>
                  <a:lnTo>
                    <a:pt x="94008" y="3452"/>
                  </a:lnTo>
                  <a:lnTo>
                    <a:pt x="102812" y="14026"/>
                  </a:lnTo>
                  <a:lnTo>
                    <a:pt x="120398" y="55666"/>
                  </a:lnTo>
                  <a:lnTo>
                    <a:pt x="136949" y="99661"/>
                  </a:lnTo>
                  <a:lnTo>
                    <a:pt x="142875" y="121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029"/>
            <p:cNvSpPr/>
            <p:nvPr>
              <p:custDataLst>
                <p:tags r:id="rId333"/>
              </p:custDataLst>
            </p:nvPr>
          </p:nvSpPr>
          <p:spPr>
            <a:xfrm>
              <a:off x="515284" y="583012"/>
              <a:ext cx="103842" cy="143319"/>
            </a:xfrm>
            <a:custGeom>
              <a:avLst/>
              <a:gdLst/>
              <a:ahLst/>
              <a:cxnLst/>
              <a:rect l="0" t="0" r="0" b="0"/>
              <a:pathLst>
                <a:path w="103842" h="143319">
                  <a:moveTo>
                    <a:pt x="8591" y="64688"/>
                  </a:moveTo>
                  <a:lnTo>
                    <a:pt x="8591" y="64688"/>
                  </a:lnTo>
                  <a:lnTo>
                    <a:pt x="3535" y="64688"/>
                  </a:lnTo>
                  <a:lnTo>
                    <a:pt x="2045" y="63630"/>
                  </a:lnTo>
                  <a:lnTo>
                    <a:pt x="1052" y="61866"/>
                  </a:lnTo>
                  <a:lnTo>
                    <a:pt x="390" y="59631"/>
                  </a:lnTo>
                  <a:lnTo>
                    <a:pt x="1007" y="58142"/>
                  </a:lnTo>
                  <a:lnTo>
                    <a:pt x="2477" y="57149"/>
                  </a:lnTo>
                  <a:lnTo>
                    <a:pt x="4515" y="56487"/>
                  </a:lnTo>
                  <a:lnTo>
                    <a:pt x="5873" y="54987"/>
                  </a:lnTo>
                  <a:lnTo>
                    <a:pt x="7383" y="50499"/>
                  </a:lnTo>
                  <a:lnTo>
                    <a:pt x="9902" y="48879"/>
                  </a:lnTo>
                  <a:lnTo>
                    <a:pt x="21444" y="45540"/>
                  </a:lnTo>
                  <a:lnTo>
                    <a:pt x="23510" y="43456"/>
                  </a:lnTo>
                  <a:lnTo>
                    <a:pt x="33643" y="22930"/>
                  </a:lnTo>
                  <a:lnTo>
                    <a:pt x="36702" y="4717"/>
                  </a:lnTo>
                  <a:lnTo>
                    <a:pt x="35798" y="2483"/>
                  </a:lnTo>
                  <a:lnTo>
                    <a:pt x="34138" y="993"/>
                  </a:lnTo>
                  <a:lnTo>
                    <a:pt x="31972" y="0"/>
                  </a:lnTo>
                  <a:lnTo>
                    <a:pt x="29470" y="396"/>
                  </a:lnTo>
                  <a:lnTo>
                    <a:pt x="23868" y="3658"/>
                  </a:lnTo>
                  <a:lnTo>
                    <a:pt x="9707" y="21558"/>
                  </a:lnTo>
                  <a:lnTo>
                    <a:pt x="3795" y="38111"/>
                  </a:lnTo>
                  <a:lnTo>
                    <a:pt x="0" y="69551"/>
                  </a:lnTo>
                  <a:lnTo>
                    <a:pt x="5797" y="109236"/>
                  </a:lnTo>
                  <a:lnTo>
                    <a:pt x="7349" y="125409"/>
                  </a:lnTo>
                  <a:lnTo>
                    <a:pt x="9880" y="131627"/>
                  </a:lnTo>
                  <a:lnTo>
                    <a:pt x="18336" y="141358"/>
                  </a:lnTo>
                  <a:lnTo>
                    <a:pt x="24613" y="143318"/>
                  </a:lnTo>
                  <a:lnTo>
                    <a:pt x="61540" y="141417"/>
                  </a:lnTo>
                  <a:lnTo>
                    <a:pt x="103841" y="121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030"/>
            <p:cNvSpPr/>
            <p:nvPr>
              <p:custDataLst>
                <p:tags r:id="rId334"/>
              </p:custDataLst>
            </p:nvPr>
          </p:nvSpPr>
          <p:spPr>
            <a:xfrm>
              <a:off x="371475" y="383995"/>
              <a:ext cx="128834" cy="407880"/>
            </a:xfrm>
            <a:custGeom>
              <a:avLst/>
              <a:gdLst/>
              <a:ahLst/>
              <a:cxnLst/>
              <a:rect l="0" t="0" r="0" b="0"/>
              <a:pathLst>
                <a:path w="128834" h="407880">
                  <a:moveTo>
                    <a:pt x="0" y="73205"/>
                  </a:moveTo>
                  <a:lnTo>
                    <a:pt x="0" y="73205"/>
                  </a:lnTo>
                  <a:lnTo>
                    <a:pt x="5056" y="109833"/>
                  </a:lnTo>
                  <a:lnTo>
                    <a:pt x="13257" y="154613"/>
                  </a:lnTo>
                  <a:lnTo>
                    <a:pt x="19298" y="186998"/>
                  </a:lnTo>
                  <a:lnTo>
                    <a:pt x="25510" y="219029"/>
                  </a:lnTo>
                  <a:lnTo>
                    <a:pt x="31799" y="250905"/>
                  </a:lnTo>
                  <a:lnTo>
                    <a:pt x="38122" y="282710"/>
                  </a:lnTo>
                  <a:lnTo>
                    <a:pt x="44809" y="321900"/>
                  </a:lnTo>
                  <a:lnTo>
                    <a:pt x="52125" y="364218"/>
                  </a:lnTo>
                  <a:lnTo>
                    <a:pt x="56856" y="407879"/>
                  </a:lnTo>
                  <a:lnTo>
                    <a:pt x="56066" y="369983"/>
                  </a:lnTo>
                  <a:lnTo>
                    <a:pt x="46784" y="332362"/>
                  </a:lnTo>
                  <a:lnTo>
                    <a:pt x="34759" y="285028"/>
                  </a:lnTo>
                  <a:lnTo>
                    <a:pt x="25351" y="239684"/>
                  </a:lnTo>
                  <a:lnTo>
                    <a:pt x="19028" y="207168"/>
                  </a:lnTo>
                  <a:lnTo>
                    <a:pt x="13749" y="175077"/>
                  </a:lnTo>
                  <a:lnTo>
                    <a:pt x="10776" y="130436"/>
                  </a:lnTo>
                  <a:lnTo>
                    <a:pt x="6950" y="91957"/>
                  </a:lnTo>
                  <a:lnTo>
                    <a:pt x="915" y="44591"/>
                  </a:lnTo>
                  <a:lnTo>
                    <a:pt x="1330" y="18160"/>
                  </a:lnTo>
                  <a:lnTo>
                    <a:pt x="5177" y="7113"/>
                  </a:lnTo>
                  <a:lnTo>
                    <a:pt x="8743" y="3744"/>
                  </a:lnTo>
                  <a:lnTo>
                    <a:pt x="18350" y="0"/>
                  </a:lnTo>
                  <a:lnTo>
                    <a:pt x="23875" y="1118"/>
                  </a:lnTo>
                  <a:lnTo>
                    <a:pt x="49136" y="13670"/>
                  </a:lnTo>
                  <a:lnTo>
                    <a:pt x="89174" y="58109"/>
                  </a:lnTo>
                  <a:lnTo>
                    <a:pt x="106973" y="84960"/>
                  </a:lnTo>
                  <a:lnTo>
                    <a:pt x="121397" y="128597"/>
                  </a:lnTo>
                  <a:lnTo>
                    <a:pt x="128833" y="160464"/>
                  </a:lnTo>
                  <a:lnTo>
                    <a:pt x="124721" y="185843"/>
                  </a:lnTo>
                  <a:lnTo>
                    <a:pt x="106692" y="219806"/>
                  </a:lnTo>
                  <a:lnTo>
                    <a:pt x="96455" y="232200"/>
                  </a:lnTo>
                  <a:lnTo>
                    <a:pt x="73735" y="246021"/>
                  </a:lnTo>
                  <a:lnTo>
                    <a:pt x="57008" y="251763"/>
                  </a:lnTo>
                  <a:lnTo>
                    <a:pt x="40292" y="253464"/>
                  </a:lnTo>
                  <a:lnTo>
                    <a:pt x="30960" y="251039"/>
                  </a:lnTo>
                  <a:lnTo>
                    <a:pt x="26990" y="248911"/>
                  </a:lnTo>
                  <a:lnTo>
                    <a:pt x="25402" y="246434"/>
                  </a:lnTo>
                  <a:lnTo>
                    <a:pt x="28575" y="235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4031"/>
          <p:cNvSpPr/>
          <p:nvPr>
            <p:custDataLst>
              <p:tags r:id="rId1"/>
            </p:custDataLst>
          </p:nvPr>
        </p:nvSpPr>
        <p:spPr>
          <a:xfrm>
            <a:off x="523875" y="1047750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0" y="0"/>
                </a:moveTo>
                <a:lnTo>
                  <a:pt x="0" y="0"/>
                </a:lnTo>
                <a:lnTo>
                  <a:pt x="5056" y="5057"/>
                </a:lnTo>
                <a:lnTo>
                  <a:pt x="27447" y="48905"/>
                </a:lnTo>
                <a:lnTo>
                  <a:pt x="49881" y="90702"/>
                </a:lnTo>
                <a:lnTo>
                  <a:pt x="73126" y="135730"/>
                </a:lnTo>
                <a:lnTo>
                  <a:pt x="96975" y="181289"/>
                </a:lnTo>
                <a:lnTo>
                  <a:pt x="104775" y="2095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940"/>
          <p:cNvGrpSpPr/>
          <p:nvPr/>
        </p:nvGrpSpPr>
        <p:grpSpPr>
          <a:xfrm>
            <a:off x="2628900" y="426609"/>
            <a:ext cx="375167" cy="265327"/>
            <a:chOff x="2628900" y="426609"/>
            <a:chExt cx="375167" cy="265327"/>
          </a:xfrm>
        </p:grpSpPr>
        <p:sp>
          <p:nvSpPr>
            <p:cNvPr id="24" name="SMARTInkShape-4032"/>
            <p:cNvSpPr/>
            <p:nvPr>
              <p:custDataLst>
                <p:tags r:id="rId313"/>
              </p:custDataLst>
            </p:nvPr>
          </p:nvSpPr>
          <p:spPr>
            <a:xfrm>
              <a:off x="2628900" y="426609"/>
              <a:ext cx="256730" cy="265327"/>
            </a:xfrm>
            <a:custGeom>
              <a:avLst/>
              <a:gdLst/>
              <a:ahLst/>
              <a:cxnLst/>
              <a:rect l="0" t="0" r="0" b="0"/>
              <a:pathLst>
                <a:path w="256730" h="265327">
                  <a:moveTo>
                    <a:pt x="0" y="59166"/>
                  </a:moveTo>
                  <a:lnTo>
                    <a:pt x="0" y="59166"/>
                  </a:lnTo>
                  <a:lnTo>
                    <a:pt x="0" y="54109"/>
                  </a:lnTo>
                  <a:lnTo>
                    <a:pt x="1058" y="52620"/>
                  </a:lnTo>
                  <a:lnTo>
                    <a:pt x="2822" y="51627"/>
                  </a:lnTo>
                  <a:lnTo>
                    <a:pt x="5056" y="50965"/>
                  </a:lnTo>
                  <a:lnTo>
                    <a:pt x="6546" y="52640"/>
                  </a:lnTo>
                  <a:lnTo>
                    <a:pt x="17610" y="97600"/>
                  </a:lnTo>
                  <a:lnTo>
                    <a:pt x="29222" y="141381"/>
                  </a:lnTo>
                  <a:lnTo>
                    <a:pt x="35469" y="162901"/>
                  </a:lnTo>
                  <a:lnTo>
                    <a:pt x="37754" y="208646"/>
                  </a:lnTo>
                  <a:lnTo>
                    <a:pt x="39056" y="231985"/>
                  </a:lnTo>
                  <a:lnTo>
                    <a:pt x="43557" y="250189"/>
                  </a:lnTo>
                  <a:lnTo>
                    <a:pt x="42796" y="253190"/>
                  </a:lnTo>
                  <a:lnTo>
                    <a:pt x="41231" y="255190"/>
                  </a:lnTo>
                  <a:lnTo>
                    <a:pt x="40187" y="252290"/>
                  </a:lnTo>
                  <a:lnTo>
                    <a:pt x="32868" y="217219"/>
                  </a:lnTo>
                  <a:lnTo>
                    <a:pt x="20322" y="179022"/>
                  </a:lnTo>
                  <a:lnTo>
                    <a:pt x="12724" y="139834"/>
                  </a:lnTo>
                  <a:lnTo>
                    <a:pt x="5100" y="98149"/>
                  </a:lnTo>
                  <a:lnTo>
                    <a:pt x="1007" y="52794"/>
                  </a:lnTo>
                  <a:lnTo>
                    <a:pt x="1357" y="25175"/>
                  </a:lnTo>
                  <a:lnTo>
                    <a:pt x="3021" y="20631"/>
                  </a:lnTo>
                  <a:lnTo>
                    <a:pt x="5189" y="17601"/>
                  </a:lnTo>
                  <a:lnTo>
                    <a:pt x="7693" y="16639"/>
                  </a:lnTo>
                  <a:lnTo>
                    <a:pt x="10420" y="17056"/>
                  </a:lnTo>
                  <a:lnTo>
                    <a:pt x="13297" y="18393"/>
                  </a:lnTo>
                  <a:lnTo>
                    <a:pt x="50116" y="60604"/>
                  </a:lnTo>
                  <a:lnTo>
                    <a:pt x="77554" y="91004"/>
                  </a:lnTo>
                  <a:lnTo>
                    <a:pt x="108766" y="137573"/>
                  </a:lnTo>
                  <a:lnTo>
                    <a:pt x="126183" y="158363"/>
                  </a:lnTo>
                  <a:lnTo>
                    <a:pt x="156479" y="205366"/>
                  </a:lnTo>
                  <a:lnTo>
                    <a:pt x="192539" y="251010"/>
                  </a:lnTo>
                  <a:lnTo>
                    <a:pt x="204106" y="260847"/>
                  </a:lnTo>
                  <a:lnTo>
                    <a:pt x="216303" y="265219"/>
                  </a:lnTo>
                  <a:lnTo>
                    <a:pt x="221460" y="265326"/>
                  </a:lnTo>
                  <a:lnTo>
                    <a:pt x="230013" y="262623"/>
                  </a:lnTo>
                  <a:lnTo>
                    <a:pt x="237342" y="252250"/>
                  </a:lnTo>
                  <a:lnTo>
                    <a:pt x="245614" y="229833"/>
                  </a:lnTo>
                  <a:lnTo>
                    <a:pt x="253794" y="187971"/>
                  </a:lnTo>
                  <a:lnTo>
                    <a:pt x="256729" y="144083"/>
                  </a:lnTo>
                  <a:lnTo>
                    <a:pt x="250541" y="104515"/>
                  </a:lnTo>
                  <a:lnTo>
                    <a:pt x="247448" y="64018"/>
                  </a:lnTo>
                  <a:lnTo>
                    <a:pt x="240280" y="20339"/>
                  </a:lnTo>
                  <a:lnTo>
                    <a:pt x="238409" y="0"/>
                  </a:lnTo>
                  <a:lnTo>
                    <a:pt x="238125" y="11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033"/>
            <p:cNvSpPr/>
            <p:nvPr>
              <p:custDataLst>
                <p:tags r:id="rId314"/>
              </p:custDataLst>
            </p:nvPr>
          </p:nvSpPr>
          <p:spPr>
            <a:xfrm>
              <a:off x="2926217" y="552450"/>
              <a:ext cx="77850" cy="108803"/>
            </a:xfrm>
            <a:custGeom>
              <a:avLst/>
              <a:gdLst/>
              <a:ahLst/>
              <a:cxnLst/>
              <a:rect l="0" t="0" r="0" b="0"/>
              <a:pathLst>
                <a:path w="77850" h="108803">
                  <a:moveTo>
                    <a:pt x="26533" y="28575"/>
                  </a:moveTo>
                  <a:lnTo>
                    <a:pt x="26533" y="28575"/>
                  </a:lnTo>
                  <a:lnTo>
                    <a:pt x="26533" y="15318"/>
                  </a:lnTo>
                  <a:lnTo>
                    <a:pt x="23711" y="9277"/>
                  </a:lnTo>
                  <a:lnTo>
                    <a:pt x="21477" y="6185"/>
                  </a:lnTo>
                  <a:lnTo>
                    <a:pt x="16172" y="2749"/>
                  </a:lnTo>
                  <a:lnTo>
                    <a:pt x="13276" y="1832"/>
                  </a:lnTo>
                  <a:lnTo>
                    <a:pt x="11345" y="2280"/>
                  </a:lnTo>
                  <a:lnTo>
                    <a:pt x="10057" y="3637"/>
                  </a:lnTo>
                  <a:lnTo>
                    <a:pt x="1276" y="25017"/>
                  </a:lnTo>
                  <a:lnTo>
                    <a:pt x="0" y="49393"/>
                  </a:lnTo>
                  <a:lnTo>
                    <a:pt x="3451" y="67461"/>
                  </a:lnTo>
                  <a:lnTo>
                    <a:pt x="11336" y="80430"/>
                  </a:lnTo>
                  <a:lnTo>
                    <a:pt x="34253" y="100903"/>
                  </a:lnTo>
                  <a:lnTo>
                    <a:pt x="49014" y="107640"/>
                  </a:lnTo>
                  <a:lnTo>
                    <a:pt x="55279" y="108802"/>
                  </a:lnTo>
                  <a:lnTo>
                    <a:pt x="65061" y="107270"/>
                  </a:lnTo>
                  <a:lnTo>
                    <a:pt x="72937" y="100239"/>
                  </a:lnTo>
                  <a:lnTo>
                    <a:pt x="76519" y="95401"/>
                  </a:lnTo>
                  <a:lnTo>
                    <a:pt x="77849" y="89001"/>
                  </a:lnTo>
                  <a:lnTo>
                    <a:pt x="74853" y="51859"/>
                  </a:lnTo>
                  <a:lnTo>
                    <a:pt x="68823" y="38570"/>
                  </a:lnTo>
                  <a:lnTo>
                    <a:pt x="59172" y="22012"/>
                  </a:lnTo>
                  <a:lnTo>
                    <a:pt x="57817" y="17849"/>
                  </a:lnTo>
                  <a:lnTo>
                    <a:pt x="54797" y="15075"/>
                  </a:lnTo>
                  <a:lnTo>
                    <a:pt x="265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941"/>
          <p:cNvGrpSpPr/>
          <p:nvPr/>
        </p:nvGrpSpPr>
        <p:grpSpPr>
          <a:xfrm>
            <a:off x="3463306" y="204062"/>
            <a:ext cx="1832595" cy="544458"/>
            <a:chOff x="3463306" y="204062"/>
            <a:chExt cx="1832595" cy="544458"/>
          </a:xfrm>
        </p:grpSpPr>
        <p:sp>
          <p:nvSpPr>
            <p:cNvPr id="27" name="SMARTInkShape-4034"/>
            <p:cNvSpPr/>
            <p:nvPr>
              <p:custDataLst>
                <p:tags r:id="rId298"/>
              </p:custDataLst>
            </p:nvPr>
          </p:nvSpPr>
          <p:spPr>
            <a:xfrm>
              <a:off x="5229884" y="571500"/>
              <a:ext cx="37442" cy="55550"/>
            </a:xfrm>
            <a:custGeom>
              <a:avLst/>
              <a:gdLst/>
              <a:ahLst/>
              <a:cxnLst/>
              <a:rect l="0" t="0" r="0" b="0"/>
              <a:pathLst>
                <a:path w="37442" h="55550">
                  <a:moveTo>
                    <a:pt x="37441" y="9525"/>
                  </a:moveTo>
                  <a:lnTo>
                    <a:pt x="37441" y="9525"/>
                  </a:lnTo>
                  <a:lnTo>
                    <a:pt x="19127" y="9525"/>
                  </a:lnTo>
                  <a:lnTo>
                    <a:pt x="10604" y="12347"/>
                  </a:lnTo>
                  <a:lnTo>
                    <a:pt x="6849" y="14582"/>
                  </a:lnTo>
                  <a:lnTo>
                    <a:pt x="4347" y="17129"/>
                  </a:lnTo>
                  <a:lnTo>
                    <a:pt x="1566" y="22782"/>
                  </a:lnTo>
                  <a:lnTo>
                    <a:pt x="0" y="36972"/>
                  </a:lnTo>
                  <a:lnTo>
                    <a:pt x="839" y="40523"/>
                  </a:lnTo>
                  <a:lnTo>
                    <a:pt x="2456" y="42890"/>
                  </a:lnTo>
                  <a:lnTo>
                    <a:pt x="15626" y="53547"/>
                  </a:lnTo>
                  <a:lnTo>
                    <a:pt x="21749" y="55549"/>
                  </a:lnTo>
                  <a:lnTo>
                    <a:pt x="24862" y="53966"/>
                  </a:lnTo>
                  <a:lnTo>
                    <a:pt x="31145" y="46563"/>
                  </a:lnTo>
                  <a:lnTo>
                    <a:pt x="32185" y="41625"/>
                  </a:lnTo>
                  <a:lnTo>
                    <a:pt x="279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035"/>
            <p:cNvSpPr/>
            <p:nvPr>
              <p:custDataLst>
                <p:tags r:id="rId299"/>
              </p:custDataLst>
            </p:nvPr>
          </p:nvSpPr>
          <p:spPr>
            <a:xfrm>
              <a:off x="5267325" y="204062"/>
              <a:ext cx="28576" cy="300764"/>
            </a:xfrm>
            <a:custGeom>
              <a:avLst/>
              <a:gdLst/>
              <a:ahLst/>
              <a:cxnLst/>
              <a:rect l="0" t="0" r="0" b="0"/>
              <a:pathLst>
                <a:path w="28576" h="300764">
                  <a:moveTo>
                    <a:pt x="28575" y="5488"/>
                  </a:moveTo>
                  <a:lnTo>
                    <a:pt x="28575" y="5488"/>
                  </a:lnTo>
                  <a:lnTo>
                    <a:pt x="28575" y="432"/>
                  </a:lnTo>
                  <a:lnTo>
                    <a:pt x="27517" y="0"/>
                  </a:lnTo>
                  <a:lnTo>
                    <a:pt x="23519" y="2343"/>
                  </a:lnTo>
                  <a:lnTo>
                    <a:pt x="23087" y="6567"/>
                  </a:lnTo>
                  <a:lnTo>
                    <a:pt x="27643" y="44984"/>
                  </a:lnTo>
                  <a:lnTo>
                    <a:pt x="27333" y="88510"/>
                  </a:lnTo>
                  <a:lnTo>
                    <a:pt x="21000" y="134423"/>
                  </a:lnTo>
                  <a:lnTo>
                    <a:pt x="19628" y="172808"/>
                  </a:lnTo>
                  <a:lnTo>
                    <a:pt x="14108" y="219279"/>
                  </a:lnTo>
                  <a:lnTo>
                    <a:pt x="5827" y="256629"/>
                  </a:lnTo>
                  <a:lnTo>
                    <a:pt x="0" y="300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036"/>
            <p:cNvSpPr/>
            <p:nvPr>
              <p:custDataLst>
                <p:tags r:id="rId300"/>
              </p:custDataLst>
            </p:nvPr>
          </p:nvSpPr>
          <p:spPr>
            <a:xfrm>
              <a:off x="5086350" y="356985"/>
              <a:ext cx="66676" cy="156325"/>
            </a:xfrm>
            <a:custGeom>
              <a:avLst/>
              <a:gdLst/>
              <a:ahLst/>
              <a:cxnLst/>
              <a:rect l="0" t="0" r="0" b="0"/>
              <a:pathLst>
                <a:path w="66676" h="156325">
                  <a:moveTo>
                    <a:pt x="66675" y="24015"/>
                  </a:moveTo>
                  <a:lnTo>
                    <a:pt x="66675" y="24015"/>
                  </a:lnTo>
                  <a:lnTo>
                    <a:pt x="66675" y="7613"/>
                  </a:lnTo>
                  <a:lnTo>
                    <a:pt x="56562" y="693"/>
                  </a:lnTo>
                  <a:lnTo>
                    <a:pt x="52524" y="0"/>
                  </a:lnTo>
                  <a:lnTo>
                    <a:pt x="48775" y="597"/>
                  </a:lnTo>
                  <a:lnTo>
                    <a:pt x="38441" y="3671"/>
                  </a:lnTo>
                  <a:lnTo>
                    <a:pt x="35152" y="4102"/>
                  </a:lnTo>
                  <a:lnTo>
                    <a:pt x="20411" y="14822"/>
                  </a:lnTo>
                  <a:lnTo>
                    <a:pt x="14363" y="22752"/>
                  </a:lnTo>
                  <a:lnTo>
                    <a:pt x="12751" y="26348"/>
                  </a:lnTo>
                  <a:lnTo>
                    <a:pt x="10481" y="46578"/>
                  </a:lnTo>
                  <a:lnTo>
                    <a:pt x="12772" y="58032"/>
                  </a:lnTo>
                  <a:lnTo>
                    <a:pt x="28860" y="101529"/>
                  </a:lnTo>
                  <a:lnTo>
                    <a:pt x="36275" y="128462"/>
                  </a:lnTo>
                  <a:lnTo>
                    <a:pt x="34467" y="139580"/>
                  </a:lnTo>
                  <a:lnTo>
                    <a:pt x="30135" y="149461"/>
                  </a:lnTo>
                  <a:lnTo>
                    <a:pt x="27498" y="152095"/>
                  </a:lnTo>
                  <a:lnTo>
                    <a:pt x="21746" y="155023"/>
                  </a:lnTo>
                  <a:lnTo>
                    <a:pt x="15663" y="156324"/>
                  </a:lnTo>
                  <a:lnTo>
                    <a:pt x="12559" y="155613"/>
                  </a:lnTo>
                  <a:lnTo>
                    <a:pt x="6287" y="152000"/>
                  </a:lnTo>
                  <a:lnTo>
                    <a:pt x="4191" y="149555"/>
                  </a:lnTo>
                  <a:lnTo>
                    <a:pt x="0" y="138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037"/>
            <p:cNvSpPr/>
            <p:nvPr>
              <p:custDataLst>
                <p:tags r:id="rId301"/>
              </p:custDataLst>
            </p:nvPr>
          </p:nvSpPr>
          <p:spPr>
            <a:xfrm>
              <a:off x="4933950" y="385037"/>
              <a:ext cx="104576" cy="116563"/>
            </a:xfrm>
            <a:custGeom>
              <a:avLst/>
              <a:gdLst/>
              <a:ahLst/>
              <a:cxnLst/>
              <a:rect l="0" t="0" r="0" b="0"/>
              <a:pathLst>
                <a:path w="104576" h="116563">
                  <a:moveTo>
                    <a:pt x="0" y="5488"/>
                  </a:moveTo>
                  <a:lnTo>
                    <a:pt x="0" y="5488"/>
                  </a:lnTo>
                  <a:lnTo>
                    <a:pt x="5056" y="5488"/>
                  </a:lnTo>
                  <a:lnTo>
                    <a:pt x="6545" y="4430"/>
                  </a:lnTo>
                  <a:lnTo>
                    <a:pt x="7539" y="2666"/>
                  </a:lnTo>
                  <a:lnTo>
                    <a:pt x="8201" y="431"/>
                  </a:lnTo>
                  <a:lnTo>
                    <a:pt x="9701" y="0"/>
                  </a:lnTo>
                  <a:lnTo>
                    <a:pt x="14189" y="2343"/>
                  </a:lnTo>
                  <a:lnTo>
                    <a:pt x="22666" y="14669"/>
                  </a:lnTo>
                  <a:lnTo>
                    <a:pt x="33953" y="44343"/>
                  </a:lnTo>
                  <a:lnTo>
                    <a:pt x="36257" y="58388"/>
                  </a:lnTo>
                  <a:lnTo>
                    <a:pt x="32497" y="88307"/>
                  </a:lnTo>
                  <a:lnTo>
                    <a:pt x="20719" y="116536"/>
                  </a:lnTo>
                  <a:lnTo>
                    <a:pt x="20163" y="116562"/>
                  </a:lnTo>
                  <a:lnTo>
                    <a:pt x="19544" y="113768"/>
                  </a:lnTo>
                  <a:lnTo>
                    <a:pt x="40551" y="67654"/>
                  </a:lnTo>
                  <a:lnTo>
                    <a:pt x="53832" y="36347"/>
                  </a:lnTo>
                  <a:lnTo>
                    <a:pt x="69831" y="21037"/>
                  </a:lnTo>
                  <a:lnTo>
                    <a:pt x="79014" y="17690"/>
                  </a:lnTo>
                  <a:lnTo>
                    <a:pt x="84426" y="16798"/>
                  </a:lnTo>
                  <a:lnTo>
                    <a:pt x="93261" y="18629"/>
                  </a:lnTo>
                  <a:lnTo>
                    <a:pt x="97099" y="20598"/>
                  </a:lnTo>
                  <a:lnTo>
                    <a:pt x="99658" y="24028"/>
                  </a:lnTo>
                  <a:lnTo>
                    <a:pt x="102501" y="33484"/>
                  </a:lnTo>
                  <a:lnTo>
                    <a:pt x="104575" y="77417"/>
                  </a:lnTo>
                  <a:lnTo>
                    <a:pt x="95250" y="100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038"/>
            <p:cNvSpPr/>
            <p:nvPr>
              <p:custDataLst>
                <p:tags r:id="rId302"/>
              </p:custDataLst>
            </p:nvPr>
          </p:nvSpPr>
          <p:spPr>
            <a:xfrm>
              <a:off x="4833820" y="409575"/>
              <a:ext cx="60036" cy="116876"/>
            </a:xfrm>
            <a:custGeom>
              <a:avLst/>
              <a:gdLst/>
              <a:ahLst/>
              <a:cxnLst/>
              <a:rect l="0" t="0" r="0" b="0"/>
              <a:pathLst>
                <a:path w="60036" h="116876">
                  <a:moveTo>
                    <a:pt x="42980" y="0"/>
                  </a:moveTo>
                  <a:lnTo>
                    <a:pt x="42980" y="0"/>
                  </a:lnTo>
                  <a:lnTo>
                    <a:pt x="37923" y="5057"/>
                  </a:lnTo>
                  <a:lnTo>
                    <a:pt x="36434" y="5488"/>
                  </a:lnTo>
                  <a:lnTo>
                    <a:pt x="35441" y="4717"/>
                  </a:lnTo>
                  <a:lnTo>
                    <a:pt x="34779" y="3145"/>
                  </a:lnTo>
                  <a:lnTo>
                    <a:pt x="33279" y="2096"/>
                  </a:lnTo>
                  <a:lnTo>
                    <a:pt x="28791" y="932"/>
                  </a:lnTo>
                  <a:lnTo>
                    <a:pt x="15257" y="5333"/>
                  </a:lnTo>
                  <a:lnTo>
                    <a:pt x="11799" y="8847"/>
                  </a:lnTo>
                  <a:lnTo>
                    <a:pt x="3424" y="35340"/>
                  </a:lnTo>
                  <a:lnTo>
                    <a:pt x="0" y="55923"/>
                  </a:lnTo>
                  <a:lnTo>
                    <a:pt x="4022" y="84303"/>
                  </a:lnTo>
                  <a:lnTo>
                    <a:pt x="11916" y="105530"/>
                  </a:lnTo>
                  <a:lnTo>
                    <a:pt x="17885" y="114988"/>
                  </a:lnTo>
                  <a:lnTo>
                    <a:pt x="22017" y="116875"/>
                  </a:lnTo>
                  <a:lnTo>
                    <a:pt x="44858" y="114848"/>
                  </a:lnTo>
                  <a:lnTo>
                    <a:pt x="48466" y="112549"/>
                  </a:lnTo>
                  <a:lnTo>
                    <a:pt x="55296" y="104349"/>
                  </a:lnTo>
                  <a:lnTo>
                    <a:pt x="59037" y="93650"/>
                  </a:lnTo>
                  <a:lnTo>
                    <a:pt x="60035" y="87833"/>
                  </a:lnTo>
                  <a:lnTo>
                    <a:pt x="54228" y="46648"/>
                  </a:lnTo>
                  <a:lnTo>
                    <a:pt x="5250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039"/>
            <p:cNvSpPr/>
            <p:nvPr>
              <p:custDataLst>
                <p:tags r:id="rId303"/>
              </p:custDataLst>
            </p:nvPr>
          </p:nvSpPr>
          <p:spPr>
            <a:xfrm>
              <a:off x="4791075" y="3143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8467" y="283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040"/>
            <p:cNvSpPr/>
            <p:nvPr>
              <p:custDataLst>
                <p:tags r:id="rId304"/>
              </p:custDataLst>
            </p:nvPr>
          </p:nvSpPr>
          <p:spPr>
            <a:xfrm>
              <a:off x="4772025" y="40957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9525" y="0"/>
                  </a:moveTo>
                  <a:lnTo>
                    <a:pt x="9525" y="0"/>
                  </a:lnTo>
                  <a:lnTo>
                    <a:pt x="2979" y="46644"/>
                  </a:lnTo>
                  <a:lnTo>
                    <a:pt x="589" y="8553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041"/>
            <p:cNvSpPr/>
            <p:nvPr>
              <p:custDataLst>
                <p:tags r:id="rId305"/>
              </p:custDataLst>
            </p:nvPr>
          </p:nvSpPr>
          <p:spPr>
            <a:xfrm>
              <a:off x="4612748" y="409575"/>
              <a:ext cx="121178" cy="19051"/>
            </a:xfrm>
            <a:custGeom>
              <a:avLst/>
              <a:gdLst/>
              <a:ahLst/>
              <a:cxnLst/>
              <a:rect l="0" t="0" r="0" b="0"/>
              <a:pathLst>
                <a:path w="121178" h="19051">
                  <a:moveTo>
                    <a:pt x="16402" y="19050"/>
                  </a:moveTo>
                  <a:lnTo>
                    <a:pt x="16402" y="19050"/>
                  </a:lnTo>
                  <a:lnTo>
                    <a:pt x="0" y="19050"/>
                  </a:lnTo>
                  <a:lnTo>
                    <a:pt x="175" y="17992"/>
                  </a:lnTo>
                  <a:lnTo>
                    <a:pt x="3193" y="13993"/>
                  </a:lnTo>
                  <a:lnTo>
                    <a:pt x="8062" y="11511"/>
                  </a:lnTo>
                  <a:lnTo>
                    <a:pt x="51209" y="9786"/>
                  </a:lnTo>
                  <a:lnTo>
                    <a:pt x="1211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042"/>
            <p:cNvSpPr/>
            <p:nvPr>
              <p:custDataLst>
                <p:tags r:id="rId306"/>
              </p:custDataLst>
            </p:nvPr>
          </p:nvSpPr>
          <p:spPr>
            <a:xfrm>
              <a:off x="4652524" y="276457"/>
              <a:ext cx="52827" cy="270492"/>
            </a:xfrm>
            <a:custGeom>
              <a:avLst/>
              <a:gdLst/>
              <a:ahLst/>
              <a:cxnLst/>
              <a:rect l="0" t="0" r="0" b="0"/>
              <a:pathLst>
                <a:path w="52827" h="270492">
                  <a:moveTo>
                    <a:pt x="14726" y="18818"/>
                  </a:moveTo>
                  <a:lnTo>
                    <a:pt x="14726" y="18818"/>
                  </a:lnTo>
                  <a:lnTo>
                    <a:pt x="22927" y="2416"/>
                  </a:lnTo>
                  <a:lnTo>
                    <a:pt x="24427" y="1533"/>
                  </a:lnTo>
                  <a:lnTo>
                    <a:pt x="32336" y="0"/>
                  </a:lnTo>
                  <a:lnTo>
                    <a:pt x="32816" y="981"/>
                  </a:lnTo>
                  <a:lnTo>
                    <a:pt x="33349" y="4893"/>
                  </a:lnTo>
                  <a:lnTo>
                    <a:pt x="26181" y="50158"/>
                  </a:lnTo>
                  <a:lnTo>
                    <a:pt x="22001" y="89135"/>
                  </a:lnTo>
                  <a:lnTo>
                    <a:pt x="16163" y="134543"/>
                  </a:lnTo>
                  <a:lnTo>
                    <a:pt x="10095" y="172228"/>
                  </a:lnTo>
                  <a:lnTo>
                    <a:pt x="3023" y="219708"/>
                  </a:lnTo>
                  <a:lnTo>
                    <a:pt x="0" y="236161"/>
                  </a:lnTo>
                  <a:lnTo>
                    <a:pt x="4307" y="259054"/>
                  </a:lnTo>
                  <a:lnTo>
                    <a:pt x="7626" y="265995"/>
                  </a:lnTo>
                  <a:lnTo>
                    <a:pt x="9993" y="269328"/>
                  </a:lnTo>
                  <a:lnTo>
                    <a:pt x="13687" y="270491"/>
                  </a:lnTo>
                  <a:lnTo>
                    <a:pt x="23437" y="268962"/>
                  </a:lnTo>
                  <a:lnTo>
                    <a:pt x="35769" y="262150"/>
                  </a:lnTo>
                  <a:lnTo>
                    <a:pt x="51182" y="238260"/>
                  </a:lnTo>
                  <a:lnTo>
                    <a:pt x="52826" y="199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043"/>
            <p:cNvSpPr/>
            <p:nvPr>
              <p:custDataLst>
                <p:tags r:id="rId307"/>
              </p:custDataLst>
            </p:nvPr>
          </p:nvSpPr>
          <p:spPr>
            <a:xfrm>
              <a:off x="4438650" y="433465"/>
              <a:ext cx="98393" cy="315055"/>
            </a:xfrm>
            <a:custGeom>
              <a:avLst/>
              <a:gdLst/>
              <a:ahLst/>
              <a:cxnLst/>
              <a:rect l="0" t="0" r="0" b="0"/>
              <a:pathLst>
                <a:path w="98393" h="315055">
                  <a:moveTo>
                    <a:pt x="0" y="71360"/>
                  </a:moveTo>
                  <a:lnTo>
                    <a:pt x="0" y="71360"/>
                  </a:lnTo>
                  <a:lnTo>
                    <a:pt x="5057" y="66303"/>
                  </a:lnTo>
                  <a:lnTo>
                    <a:pt x="10361" y="63821"/>
                  </a:lnTo>
                  <a:lnTo>
                    <a:pt x="13257" y="63159"/>
                  </a:lnTo>
                  <a:lnTo>
                    <a:pt x="16247" y="63776"/>
                  </a:lnTo>
                  <a:lnTo>
                    <a:pt x="25510" y="69701"/>
                  </a:lnTo>
                  <a:lnTo>
                    <a:pt x="31799" y="75209"/>
                  </a:lnTo>
                  <a:lnTo>
                    <a:pt x="32841" y="80276"/>
                  </a:lnTo>
                  <a:lnTo>
                    <a:pt x="28918" y="126301"/>
                  </a:lnTo>
                  <a:lnTo>
                    <a:pt x="28643" y="171230"/>
                  </a:lnTo>
                  <a:lnTo>
                    <a:pt x="21045" y="218397"/>
                  </a:lnTo>
                  <a:lnTo>
                    <a:pt x="14388" y="260801"/>
                  </a:lnTo>
                  <a:lnTo>
                    <a:pt x="1751" y="305660"/>
                  </a:lnTo>
                  <a:lnTo>
                    <a:pt x="519" y="315054"/>
                  </a:lnTo>
                  <a:lnTo>
                    <a:pt x="1161" y="294357"/>
                  </a:lnTo>
                  <a:lnTo>
                    <a:pt x="10381" y="247779"/>
                  </a:lnTo>
                  <a:lnTo>
                    <a:pt x="19304" y="200538"/>
                  </a:lnTo>
                  <a:lnTo>
                    <a:pt x="25828" y="154791"/>
                  </a:lnTo>
                  <a:lnTo>
                    <a:pt x="33088" y="110888"/>
                  </a:lnTo>
                  <a:lnTo>
                    <a:pt x="45773" y="64038"/>
                  </a:lnTo>
                  <a:lnTo>
                    <a:pt x="64741" y="19662"/>
                  </a:lnTo>
                  <a:lnTo>
                    <a:pt x="72166" y="6050"/>
                  </a:lnTo>
                  <a:lnTo>
                    <a:pt x="78992" y="0"/>
                  </a:lnTo>
                  <a:lnTo>
                    <a:pt x="82296" y="503"/>
                  </a:lnTo>
                  <a:lnTo>
                    <a:pt x="88787" y="6707"/>
                  </a:lnTo>
                  <a:lnTo>
                    <a:pt x="98392" y="32213"/>
                  </a:lnTo>
                  <a:lnTo>
                    <a:pt x="97827" y="66581"/>
                  </a:lnTo>
                  <a:lnTo>
                    <a:pt x="90957" y="108632"/>
                  </a:lnTo>
                  <a:lnTo>
                    <a:pt x="82406" y="127789"/>
                  </a:lnTo>
                  <a:lnTo>
                    <a:pt x="70491" y="139831"/>
                  </a:lnTo>
                  <a:lnTo>
                    <a:pt x="46992" y="151502"/>
                  </a:lnTo>
                  <a:lnTo>
                    <a:pt x="19050" y="157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044"/>
            <p:cNvSpPr/>
            <p:nvPr>
              <p:custDataLst>
                <p:tags r:id="rId308"/>
              </p:custDataLst>
            </p:nvPr>
          </p:nvSpPr>
          <p:spPr>
            <a:xfrm>
              <a:off x="4241273" y="468049"/>
              <a:ext cx="140228" cy="108715"/>
            </a:xfrm>
            <a:custGeom>
              <a:avLst/>
              <a:gdLst/>
              <a:ahLst/>
              <a:cxnLst/>
              <a:rect l="0" t="0" r="0" b="0"/>
              <a:pathLst>
                <a:path w="140228" h="108715">
                  <a:moveTo>
                    <a:pt x="16402" y="8201"/>
                  </a:moveTo>
                  <a:lnTo>
                    <a:pt x="16402" y="8201"/>
                  </a:lnTo>
                  <a:lnTo>
                    <a:pt x="16402" y="3144"/>
                  </a:lnTo>
                  <a:lnTo>
                    <a:pt x="14285" y="1655"/>
                  </a:lnTo>
                  <a:lnTo>
                    <a:pt x="6289" y="0"/>
                  </a:lnTo>
                  <a:lnTo>
                    <a:pt x="3310" y="1675"/>
                  </a:lnTo>
                  <a:lnTo>
                    <a:pt x="1324" y="4909"/>
                  </a:lnTo>
                  <a:lnTo>
                    <a:pt x="0" y="9181"/>
                  </a:lnTo>
                  <a:lnTo>
                    <a:pt x="1351" y="19573"/>
                  </a:lnTo>
                  <a:lnTo>
                    <a:pt x="5240" y="40145"/>
                  </a:lnTo>
                  <a:lnTo>
                    <a:pt x="13207" y="83786"/>
                  </a:lnTo>
                  <a:lnTo>
                    <a:pt x="15981" y="108714"/>
                  </a:lnTo>
                  <a:lnTo>
                    <a:pt x="17179" y="108018"/>
                  </a:lnTo>
                  <a:lnTo>
                    <a:pt x="21334" y="101600"/>
                  </a:lnTo>
                  <a:lnTo>
                    <a:pt x="38750" y="56394"/>
                  </a:lnTo>
                  <a:lnTo>
                    <a:pt x="43133" y="40943"/>
                  </a:lnTo>
                  <a:lnTo>
                    <a:pt x="45489" y="24487"/>
                  </a:lnTo>
                  <a:lnTo>
                    <a:pt x="49790" y="16145"/>
                  </a:lnTo>
                  <a:lnTo>
                    <a:pt x="51361" y="15614"/>
                  </a:lnTo>
                  <a:lnTo>
                    <a:pt x="52408" y="17376"/>
                  </a:lnTo>
                  <a:lnTo>
                    <a:pt x="54465" y="63659"/>
                  </a:lnTo>
                  <a:lnTo>
                    <a:pt x="54491" y="71553"/>
                  </a:lnTo>
                  <a:lnTo>
                    <a:pt x="55553" y="70544"/>
                  </a:lnTo>
                  <a:lnTo>
                    <a:pt x="80012" y="23798"/>
                  </a:lnTo>
                  <a:lnTo>
                    <a:pt x="86301" y="11253"/>
                  </a:lnTo>
                  <a:lnTo>
                    <a:pt x="90518" y="7060"/>
                  </a:lnTo>
                  <a:lnTo>
                    <a:pt x="100848" y="2402"/>
                  </a:lnTo>
                  <a:lnTo>
                    <a:pt x="112495" y="3154"/>
                  </a:lnTo>
                  <a:lnTo>
                    <a:pt x="123668" y="7016"/>
                  </a:lnTo>
                  <a:lnTo>
                    <a:pt x="132162" y="12261"/>
                  </a:lnTo>
                  <a:lnTo>
                    <a:pt x="134850" y="16199"/>
                  </a:lnTo>
                  <a:lnTo>
                    <a:pt x="137838" y="26220"/>
                  </a:lnTo>
                  <a:lnTo>
                    <a:pt x="139912" y="66470"/>
                  </a:lnTo>
                  <a:lnTo>
                    <a:pt x="140227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045"/>
            <p:cNvSpPr/>
            <p:nvPr>
              <p:custDataLst>
                <p:tags r:id="rId309"/>
              </p:custDataLst>
            </p:nvPr>
          </p:nvSpPr>
          <p:spPr>
            <a:xfrm>
              <a:off x="4019550" y="458916"/>
              <a:ext cx="161926" cy="145021"/>
            </a:xfrm>
            <a:custGeom>
              <a:avLst/>
              <a:gdLst/>
              <a:ahLst/>
              <a:cxnLst/>
              <a:rect l="0" t="0" r="0" b="0"/>
              <a:pathLst>
                <a:path w="161926" h="145021">
                  <a:moveTo>
                    <a:pt x="0" y="17334"/>
                  </a:moveTo>
                  <a:lnTo>
                    <a:pt x="0" y="17334"/>
                  </a:lnTo>
                  <a:lnTo>
                    <a:pt x="0" y="0"/>
                  </a:lnTo>
                  <a:lnTo>
                    <a:pt x="0" y="47234"/>
                  </a:lnTo>
                  <a:lnTo>
                    <a:pt x="6546" y="89758"/>
                  </a:lnTo>
                  <a:lnTo>
                    <a:pt x="10759" y="113700"/>
                  </a:lnTo>
                  <a:lnTo>
                    <a:pt x="25810" y="137125"/>
                  </a:lnTo>
                  <a:lnTo>
                    <a:pt x="37869" y="145020"/>
                  </a:lnTo>
                  <a:lnTo>
                    <a:pt x="44295" y="144791"/>
                  </a:lnTo>
                  <a:lnTo>
                    <a:pt x="59904" y="138893"/>
                  </a:lnTo>
                  <a:lnTo>
                    <a:pt x="71779" y="129216"/>
                  </a:lnTo>
                  <a:lnTo>
                    <a:pt x="96981" y="99566"/>
                  </a:lnTo>
                  <a:lnTo>
                    <a:pt x="102465" y="80740"/>
                  </a:lnTo>
                  <a:lnTo>
                    <a:pt x="107141" y="55415"/>
                  </a:lnTo>
                  <a:lnTo>
                    <a:pt x="112886" y="40143"/>
                  </a:lnTo>
                  <a:lnTo>
                    <a:pt x="114021" y="59939"/>
                  </a:lnTo>
                  <a:lnTo>
                    <a:pt x="115276" y="84286"/>
                  </a:lnTo>
                  <a:lnTo>
                    <a:pt x="119319" y="98596"/>
                  </a:lnTo>
                  <a:lnTo>
                    <a:pt x="132603" y="118552"/>
                  </a:lnTo>
                  <a:lnTo>
                    <a:pt x="141132" y="125820"/>
                  </a:lnTo>
                  <a:lnTo>
                    <a:pt x="148451" y="129050"/>
                  </a:lnTo>
                  <a:lnTo>
                    <a:pt x="161925" y="131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046"/>
            <p:cNvSpPr/>
            <p:nvPr>
              <p:custDataLst>
                <p:tags r:id="rId310"/>
              </p:custDataLst>
            </p:nvPr>
          </p:nvSpPr>
          <p:spPr>
            <a:xfrm>
              <a:off x="3840640" y="446479"/>
              <a:ext cx="83661" cy="213671"/>
            </a:xfrm>
            <a:custGeom>
              <a:avLst/>
              <a:gdLst/>
              <a:ahLst/>
              <a:cxnLst/>
              <a:rect l="0" t="0" r="0" b="0"/>
              <a:pathLst>
                <a:path w="83661" h="213671">
                  <a:moveTo>
                    <a:pt x="83660" y="39296"/>
                  </a:moveTo>
                  <a:lnTo>
                    <a:pt x="83660" y="39296"/>
                  </a:lnTo>
                  <a:lnTo>
                    <a:pt x="70403" y="17837"/>
                  </a:lnTo>
                  <a:lnTo>
                    <a:pt x="51157" y="2717"/>
                  </a:lnTo>
                  <a:lnTo>
                    <a:pt x="44000" y="93"/>
                  </a:lnTo>
                  <a:lnTo>
                    <a:pt x="30402" y="0"/>
                  </a:lnTo>
                  <a:lnTo>
                    <a:pt x="20126" y="3487"/>
                  </a:lnTo>
                  <a:lnTo>
                    <a:pt x="15904" y="5898"/>
                  </a:lnTo>
                  <a:lnTo>
                    <a:pt x="4906" y="19405"/>
                  </a:lnTo>
                  <a:lnTo>
                    <a:pt x="0" y="31756"/>
                  </a:lnTo>
                  <a:lnTo>
                    <a:pt x="4498" y="44412"/>
                  </a:lnTo>
                  <a:lnTo>
                    <a:pt x="24004" y="86536"/>
                  </a:lnTo>
                  <a:lnTo>
                    <a:pt x="59191" y="131515"/>
                  </a:lnTo>
                  <a:lnTo>
                    <a:pt x="68596" y="156760"/>
                  </a:lnTo>
                  <a:lnTo>
                    <a:pt x="68851" y="171230"/>
                  </a:lnTo>
                  <a:lnTo>
                    <a:pt x="67437" y="178052"/>
                  </a:lnTo>
                  <a:lnTo>
                    <a:pt x="55335" y="197766"/>
                  </a:lnTo>
                  <a:lnTo>
                    <a:pt x="43400" y="211957"/>
                  </a:lnTo>
                  <a:lnTo>
                    <a:pt x="38828" y="213670"/>
                  </a:lnTo>
                  <a:lnTo>
                    <a:pt x="7460" y="210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047"/>
            <p:cNvSpPr/>
            <p:nvPr>
              <p:custDataLst>
                <p:tags r:id="rId311"/>
              </p:custDataLst>
            </p:nvPr>
          </p:nvSpPr>
          <p:spPr>
            <a:xfrm>
              <a:off x="3463306" y="497249"/>
              <a:ext cx="184770" cy="135792"/>
            </a:xfrm>
            <a:custGeom>
              <a:avLst/>
              <a:gdLst/>
              <a:ahLst/>
              <a:cxnLst/>
              <a:rect l="0" t="0" r="0" b="0"/>
              <a:pathLst>
                <a:path w="184770" h="135792">
                  <a:moveTo>
                    <a:pt x="99044" y="36151"/>
                  </a:moveTo>
                  <a:lnTo>
                    <a:pt x="99044" y="36151"/>
                  </a:lnTo>
                  <a:lnTo>
                    <a:pt x="99044" y="14692"/>
                  </a:lnTo>
                  <a:lnTo>
                    <a:pt x="96222" y="7917"/>
                  </a:lnTo>
                  <a:lnTo>
                    <a:pt x="93987" y="4628"/>
                  </a:lnTo>
                  <a:lnTo>
                    <a:pt x="90381" y="2436"/>
                  </a:lnTo>
                  <a:lnTo>
                    <a:pt x="80730" y="0"/>
                  </a:lnTo>
                  <a:lnTo>
                    <a:pt x="66563" y="7384"/>
                  </a:lnTo>
                  <a:lnTo>
                    <a:pt x="30992" y="39301"/>
                  </a:lnTo>
                  <a:lnTo>
                    <a:pt x="17968" y="59427"/>
                  </a:lnTo>
                  <a:lnTo>
                    <a:pt x="813" y="98326"/>
                  </a:lnTo>
                  <a:lnTo>
                    <a:pt x="0" y="114584"/>
                  </a:lnTo>
                  <a:lnTo>
                    <a:pt x="1264" y="123365"/>
                  </a:lnTo>
                  <a:lnTo>
                    <a:pt x="4225" y="129219"/>
                  </a:lnTo>
                  <a:lnTo>
                    <a:pt x="8314" y="133121"/>
                  </a:lnTo>
                  <a:lnTo>
                    <a:pt x="13158" y="135723"/>
                  </a:lnTo>
                  <a:lnTo>
                    <a:pt x="27006" y="135791"/>
                  </a:lnTo>
                  <a:lnTo>
                    <a:pt x="35144" y="134328"/>
                  </a:lnTo>
                  <a:lnTo>
                    <a:pt x="49830" y="124235"/>
                  </a:lnTo>
                  <a:lnTo>
                    <a:pt x="94552" y="76656"/>
                  </a:lnTo>
                  <a:lnTo>
                    <a:pt x="105487" y="49914"/>
                  </a:lnTo>
                  <a:lnTo>
                    <a:pt x="107960" y="38870"/>
                  </a:lnTo>
                  <a:lnTo>
                    <a:pt x="109222" y="39022"/>
                  </a:lnTo>
                  <a:lnTo>
                    <a:pt x="113445" y="42013"/>
                  </a:lnTo>
                  <a:lnTo>
                    <a:pt x="116028" y="49692"/>
                  </a:lnTo>
                  <a:lnTo>
                    <a:pt x="116717" y="54704"/>
                  </a:lnTo>
                  <a:lnTo>
                    <a:pt x="147633" y="98562"/>
                  </a:lnTo>
                  <a:lnTo>
                    <a:pt x="160855" y="109045"/>
                  </a:lnTo>
                  <a:lnTo>
                    <a:pt x="184769" y="121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048"/>
            <p:cNvSpPr/>
            <p:nvPr>
              <p:custDataLst>
                <p:tags r:id="rId312"/>
              </p:custDataLst>
            </p:nvPr>
          </p:nvSpPr>
          <p:spPr>
            <a:xfrm>
              <a:off x="3699007" y="468834"/>
              <a:ext cx="80395" cy="168355"/>
            </a:xfrm>
            <a:custGeom>
              <a:avLst/>
              <a:gdLst/>
              <a:ahLst/>
              <a:cxnLst/>
              <a:rect l="0" t="0" r="0" b="0"/>
              <a:pathLst>
                <a:path w="80395" h="168355">
                  <a:moveTo>
                    <a:pt x="53843" y="26466"/>
                  </a:moveTo>
                  <a:lnTo>
                    <a:pt x="53843" y="26466"/>
                  </a:lnTo>
                  <a:lnTo>
                    <a:pt x="53843" y="16353"/>
                  </a:lnTo>
                  <a:lnTo>
                    <a:pt x="51021" y="8566"/>
                  </a:lnTo>
                  <a:lnTo>
                    <a:pt x="48786" y="5007"/>
                  </a:lnTo>
                  <a:lnTo>
                    <a:pt x="45180" y="2635"/>
                  </a:lnTo>
                  <a:lnTo>
                    <a:pt x="35529" y="0"/>
                  </a:lnTo>
                  <a:lnTo>
                    <a:pt x="31050" y="355"/>
                  </a:lnTo>
                  <a:lnTo>
                    <a:pt x="7855" y="11334"/>
                  </a:lnTo>
                  <a:lnTo>
                    <a:pt x="4134" y="15319"/>
                  </a:lnTo>
                  <a:lnTo>
                    <a:pt x="0" y="25393"/>
                  </a:lnTo>
                  <a:lnTo>
                    <a:pt x="985" y="36925"/>
                  </a:lnTo>
                  <a:lnTo>
                    <a:pt x="6009" y="49106"/>
                  </a:lnTo>
                  <a:lnTo>
                    <a:pt x="20836" y="71351"/>
                  </a:lnTo>
                  <a:lnTo>
                    <a:pt x="22314" y="75439"/>
                  </a:lnTo>
                  <a:lnTo>
                    <a:pt x="29599" y="82804"/>
                  </a:lnTo>
                  <a:lnTo>
                    <a:pt x="64915" y="113995"/>
                  </a:lnTo>
                  <a:lnTo>
                    <a:pt x="75585" y="129541"/>
                  </a:lnTo>
                  <a:lnTo>
                    <a:pt x="80394" y="142497"/>
                  </a:lnTo>
                  <a:lnTo>
                    <a:pt x="78696" y="152471"/>
                  </a:lnTo>
                  <a:lnTo>
                    <a:pt x="76762" y="158095"/>
                  </a:lnTo>
                  <a:lnTo>
                    <a:pt x="74414" y="161843"/>
                  </a:lnTo>
                  <a:lnTo>
                    <a:pt x="71790" y="164343"/>
                  </a:lnTo>
                  <a:lnTo>
                    <a:pt x="68983" y="166009"/>
                  </a:lnTo>
                  <a:lnTo>
                    <a:pt x="54919" y="168354"/>
                  </a:lnTo>
                  <a:lnTo>
                    <a:pt x="50327" y="166566"/>
                  </a:lnTo>
                  <a:lnTo>
                    <a:pt x="34793" y="150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945"/>
          <p:cNvGrpSpPr/>
          <p:nvPr/>
        </p:nvGrpSpPr>
        <p:grpSpPr>
          <a:xfrm>
            <a:off x="2852012" y="1497141"/>
            <a:ext cx="519839" cy="369760"/>
            <a:chOff x="2852012" y="1497141"/>
            <a:chExt cx="519839" cy="369760"/>
          </a:xfrm>
        </p:grpSpPr>
        <p:sp>
          <p:nvSpPr>
            <p:cNvPr id="43" name="SMARTInkShape-4049"/>
            <p:cNvSpPr/>
            <p:nvPr>
              <p:custDataLst>
                <p:tags r:id="rId294"/>
              </p:custDataLst>
            </p:nvPr>
          </p:nvSpPr>
          <p:spPr>
            <a:xfrm>
              <a:off x="2852012" y="1525324"/>
              <a:ext cx="195989" cy="322527"/>
            </a:xfrm>
            <a:custGeom>
              <a:avLst/>
              <a:gdLst/>
              <a:ahLst/>
              <a:cxnLst/>
              <a:rect l="0" t="0" r="0" b="0"/>
              <a:pathLst>
                <a:path w="195989" h="322527">
                  <a:moveTo>
                    <a:pt x="5488" y="8201"/>
                  </a:moveTo>
                  <a:lnTo>
                    <a:pt x="5488" y="8201"/>
                  </a:lnTo>
                  <a:lnTo>
                    <a:pt x="432" y="3145"/>
                  </a:lnTo>
                  <a:lnTo>
                    <a:pt x="0" y="1655"/>
                  </a:lnTo>
                  <a:lnTo>
                    <a:pt x="771" y="662"/>
                  </a:lnTo>
                  <a:lnTo>
                    <a:pt x="2343" y="0"/>
                  </a:lnTo>
                  <a:lnTo>
                    <a:pt x="4450" y="617"/>
                  </a:lnTo>
                  <a:lnTo>
                    <a:pt x="9613" y="4125"/>
                  </a:lnTo>
                  <a:lnTo>
                    <a:pt x="41703" y="51215"/>
                  </a:lnTo>
                  <a:lnTo>
                    <a:pt x="73672" y="98346"/>
                  </a:lnTo>
                  <a:lnTo>
                    <a:pt x="100448" y="143130"/>
                  </a:lnTo>
                  <a:lnTo>
                    <a:pt x="126871" y="189384"/>
                  </a:lnTo>
                  <a:lnTo>
                    <a:pt x="140937" y="214990"/>
                  </a:lnTo>
                  <a:lnTo>
                    <a:pt x="169583" y="261253"/>
                  </a:lnTo>
                  <a:lnTo>
                    <a:pt x="187803" y="304264"/>
                  </a:lnTo>
                  <a:lnTo>
                    <a:pt x="195988" y="322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050"/>
            <p:cNvSpPr/>
            <p:nvPr>
              <p:custDataLst>
                <p:tags r:id="rId295"/>
              </p:custDataLst>
            </p:nvPr>
          </p:nvSpPr>
          <p:spPr>
            <a:xfrm>
              <a:off x="2881944" y="1497141"/>
              <a:ext cx="175582" cy="369760"/>
            </a:xfrm>
            <a:custGeom>
              <a:avLst/>
              <a:gdLst/>
              <a:ahLst/>
              <a:cxnLst/>
              <a:rect l="0" t="0" r="0" b="0"/>
              <a:pathLst>
                <a:path w="175582" h="369760">
                  <a:moveTo>
                    <a:pt x="175581" y="17334"/>
                  </a:moveTo>
                  <a:lnTo>
                    <a:pt x="175581" y="17334"/>
                  </a:lnTo>
                  <a:lnTo>
                    <a:pt x="175581" y="0"/>
                  </a:lnTo>
                  <a:lnTo>
                    <a:pt x="157267" y="38207"/>
                  </a:lnTo>
                  <a:lnTo>
                    <a:pt x="139933" y="75612"/>
                  </a:lnTo>
                  <a:lnTo>
                    <a:pt x="116350" y="122989"/>
                  </a:lnTo>
                  <a:lnTo>
                    <a:pt x="92953" y="168792"/>
                  </a:lnTo>
                  <a:lnTo>
                    <a:pt x="69084" y="209173"/>
                  </a:lnTo>
                  <a:lnTo>
                    <a:pt x="47614" y="248315"/>
                  </a:lnTo>
                  <a:lnTo>
                    <a:pt x="30302" y="286621"/>
                  </a:lnTo>
                  <a:lnTo>
                    <a:pt x="11001" y="332209"/>
                  </a:lnTo>
                  <a:lnTo>
                    <a:pt x="0" y="360147"/>
                  </a:lnTo>
                  <a:lnTo>
                    <a:pt x="4131" y="369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51"/>
            <p:cNvSpPr/>
            <p:nvPr>
              <p:custDataLst>
                <p:tags r:id="rId296"/>
              </p:custDataLst>
            </p:nvPr>
          </p:nvSpPr>
          <p:spPr>
            <a:xfrm>
              <a:off x="3200400" y="1638300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27765" y="670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52"/>
            <p:cNvSpPr/>
            <p:nvPr>
              <p:custDataLst>
                <p:tags r:id="rId297"/>
              </p:custDataLst>
            </p:nvPr>
          </p:nvSpPr>
          <p:spPr>
            <a:xfrm>
              <a:off x="3213358" y="1714500"/>
              <a:ext cx="158493" cy="34691"/>
            </a:xfrm>
            <a:custGeom>
              <a:avLst/>
              <a:gdLst/>
              <a:ahLst/>
              <a:cxnLst/>
              <a:rect l="0" t="0" r="0" b="0"/>
              <a:pathLst>
                <a:path w="158493" h="34691">
                  <a:moveTo>
                    <a:pt x="34667" y="0"/>
                  </a:moveTo>
                  <a:lnTo>
                    <a:pt x="34667" y="0"/>
                  </a:lnTo>
                  <a:lnTo>
                    <a:pt x="24554" y="5056"/>
                  </a:lnTo>
                  <a:lnTo>
                    <a:pt x="0" y="33736"/>
                  </a:lnTo>
                  <a:lnTo>
                    <a:pt x="3089" y="34132"/>
                  </a:lnTo>
                  <a:lnTo>
                    <a:pt x="38464" y="32808"/>
                  </a:lnTo>
                  <a:lnTo>
                    <a:pt x="59638" y="34690"/>
                  </a:lnTo>
                  <a:lnTo>
                    <a:pt x="96123" y="27274"/>
                  </a:lnTo>
                  <a:lnTo>
                    <a:pt x="15849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946"/>
          <p:cNvGrpSpPr/>
          <p:nvPr/>
        </p:nvGrpSpPr>
        <p:grpSpPr>
          <a:xfrm>
            <a:off x="3592969" y="1444313"/>
            <a:ext cx="607557" cy="403538"/>
            <a:chOff x="3592969" y="1444313"/>
            <a:chExt cx="607557" cy="403538"/>
          </a:xfrm>
        </p:grpSpPr>
        <p:sp>
          <p:nvSpPr>
            <p:cNvPr id="48" name="SMARTInkShape-4053"/>
            <p:cNvSpPr/>
            <p:nvPr>
              <p:custDataLst>
                <p:tags r:id="rId289"/>
              </p:custDataLst>
            </p:nvPr>
          </p:nvSpPr>
          <p:spPr>
            <a:xfrm>
              <a:off x="4152900" y="1762125"/>
              <a:ext cx="47626" cy="85726"/>
            </a:xfrm>
            <a:custGeom>
              <a:avLst/>
              <a:gdLst/>
              <a:ahLst/>
              <a:cxnLst/>
              <a:rect l="0" t="0" r="0" b="0"/>
              <a:pathLst>
                <a:path w="47626" h="85726">
                  <a:moveTo>
                    <a:pt x="47625" y="0"/>
                  </a:moveTo>
                  <a:lnTo>
                    <a:pt x="47625" y="0"/>
                  </a:lnTo>
                  <a:lnTo>
                    <a:pt x="46567" y="15209"/>
                  </a:lnTo>
                  <a:lnTo>
                    <a:pt x="34442" y="4141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054"/>
            <p:cNvSpPr/>
            <p:nvPr>
              <p:custDataLst>
                <p:tags r:id="rId290"/>
              </p:custDataLst>
            </p:nvPr>
          </p:nvSpPr>
          <p:spPr>
            <a:xfrm>
              <a:off x="4095750" y="1690394"/>
              <a:ext cx="19051" cy="71732"/>
            </a:xfrm>
            <a:custGeom>
              <a:avLst/>
              <a:gdLst/>
              <a:ahLst/>
              <a:cxnLst/>
              <a:rect l="0" t="0" r="0" b="0"/>
              <a:pathLst>
                <a:path w="19051" h="71732">
                  <a:moveTo>
                    <a:pt x="0" y="5056"/>
                  </a:moveTo>
                  <a:lnTo>
                    <a:pt x="0" y="5056"/>
                  </a:lnTo>
                  <a:lnTo>
                    <a:pt x="5057" y="0"/>
                  </a:lnTo>
                  <a:lnTo>
                    <a:pt x="6546" y="627"/>
                  </a:lnTo>
                  <a:lnTo>
                    <a:pt x="8201" y="6968"/>
                  </a:lnTo>
                  <a:lnTo>
                    <a:pt x="12173" y="34301"/>
                  </a:lnTo>
                  <a:lnTo>
                    <a:pt x="19050" y="71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055"/>
            <p:cNvSpPr/>
            <p:nvPr>
              <p:custDataLst>
                <p:tags r:id="rId291"/>
              </p:custDataLst>
            </p:nvPr>
          </p:nvSpPr>
          <p:spPr>
            <a:xfrm>
              <a:off x="3871906" y="1507015"/>
              <a:ext cx="147645" cy="293211"/>
            </a:xfrm>
            <a:custGeom>
              <a:avLst/>
              <a:gdLst/>
              <a:ahLst/>
              <a:cxnLst/>
              <a:rect l="0" t="0" r="0" b="0"/>
              <a:pathLst>
                <a:path w="147645" h="293211">
                  <a:moveTo>
                    <a:pt x="147644" y="45560"/>
                  </a:moveTo>
                  <a:lnTo>
                    <a:pt x="147644" y="45560"/>
                  </a:lnTo>
                  <a:lnTo>
                    <a:pt x="135885" y="8389"/>
                  </a:lnTo>
                  <a:lnTo>
                    <a:pt x="133455" y="4904"/>
                  </a:lnTo>
                  <a:lnTo>
                    <a:pt x="127932" y="1032"/>
                  </a:lnTo>
                  <a:lnTo>
                    <a:pt x="124978" y="0"/>
                  </a:lnTo>
                  <a:lnTo>
                    <a:pt x="120892" y="2487"/>
                  </a:lnTo>
                  <a:lnTo>
                    <a:pt x="93073" y="37889"/>
                  </a:lnTo>
                  <a:lnTo>
                    <a:pt x="74697" y="83164"/>
                  </a:lnTo>
                  <a:lnTo>
                    <a:pt x="58885" y="123495"/>
                  </a:lnTo>
                  <a:lnTo>
                    <a:pt x="40702" y="163338"/>
                  </a:lnTo>
                  <a:lnTo>
                    <a:pt x="23177" y="198991"/>
                  </a:lnTo>
                  <a:lnTo>
                    <a:pt x="10223" y="230721"/>
                  </a:lnTo>
                  <a:lnTo>
                    <a:pt x="0" y="272595"/>
                  </a:lnTo>
                  <a:lnTo>
                    <a:pt x="4769" y="293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056"/>
            <p:cNvSpPr/>
            <p:nvPr>
              <p:custDataLst>
                <p:tags r:id="rId292"/>
              </p:custDataLst>
            </p:nvPr>
          </p:nvSpPr>
          <p:spPr>
            <a:xfrm>
              <a:off x="3814468" y="1533525"/>
              <a:ext cx="195558" cy="247651"/>
            </a:xfrm>
            <a:custGeom>
              <a:avLst/>
              <a:gdLst/>
              <a:ahLst/>
              <a:cxnLst/>
              <a:rect l="0" t="0" r="0" b="0"/>
              <a:pathLst>
                <a:path w="195558" h="247651">
                  <a:moveTo>
                    <a:pt x="5057" y="0"/>
                  </a:moveTo>
                  <a:lnTo>
                    <a:pt x="5057" y="0"/>
                  </a:lnTo>
                  <a:lnTo>
                    <a:pt x="0" y="0"/>
                  </a:lnTo>
                  <a:lnTo>
                    <a:pt x="17111" y="8663"/>
                  </a:lnTo>
                  <a:lnTo>
                    <a:pt x="60833" y="52663"/>
                  </a:lnTo>
                  <a:lnTo>
                    <a:pt x="67641" y="57334"/>
                  </a:lnTo>
                  <a:lnTo>
                    <a:pt x="100322" y="99676"/>
                  </a:lnTo>
                  <a:lnTo>
                    <a:pt x="131080" y="137360"/>
                  </a:lnTo>
                  <a:lnTo>
                    <a:pt x="162359" y="184942"/>
                  </a:lnTo>
                  <a:lnTo>
                    <a:pt x="195557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057"/>
            <p:cNvSpPr/>
            <p:nvPr>
              <p:custDataLst>
                <p:tags r:id="rId293"/>
              </p:custDataLst>
            </p:nvPr>
          </p:nvSpPr>
          <p:spPr>
            <a:xfrm>
              <a:off x="3592969" y="1444313"/>
              <a:ext cx="102339" cy="394013"/>
            </a:xfrm>
            <a:custGeom>
              <a:avLst/>
              <a:gdLst/>
              <a:ahLst/>
              <a:cxnLst/>
              <a:rect l="0" t="0" r="0" b="0"/>
              <a:pathLst>
                <a:path w="102339" h="394013">
                  <a:moveTo>
                    <a:pt x="93206" y="70162"/>
                  </a:moveTo>
                  <a:lnTo>
                    <a:pt x="93206" y="70162"/>
                  </a:lnTo>
                  <a:lnTo>
                    <a:pt x="98263" y="65106"/>
                  </a:lnTo>
                  <a:lnTo>
                    <a:pt x="100745" y="56979"/>
                  </a:lnTo>
                  <a:lnTo>
                    <a:pt x="102338" y="29458"/>
                  </a:lnTo>
                  <a:lnTo>
                    <a:pt x="99734" y="17499"/>
                  </a:lnTo>
                  <a:lnTo>
                    <a:pt x="97558" y="12828"/>
                  </a:lnTo>
                  <a:lnTo>
                    <a:pt x="86673" y="4817"/>
                  </a:lnTo>
                  <a:lnTo>
                    <a:pt x="79326" y="1198"/>
                  </a:lnTo>
                  <a:lnTo>
                    <a:pt x="65518" y="0"/>
                  </a:lnTo>
                  <a:lnTo>
                    <a:pt x="51267" y="4054"/>
                  </a:lnTo>
                  <a:lnTo>
                    <a:pt x="34350" y="12911"/>
                  </a:lnTo>
                  <a:lnTo>
                    <a:pt x="21892" y="29548"/>
                  </a:lnTo>
                  <a:lnTo>
                    <a:pt x="14944" y="48936"/>
                  </a:lnTo>
                  <a:lnTo>
                    <a:pt x="15384" y="64609"/>
                  </a:lnTo>
                  <a:lnTo>
                    <a:pt x="27153" y="108785"/>
                  </a:lnTo>
                  <a:lnTo>
                    <a:pt x="36240" y="131348"/>
                  </a:lnTo>
                  <a:lnTo>
                    <a:pt x="71550" y="177055"/>
                  </a:lnTo>
                  <a:lnTo>
                    <a:pt x="87831" y="199305"/>
                  </a:lnTo>
                  <a:lnTo>
                    <a:pt x="90817" y="210815"/>
                  </a:lnTo>
                  <a:lnTo>
                    <a:pt x="86500" y="225808"/>
                  </a:lnTo>
                  <a:lnTo>
                    <a:pt x="60573" y="269556"/>
                  </a:lnTo>
                  <a:lnTo>
                    <a:pt x="24337" y="309011"/>
                  </a:lnTo>
                  <a:lnTo>
                    <a:pt x="11887" y="317321"/>
                  </a:lnTo>
                  <a:lnTo>
                    <a:pt x="4853" y="326766"/>
                  </a:lnTo>
                  <a:lnTo>
                    <a:pt x="1021" y="338019"/>
                  </a:lnTo>
                  <a:lnTo>
                    <a:pt x="0" y="343983"/>
                  </a:lnTo>
                  <a:lnTo>
                    <a:pt x="1686" y="353433"/>
                  </a:lnTo>
                  <a:lnTo>
                    <a:pt x="5764" y="364702"/>
                  </a:lnTo>
                  <a:lnTo>
                    <a:pt x="6336" y="368122"/>
                  </a:lnTo>
                  <a:lnTo>
                    <a:pt x="15439" y="374744"/>
                  </a:lnTo>
                  <a:lnTo>
                    <a:pt x="83681" y="394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947"/>
          <p:cNvGrpSpPr/>
          <p:nvPr/>
        </p:nvGrpSpPr>
        <p:grpSpPr>
          <a:xfrm>
            <a:off x="4705350" y="1530794"/>
            <a:ext cx="961707" cy="336107"/>
            <a:chOff x="4705350" y="1530794"/>
            <a:chExt cx="961707" cy="336107"/>
          </a:xfrm>
        </p:grpSpPr>
        <p:sp>
          <p:nvSpPr>
            <p:cNvPr id="54" name="SMARTInkShape-4058"/>
            <p:cNvSpPr/>
            <p:nvPr>
              <p:custDataLst>
                <p:tags r:id="rId283"/>
              </p:custDataLst>
            </p:nvPr>
          </p:nvSpPr>
          <p:spPr>
            <a:xfrm>
              <a:off x="5562600" y="1758213"/>
              <a:ext cx="104457" cy="108688"/>
            </a:xfrm>
            <a:custGeom>
              <a:avLst/>
              <a:gdLst/>
              <a:ahLst/>
              <a:cxnLst/>
              <a:rect l="0" t="0" r="0" b="0"/>
              <a:pathLst>
                <a:path w="104457" h="108688">
                  <a:moveTo>
                    <a:pt x="0" y="22962"/>
                  </a:moveTo>
                  <a:lnTo>
                    <a:pt x="0" y="22962"/>
                  </a:lnTo>
                  <a:lnTo>
                    <a:pt x="0" y="13829"/>
                  </a:lnTo>
                  <a:lnTo>
                    <a:pt x="0" y="56586"/>
                  </a:lnTo>
                  <a:lnTo>
                    <a:pt x="0" y="54486"/>
                  </a:lnTo>
                  <a:lnTo>
                    <a:pt x="5056" y="42298"/>
                  </a:lnTo>
                  <a:lnTo>
                    <a:pt x="30592" y="11890"/>
                  </a:lnTo>
                  <a:lnTo>
                    <a:pt x="45988" y="1219"/>
                  </a:lnTo>
                  <a:lnTo>
                    <a:pt x="50767" y="0"/>
                  </a:lnTo>
                  <a:lnTo>
                    <a:pt x="55011" y="246"/>
                  </a:lnTo>
                  <a:lnTo>
                    <a:pt x="74484" y="8244"/>
                  </a:lnTo>
                  <a:lnTo>
                    <a:pt x="92507" y="22011"/>
                  </a:lnTo>
                  <a:lnTo>
                    <a:pt x="99323" y="30654"/>
                  </a:lnTo>
                  <a:lnTo>
                    <a:pt x="102352" y="39081"/>
                  </a:lnTo>
                  <a:lnTo>
                    <a:pt x="104456" y="72919"/>
                  </a:lnTo>
                  <a:lnTo>
                    <a:pt x="98988" y="87851"/>
                  </a:lnTo>
                  <a:lnTo>
                    <a:pt x="85725" y="108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059"/>
            <p:cNvSpPr/>
            <p:nvPr>
              <p:custDataLst>
                <p:tags r:id="rId284"/>
              </p:custDataLst>
            </p:nvPr>
          </p:nvSpPr>
          <p:spPr>
            <a:xfrm>
              <a:off x="5353050" y="1530794"/>
              <a:ext cx="161926" cy="307532"/>
            </a:xfrm>
            <a:custGeom>
              <a:avLst/>
              <a:gdLst/>
              <a:ahLst/>
              <a:cxnLst/>
              <a:rect l="0" t="0" r="0" b="0"/>
              <a:pathLst>
                <a:path w="161926" h="307532">
                  <a:moveTo>
                    <a:pt x="161925" y="12256"/>
                  </a:moveTo>
                  <a:lnTo>
                    <a:pt x="161925" y="12256"/>
                  </a:lnTo>
                  <a:lnTo>
                    <a:pt x="161925" y="2143"/>
                  </a:lnTo>
                  <a:lnTo>
                    <a:pt x="160867" y="222"/>
                  </a:lnTo>
                  <a:lnTo>
                    <a:pt x="159103" y="0"/>
                  </a:lnTo>
                  <a:lnTo>
                    <a:pt x="156869" y="910"/>
                  </a:lnTo>
                  <a:lnTo>
                    <a:pt x="155380" y="2576"/>
                  </a:lnTo>
                  <a:lnTo>
                    <a:pt x="153724" y="7248"/>
                  </a:lnTo>
                  <a:lnTo>
                    <a:pt x="147344" y="12852"/>
                  </a:lnTo>
                  <a:lnTo>
                    <a:pt x="137452" y="20988"/>
                  </a:lnTo>
                  <a:lnTo>
                    <a:pt x="107948" y="64685"/>
                  </a:lnTo>
                  <a:lnTo>
                    <a:pt x="85098" y="109082"/>
                  </a:lnTo>
                  <a:lnTo>
                    <a:pt x="65257" y="153561"/>
                  </a:lnTo>
                  <a:lnTo>
                    <a:pt x="43140" y="192188"/>
                  </a:lnTo>
                  <a:lnTo>
                    <a:pt x="25672" y="237936"/>
                  </a:lnTo>
                  <a:lnTo>
                    <a:pt x="12027" y="281596"/>
                  </a:lnTo>
                  <a:lnTo>
                    <a:pt x="0" y="307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060"/>
            <p:cNvSpPr/>
            <p:nvPr>
              <p:custDataLst>
                <p:tags r:id="rId285"/>
              </p:custDataLst>
            </p:nvPr>
          </p:nvSpPr>
          <p:spPr>
            <a:xfrm>
              <a:off x="5276850" y="1534849"/>
              <a:ext cx="209551" cy="255852"/>
            </a:xfrm>
            <a:custGeom>
              <a:avLst/>
              <a:gdLst/>
              <a:ahLst/>
              <a:cxnLst/>
              <a:rect l="0" t="0" r="0" b="0"/>
              <a:pathLst>
                <a:path w="209551" h="255852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6" y="0"/>
                  </a:lnTo>
                  <a:lnTo>
                    <a:pt x="7604" y="617"/>
                  </a:lnTo>
                  <a:lnTo>
                    <a:pt x="39010" y="20848"/>
                  </a:lnTo>
                  <a:lnTo>
                    <a:pt x="79102" y="54205"/>
                  </a:lnTo>
                  <a:lnTo>
                    <a:pt x="110057" y="95633"/>
                  </a:lnTo>
                  <a:lnTo>
                    <a:pt x="140747" y="137189"/>
                  </a:lnTo>
                  <a:lnTo>
                    <a:pt x="164445" y="175653"/>
                  </a:lnTo>
                  <a:lnTo>
                    <a:pt x="175019" y="200339"/>
                  </a:lnTo>
                  <a:lnTo>
                    <a:pt x="209550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061"/>
            <p:cNvSpPr/>
            <p:nvPr>
              <p:custDataLst>
                <p:tags r:id="rId286"/>
              </p:custDataLst>
            </p:nvPr>
          </p:nvSpPr>
          <p:spPr>
            <a:xfrm>
              <a:off x="5000625" y="1762125"/>
              <a:ext cx="47626" cy="76201"/>
            </a:xfrm>
            <a:custGeom>
              <a:avLst/>
              <a:gdLst/>
              <a:ahLst/>
              <a:cxnLst/>
              <a:rect l="0" t="0" r="0" b="0"/>
              <a:pathLst>
                <a:path w="47626" h="76201">
                  <a:moveTo>
                    <a:pt x="47625" y="0"/>
                  </a:moveTo>
                  <a:lnTo>
                    <a:pt x="47625" y="0"/>
                  </a:lnTo>
                  <a:lnTo>
                    <a:pt x="42569" y="5056"/>
                  </a:lnTo>
                  <a:lnTo>
                    <a:pt x="20179" y="4890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062"/>
            <p:cNvSpPr/>
            <p:nvPr>
              <p:custDataLst>
                <p:tags r:id="rId287"/>
              </p:custDataLst>
            </p:nvPr>
          </p:nvSpPr>
          <p:spPr>
            <a:xfrm>
              <a:off x="4857750" y="174307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063"/>
            <p:cNvSpPr/>
            <p:nvPr>
              <p:custDataLst>
                <p:tags r:id="rId288"/>
              </p:custDataLst>
            </p:nvPr>
          </p:nvSpPr>
          <p:spPr>
            <a:xfrm>
              <a:off x="4705350" y="1781175"/>
              <a:ext cx="47626" cy="18935"/>
            </a:xfrm>
            <a:custGeom>
              <a:avLst/>
              <a:gdLst/>
              <a:ahLst/>
              <a:cxnLst/>
              <a:rect l="0" t="0" r="0" b="0"/>
              <a:pathLst>
                <a:path w="47626" h="18935">
                  <a:moveTo>
                    <a:pt x="0" y="9525"/>
                  </a:moveTo>
                  <a:lnTo>
                    <a:pt x="0" y="9525"/>
                  </a:lnTo>
                  <a:lnTo>
                    <a:pt x="17900" y="17064"/>
                  </a:lnTo>
                  <a:lnTo>
                    <a:pt x="27950" y="18934"/>
                  </a:lnTo>
                  <a:lnTo>
                    <a:pt x="28390" y="13959"/>
                  </a:lnTo>
                  <a:lnTo>
                    <a:pt x="29510" y="12481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948"/>
          <p:cNvGrpSpPr/>
          <p:nvPr/>
        </p:nvGrpSpPr>
        <p:grpSpPr>
          <a:xfrm>
            <a:off x="5905500" y="1424145"/>
            <a:ext cx="262664" cy="509431"/>
            <a:chOff x="5905500" y="1424145"/>
            <a:chExt cx="262664" cy="509431"/>
          </a:xfrm>
        </p:grpSpPr>
        <p:sp>
          <p:nvSpPr>
            <p:cNvPr id="61" name="SMARTInkShape-4064"/>
            <p:cNvSpPr/>
            <p:nvPr>
              <p:custDataLst>
                <p:tags r:id="rId281"/>
              </p:custDataLst>
            </p:nvPr>
          </p:nvSpPr>
          <p:spPr>
            <a:xfrm>
              <a:off x="6162675" y="1895475"/>
              <a:ext cx="5489" cy="38101"/>
            </a:xfrm>
            <a:custGeom>
              <a:avLst/>
              <a:gdLst/>
              <a:ahLst/>
              <a:cxnLst/>
              <a:rect l="0" t="0" r="0" b="0"/>
              <a:pathLst>
                <a:path w="5489" h="3810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5488" y="866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065"/>
            <p:cNvSpPr/>
            <p:nvPr>
              <p:custDataLst>
                <p:tags r:id="rId282"/>
              </p:custDataLst>
            </p:nvPr>
          </p:nvSpPr>
          <p:spPr>
            <a:xfrm>
              <a:off x="5905500" y="1424145"/>
              <a:ext cx="93722" cy="395131"/>
            </a:xfrm>
            <a:custGeom>
              <a:avLst/>
              <a:gdLst/>
              <a:ahLst/>
              <a:cxnLst/>
              <a:rect l="0" t="0" r="0" b="0"/>
              <a:pathLst>
                <a:path w="93722" h="395131">
                  <a:moveTo>
                    <a:pt x="0" y="14130"/>
                  </a:moveTo>
                  <a:lnTo>
                    <a:pt x="0" y="14130"/>
                  </a:lnTo>
                  <a:lnTo>
                    <a:pt x="21459" y="873"/>
                  </a:lnTo>
                  <a:lnTo>
                    <a:pt x="25947" y="0"/>
                  </a:lnTo>
                  <a:lnTo>
                    <a:pt x="54465" y="3790"/>
                  </a:lnTo>
                  <a:lnTo>
                    <a:pt x="66893" y="9887"/>
                  </a:lnTo>
                  <a:lnTo>
                    <a:pt x="73171" y="14476"/>
                  </a:lnTo>
                  <a:lnTo>
                    <a:pt x="82967" y="28042"/>
                  </a:lnTo>
                  <a:lnTo>
                    <a:pt x="91611" y="50708"/>
                  </a:lnTo>
                  <a:lnTo>
                    <a:pt x="92824" y="57565"/>
                  </a:lnTo>
                  <a:lnTo>
                    <a:pt x="91516" y="64253"/>
                  </a:lnTo>
                  <a:lnTo>
                    <a:pt x="71638" y="104624"/>
                  </a:lnTo>
                  <a:lnTo>
                    <a:pt x="61472" y="118908"/>
                  </a:lnTo>
                  <a:lnTo>
                    <a:pt x="44908" y="135016"/>
                  </a:lnTo>
                  <a:lnTo>
                    <a:pt x="36539" y="150407"/>
                  </a:lnTo>
                  <a:lnTo>
                    <a:pt x="34937" y="165009"/>
                  </a:lnTo>
                  <a:lnTo>
                    <a:pt x="42532" y="196686"/>
                  </a:lnTo>
                  <a:lnTo>
                    <a:pt x="56229" y="224149"/>
                  </a:lnTo>
                  <a:lnTo>
                    <a:pt x="87216" y="264469"/>
                  </a:lnTo>
                  <a:lnTo>
                    <a:pt x="92869" y="286095"/>
                  </a:lnTo>
                  <a:lnTo>
                    <a:pt x="93721" y="318912"/>
                  </a:lnTo>
                  <a:lnTo>
                    <a:pt x="89985" y="333386"/>
                  </a:lnTo>
                  <a:lnTo>
                    <a:pt x="61085" y="378114"/>
                  </a:lnTo>
                  <a:lnTo>
                    <a:pt x="47625" y="395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949"/>
          <p:cNvGrpSpPr/>
          <p:nvPr/>
        </p:nvGrpSpPr>
        <p:grpSpPr>
          <a:xfrm>
            <a:off x="7410450" y="1504950"/>
            <a:ext cx="409576" cy="371476"/>
            <a:chOff x="7410450" y="1504950"/>
            <a:chExt cx="409576" cy="371476"/>
          </a:xfrm>
        </p:grpSpPr>
        <p:sp>
          <p:nvSpPr>
            <p:cNvPr id="64" name="SMARTInkShape-4066"/>
            <p:cNvSpPr/>
            <p:nvPr>
              <p:custDataLst>
                <p:tags r:id="rId277"/>
              </p:custDataLst>
            </p:nvPr>
          </p:nvSpPr>
          <p:spPr>
            <a:xfrm>
              <a:off x="7734693" y="1781175"/>
              <a:ext cx="85333" cy="18935"/>
            </a:xfrm>
            <a:custGeom>
              <a:avLst/>
              <a:gdLst/>
              <a:ahLst/>
              <a:cxnLst/>
              <a:rect l="0" t="0" r="0" b="0"/>
              <a:pathLst>
                <a:path w="85333" h="18935">
                  <a:moveTo>
                    <a:pt x="9132" y="9525"/>
                  </a:moveTo>
                  <a:lnTo>
                    <a:pt x="9132" y="9525"/>
                  </a:lnTo>
                  <a:lnTo>
                    <a:pt x="0" y="18658"/>
                  </a:lnTo>
                  <a:lnTo>
                    <a:pt x="9836" y="18934"/>
                  </a:lnTo>
                  <a:lnTo>
                    <a:pt x="48579" y="8674"/>
                  </a:lnTo>
                  <a:lnTo>
                    <a:pt x="853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067"/>
            <p:cNvSpPr/>
            <p:nvPr>
              <p:custDataLst>
                <p:tags r:id="rId278"/>
              </p:custDataLst>
            </p:nvPr>
          </p:nvSpPr>
          <p:spPr>
            <a:xfrm>
              <a:off x="7715250" y="172402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9"/>
                  </a:lnTo>
                  <a:lnTo>
                    <a:pt x="13183" y="1986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068"/>
            <p:cNvSpPr/>
            <p:nvPr>
              <p:custDataLst>
                <p:tags r:id="rId279"/>
              </p:custDataLst>
            </p:nvPr>
          </p:nvSpPr>
          <p:spPr>
            <a:xfrm>
              <a:off x="7563029" y="1542480"/>
              <a:ext cx="85547" cy="333946"/>
            </a:xfrm>
            <a:custGeom>
              <a:avLst/>
              <a:gdLst/>
              <a:ahLst/>
              <a:cxnLst/>
              <a:rect l="0" t="0" r="0" b="0"/>
              <a:pathLst>
                <a:path w="85547" h="333946">
                  <a:moveTo>
                    <a:pt x="85546" y="29145"/>
                  </a:moveTo>
                  <a:lnTo>
                    <a:pt x="85546" y="29145"/>
                  </a:lnTo>
                  <a:lnTo>
                    <a:pt x="85546" y="4843"/>
                  </a:lnTo>
                  <a:lnTo>
                    <a:pt x="84488" y="1302"/>
                  </a:lnTo>
                  <a:lnTo>
                    <a:pt x="82724" y="0"/>
                  </a:lnTo>
                  <a:lnTo>
                    <a:pt x="80490" y="190"/>
                  </a:lnTo>
                  <a:lnTo>
                    <a:pt x="43790" y="27553"/>
                  </a:lnTo>
                  <a:lnTo>
                    <a:pt x="13733" y="64375"/>
                  </a:lnTo>
                  <a:lnTo>
                    <a:pt x="4414" y="88267"/>
                  </a:lnTo>
                  <a:lnTo>
                    <a:pt x="728" y="127607"/>
                  </a:lnTo>
                  <a:lnTo>
                    <a:pt x="0" y="170773"/>
                  </a:lnTo>
                  <a:lnTo>
                    <a:pt x="7384" y="216659"/>
                  </a:lnTo>
                  <a:lnTo>
                    <a:pt x="8959" y="259625"/>
                  </a:lnTo>
                  <a:lnTo>
                    <a:pt x="14012" y="303527"/>
                  </a:lnTo>
                  <a:lnTo>
                    <a:pt x="12478" y="316193"/>
                  </a:lnTo>
                  <a:lnTo>
                    <a:pt x="18871" y="3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069"/>
            <p:cNvSpPr/>
            <p:nvPr>
              <p:custDataLst>
                <p:tags r:id="rId280"/>
              </p:custDataLst>
            </p:nvPr>
          </p:nvSpPr>
          <p:spPr>
            <a:xfrm>
              <a:off x="7410450" y="150495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0"/>
                  </a:moveTo>
                  <a:lnTo>
                    <a:pt x="0" y="0"/>
                  </a:lnTo>
                  <a:lnTo>
                    <a:pt x="7604" y="8663"/>
                  </a:lnTo>
                  <a:lnTo>
                    <a:pt x="40001" y="54189"/>
                  </a:lnTo>
                  <a:lnTo>
                    <a:pt x="73126" y="100534"/>
                  </a:lnTo>
                  <a:lnTo>
                    <a:pt x="95897" y="121419"/>
                  </a:lnTo>
                  <a:lnTo>
                    <a:pt x="15240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950"/>
          <p:cNvGrpSpPr/>
          <p:nvPr/>
        </p:nvGrpSpPr>
        <p:grpSpPr>
          <a:xfrm>
            <a:off x="8108315" y="1458226"/>
            <a:ext cx="1164999" cy="513450"/>
            <a:chOff x="8108315" y="1458226"/>
            <a:chExt cx="1164999" cy="513450"/>
          </a:xfrm>
        </p:grpSpPr>
        <p:sp>
          <p:nvSpPr>
            <p:cNvPr id="69" name="SMARTInkShape-4070"/>
            <p:cNvSpPr/>
            <p:nvPr>
              <p:custDataLst>
                <p:tags r:id="rId269"/>
              </p:custDataLst>
            </p:nvPr>
          </p:nvSpPr>
          <p:spPr>
            <a:xfrm>
              <a:off x="9239250" y="1876425"/>
              <a:ext cx="34064" cy="57151"/>
            </a:xfrm>
            <a:custGeom>
              <a:avLst/>
              <a:gdLst/>
              <a:ahLst/>
              <a:cxnLst/>
              <a:rect l="0" t="0" r="0" b="0"/>
              <a:pathLst>
                <a:path w="34064" h="57151">
                  <a:moveTo>
                    <a:pt x="28575" y="0"/>
                  </a:moveTo>
                  <a:lnTo>
                    <a:pt x="28575" y="0"/>
                  </a:lnTo>
                  <a:lnTo>
                    <a:pt x="33632" y="5056"/>
                  </a:lnTo>
                  <a:lnTo>
                    <a:pt x="34063" y="8663"/>
                  </a:lnTo>
                  <a:lnTo>
                    <a:pt x="31720" y="1831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071"/>
            <p:cNvSpPr/>
            <p:nvPr>
              <p:custDataLst>
                <p:tags r:id="rId270"/>
              </p:custDataLst>
            </p:nvPr>
          </p:nvSpPr>
          <p:spPr>
            <a:xfrm>
              <a:off x="9001125" y="189547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23850" y="8467"/>
                  </a:lnTo>
                  <a:lnTo>
                    <a:pt x="59245" y="132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072"/>
            <p:cNvSpPr/>
            <p:nvPr>
              <p:custDataLst>
                <p:tags r:id="rId271"/>
              </p:custDataLst>
            </p:nvPr>
          </p:nvSpPr>
          <p:spPr>
            <a:xfrm>
              <a:off x="8763000" y="1914525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5057" y="4469"/>
                  </a:lnTo>
                  <a:lnTo>
                    <a:pt x="10361" y="1986"/>
                  </a:lnTo>
                  <a:lnTo>
                    <a:pt x="52263" y="7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073"/>
            <p:cNvSpPr/>
            <p:nvPr>
              <p:custDataLst>
                <p:tags r:id="rId272"/>
              </p:custDataLst>
            </p:nvPr>
          </p:nvSpPr>
          <p:spPr>
            <a:xfrm>
              <a:off x="8667750" y="1885950"/>
              <a:ext cx="57151" cy="85726"/>
            </a:xfrm>
            <a:custGeom>
              <a:avLst/>
              <a:gdLst/>
              <a:ahLst/>
              <a:cxnLst/>
              <a:rect l="0" t="0" r="0" b="0"/>
              <a:pathLst>
                <a:path w="57151" h="85726">
                  <a:moveTo>
                    <a:pt x="57150" y="0"/>
                  </a:moveTo>
                  <a:lnTo>
                    <a:pt x="57150" y="0"/>
                  </a:lnTo>
                  <a:lnTo>
                    <a:pt x="18548" y="4071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074"/>
            <p:cNvSpPr/>
            <p:nvPr>
              <p:custDataLst>
                <p:tags r:id="rId273"/>
              </p:custDataLst>
            </p:nvPr>
          </p:nvSpPr>
          <p:spPr>
            <a:xfrm>
              <a:off x="8553450" y="182880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2117"/>
                  </a:lnTo>
                  <a:lnTo>
                    <a:pt x="8937" y="20722"/>
                  </a:lnTo>
                  <a:lnTo>
                    <a:pt x="9473" y="60119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075"/>
            <p:cNvSpPr/>
            <p:nvPr>
              <p:custDataLst>
                <p:tags r:id="rId274"/>
              </p:custDataLst>
            </p:nvPr>
          </p:nvSpPr>
          <p:spPr>
            <a:xfrm>
              <a:off x="8478672" y="1603616"/>
              <a:ext cx="36679" cy="282335"/>
            </a:xfrm>
            <a:custGeom>
              <a:avLst/>
              <a:gdLst/>
              <a:ahLst/>
              <a:cxnLst/>
              <a:rect l="0" t="0" r="0" b="0"/>
              <a:pathLst>
                <a:path w="36679" h="282335">
                  <a:moveTo>
                    <a:pt x="36678" y="6109"/>
                  </a:moveTo>
                  <a:lnTo>
                    <a:pt x="36678" y="6109"/>
                  </a:lnTo>
                  <a:lnTo>
                    <a:pt x="36678" y="621"/>
                  </a:lnTo>
                  <a:lnTo>
                    <a:pt x="36678" y="2965"/>
                  </a:lnTo>
                  <a:lnTo>
                    <a:pt x="36678" y="0"/>
                  </a:lnTo>
                  <a:lnTo>
                    <a:pt x="35620" y="15154"/>
                  </a:lnTo>
                  <a:lnTo>
                    <a:pt x="24920" y="58235"/>
                  </a:lnTo>
                  <a:lnTo>
                    <a:pt x="10984" y="101952"/>
                  </a:lnTo>
                  <a:lnTo>
                    <a:pt x="421" y="144005"/>
                  </a:lnTo>
                  <a:lnTo>
                    <a:pt x="0" y="178457"/>
                  </a:lnTo>
                  <a:lnTo>
                    <a:pt x="7253" y="220637"/>
                  </a:lnTo>
                  <a:lnTo>
                    <a:pt x="8070" y="267792"/>
                  </a:lnTo>
                  <a:lnTo>
                    <a:pt x="8103" y="282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076"/>
            <p:cNvSpPr/>
            <p:nvPr>
              <p:custDataLst>
                <p:tags r:id="rId275"/>
              </p:custDataLst>
            </p:nvPr>
          </p:nvSpPr>
          <p:spPr>
            <a:xfrm>
              <a:off x="8362950" y="1609725"/>
              <a:ext cx="133351" cy="109626"/>
            </a:xfrm>
            <a:custGeom>
              <a:avLst/>
              <a:gdLst/>
              <a:ahLst/>
              <a:cxnLst/>
              <a:rect l="0" t="0" r="0" b="0"/>
              <a:pathLst>
                <a:path w="133351" h="109626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8642" y="1058"/>
                  </a:lnTo>
                  <a:lnTo>
                    <a:pt x="12173" y="13183"/>
                  </a:lnTo>
                  <a:lnTo>
                    <a:pt x="19169" y="24909"/>
                  </a:lnTo>
                  <a:lnTo>
                    <a:pt x="41063" y="52663"/>
                  </a:lnTo>
                  <a:lnTo>
                    <a:pt x="43250" y="57334"/>
                  </a:lnTo>
                  <a:lnTo>
                    <a:pt x="54148" y="65345"/>
                  </a:lnTo>
                  <a:lnTo>
                    <a:pt x="76901" y="79112"/>
                  </a:lnTo>
                  <a:lnTo>
                    <a:pt x="102463" y="99932"/>
                  </a:lnTo>
                  <a:lnTo>
                    <a:pt x="110098" y="103681"/>
                  </a:lnTo>
                  <a:lnTo>
                    <a:pt x="117019" y="108875"/>
                  </a:lnTo>
                  <a:lnTo>
                    <a:pt x="120346" y="109625"/>
                  </a:lnTo>
                  <a:lnTo>
                    <a:pt x="13335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077"/>
            <p:cNvSpPr/>
            <p:nvPr>
              <p:custDataLst>
                <p:tags r:id="rId276"/>
              </p:custDataLst>
            </p:nvPr>
          </p:nvSpPr>
          <p:spPr>
            <a:xfrm>
              <a:off x="8108315" y="1458226"/>
              <a:ext cx="121286" cy="450899"/>
            </a:xfrm>
            <a:custGeom>
              <a:avLst/>
              <a:gdLst/>
              <a:ahLst/>
              <a:cxnLst/>
              <a:rect l="0" t="0" r="0" b="0"/>
              <a:pathLst>
                <a:path w="121286" h="450899">
                  <a:moveTo>
                    <a:pt x="92710" y="27674"/>
                  </a:moveTo>
                  <a:lnTo>
                    <a:pt x="92710" y="27674"/>
                  </a:lnTo>
                  <a:lnTo>
                    <a:pt x="92710" y="22618"/>
                  </a:lnTo>
                  <a:lnTo>
                    <a:pt x="87654" y="9360"/>
                  </a:lnTo>
                  <a:lnTo>
                    <a:pt x="85106" y="5940"/>
                  </a:lnTo>
                  <a:lnTo>
                    <a:pt x="79453" y="2139"/>
                  </a:lnTo>
                  <a:lnTo>
                    <a:pt x="65264" y="0"/>
                  </a:lnTo>
                  <a:lnTo>
                    <a:pt x="42598" y="4422"/>
                  </a:lnTo>
                  <a:lnTo>
                    <a:pt x="20830" y="17492"/>
                  </a:lnTo>
                  <a:lnTo>
                    <a:pt x="10316" y="31615"/>
                  </a:lnTo>
                  <a:lnTo>
                    <a:pt x="1269" y="54595"/>
                  </a:lnTo>
                  <a:lnTo>
                    <a:pt x="0" y="61496"/>
                  </a:lnTo>
                  <a:lnTo>
                    <a:pt x="1270" y="68214"/>
                  </a:lnTo>
                  <a:lnTo>
                    <a:pt x="12112" y="86723"/>
                  </a:lnTo>
                  <a:lnTo>
                    <a:pt x="24615" y="100439"/>
                  </a:lnTo>
                  <a:lnTo>
                    <a:pt x="65202" y="134714"/>
                  </a:lnTo>
                  <a:lnTo>
                    <a:pt x="99920" y="168339"/>
                  </a:lnTo>
                  <a:lnTo>
                    <a:pt x="106498" y="186147"/>
                  </a:lnTo>
                  <a:lnTo>
                    <a:pt x="108252" y="196823"/>
                  </a:lnTo>
                  <a:lnTo>
                    <a:pt x="104557" y="214329"/>
                  </a:lnTo>
                  <a:lnTo>
                    <a:pt x="78673" y="260653"/>
                  </a:lnTo>
                  <a:lnTo>
                    <a:pt x="77002" y="265543"/>
                  </a:lnTo>
                  <a:lnTo>
                    <a:pt x="38323" y="309928"/>
                  </a:lnTo>
                  <a:lnTo>
                    <a:pt x="30146" y="319679"/>
                  </a:lnTo>
                  <a:lnTo>
                    <a:pt x="27862" y="326082"/>
                  </a:lnTo>
                  <a:lnTo>
                    <a:pt x="28312" y="328212"/>
                  </a:lnTo>
                  <a:lnTo>
                    <a:pt x="29670" y="329633"/>
                  </a:lnTo>
                  <a:lnTo>
                    <a:pt x="34000" y="332270"/>
                  </a:lnTo>
                  <a:lnTo>
                    <a:pt x="48472" y="345565"/>
                  </a:lnTo>
                  <a:lnTo>
                    <a:pt x="51882" y="354520"/>
                  </a:lnTo>
                  <a:lnTo>
                    <a:pt x="54450" y="396149"/>
                  </a:lnTo>
                  <a:lnTo>
                    <a:pt x="55637" y="420350"/>
                  </a:lnTo>
                  <a:lnTo>
                    <a:pt x="59652" y="429033"/>
                  </a:lnTo>
                  <a:lnTo>
                    <a:pt x="72920" y="439871"/>
                  </a:lnTo>
                  <a:lnTo>
                    <a:pt x="90257" y="449785"/>
                  </a:lnTo>
                  <a:lnTo>
                    <a:pt x="96366" y="450898"/>
                  </a:lnTo>
                  <a:lnTo>
                    <a:pt x="121285" y="446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951"/>
          <p:cNvGrpSpPr/>
          <p:nvPr/>
        </p:nvGrpSpPr>
        <p:grpSpPr>
          <a:xfrm>
            <a:off x="9582150" y="1609725"/>
            <a:ext cx="612710" cy="409576"/>
            <a:chOff x="9582150" y="1609725"/>
            <a:chExt cx="612710" cy="409576"/>
          </a:xfrm>
        </p:grpSpPr>
        <p:sp>
          <p:nvSpPr>
            <p:cNvPr id="78" name="SMARTInkShape-4078"/>
            <p:cNvSpPr/>
            <p:nvPr>
              <p:custDataLst>
                <p:tags r:id="rId265"/>
              </p:custDataLst>
            </p:nvPr>
          </p:nvSpPr>
          <p:spPr>
            <a:xfrm>
              <a:off x="10096500" y="1609725"/>
              <a:ext cx="98360" cy="409576"/>
            </a:xfrm>
            <a:custGeom>
              <a:avLst/>
              <a:gdLst/>
              <a:ahLst/>
              <a:cxnLst/>
              <a:rect l="0" t="0" r="0" b="0"/>
              <a:pathLst>
                <a:path w="98360" h="409576">
                  <a:moveTo>
                    <a:pt x="28575" y="0"/>
                  </a:moveTo>
                  <a:lnTo>
                    <a:pt x="28575" y="0"/>
                  </a:lnTo>
                  <a:lnTo>
                    <a:pt x="38687" y="0"/>
                  </a:lnTo>
                  <a:lnTo>
                    <a:pt x="46475" y="2822"/>
                  </a:lnTo>
                  <a:lnTo>
                    <a:pt x="83040" y="35648"/>
                  </a:lnTo>
                  <a:lnTo>
                    <a:pt x="96689" y="54189"/>
                  </a:lnTo>
                  <a:lnTo>
                    <a:pt x="98359" y="72415"/>
                  </a:lnTo>
                  <a:lnTo>
                    <a:pt x="93349" y="100831"/>
                  </a:lnTo>
                  <a:lnTo>
                    <a:pt x="72579" y="143610"/>
                  </a:lnTo>
                  <a:lnTo>
                    <a:pt x="54334" y="185540"/>
                  </a:lnTo>
                  <a:lnTo>
                    <a:pt x="48509" y="226379"/>
                  </a:lnTo>
                  <a:lnTo>
                    <a:pt x="49076" y="241371"/>
                  </a:lnTo>
                  <a:lnTo>
                    <a:pt x="60935" y="286178"/>
                  </a:lnTo>
                  <a:lnTo>
                    <a:pt x="65919" y="325892"/>
                  </a:lnTo>
                  <a:lnTo>
                    <a:pt x="65281" y="342749"/>
                  </a:lnTo>
                  <a:lnTo>
                    <a:pt x="53373" y="377387"/>
                  </a:lnTo>
                  <a:lnTo>
                    <a:pt x="39215" y="396745"/>
                  </a:lnTo>
                  <a:lnTo>
                    <a:pt x="27660" y="403873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079"/>
            <p:cNvSpPr/>
            <p:nvPr>
              <p:custDataLst>
                <p:tags r:id="rId266"/>
              </p:custDataLst>
            </p:nvPr>
          </p:nvSpPr>
          <p:spPr>
            <a:xfrm>
              <a:off x="9810750" y="1916682"/>
              <a:ext cx="180976" cy="93094"/>
            </a:xfrm>
            <a:custGeom>
              <a:avLst/>
              <a:gdLst/>
              <a:ahLst/>
              <a:cxnLst/>
              <a:rect l="0" t="0" r="0" b="0"/>
              <a:pathLst>
                <a:path w="180976" h="93094">
                  <a:moveTo>
                    <a:pt x="0" y="35943"/>
                  </a:moveTo>
                  <a:lnTo>
                    <a:pt x="0" y="35943"/>
                  </a:lnTo>
                  <a:lnTo>
                    <a:pt x="0" y="30887"/>
                  </a:lnTo>
                  <a:lnTo>
                    <a:pt x="1058" y="29397"/>
                  </a:lnTo>
                  <a:lnTo>
                    <a:pt x="2824" y="28404"/>
                  </a:lnTo>
                  <a:lnTo>
                    <a:pt x="17335" y="26534"/>
                  </a:lnTo>
                  <a:lnTo>
                    <a:pt x="23598" y="36565"/>
                  </a:lnTo>
                  <a:lnTo>
                    <a:pt x="27101" y="52943"/>
                  </a:lnTo>
                  <a:lnTo>
                    <a:pt x="28138" y="71201"/>
                  </a:lnTo>
                  <a:lnTo>
                    <a:pt x="25558" y="80894"/>
                  </a:lnTo>
                  <a:lnTo>
                    <a:pt x="20334" y="90683"/>
                  </a:lnTo>
                  <a:lnTo>
                    <a:pt x="20965" y="90428"/>
                  </a:lnTo>
                  <a:lnTo>
                    <a:pt x="24486" y="87323"/>
                  </a:lnTo>
                  <a:lnTo>
                    <a:pt x="50536" y="42297"/>
                  </a:lnTo>
                  <a:lnTo>
                    <a:pt x="61893" y="21598"/>
                  </a:lnTo>
                  <a:lnTo>
                    <a:pt x="63487" y="16855"/>
                  </a:lnTo>
                  <a:lnTo>
                    <a:pt x="70902" y="8762"/>
                  </a:lnTo>
                  <a:lnTo>
                    <a:pt x="81253" y="2696"/>
                  </a:lnTo>
                  <a:lnTo>
                    <a:pt x="92910" y="0"/>
                  </a:lnTo>
                  <a:lnTo>
                    <a:pt x="102323" y="1624"/>
                  </a:lnTo>
                  <a:lnTo>
                    <a:pt x="106316" y="3538"/>
                  </a:lnTo>
                  <a:lnTo>
                    <a:pt x="108977" y="5873"/>
                  </a:lnTo>
                  <a:lnTo>
                    <a:pt x="111935" y="11290"/>
                  </a:lnTo>
                  <a:lnTo>
                    <a:pt x="114093" y="37860"/>
                  </a:lnTo>
                  <a:lnTo>
                    <a:pt x="113103" y="40396"/>
                  </a:lnTo>
                  <a:lnTo>
                    <a:pt x="111385" y="42087"/>
                  </a:lnTo>
                  <a:lnTo>
                    <a:pt x="106080" y="44800"/>
                  </a:lnTo>
                  <a:lnTo>
                    <a:pt x="110217" y="40213"/>
                  </a:lnTo>
                  <a:lnTo>
                    <a:pt x="140457" y="23060"/>
                  </a:lnTo>
                  <a:lnTo>
                    <a:pt x="153917" y="18721"/>
                  </a:lnTo>
                  <a:lnTo>
                    <a:pt x="157646" y="19169"/>
                  </a:lnTo>
                  <a:lnTo>
                    <a:pt x="164610" y="22491"/>
                  </a:lnTo>
                  <a:lnTo>
                    <a:pt x="166890" y="24858"/>
                  </a:lnTo>
                  <a:lnTo>
                    <a:pt x="175906" y="49444"/>
                  </a:lnTo>
                  <a:lnTo>
                    <a:pt x="180529" y="76452"/>
                  </a:lnTo>
                  <a:lnTo>
                    <a:pt x="180975" y="93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080"/>
            <p:cNvSpPr/>
            <p:nvPr>
              <p:custDataLst>
                <p:tags r:id="rId267"/>
              </p:custDataLst>
            </p:nvPr>
          </p:nvSpPr>
          <p:spPr>
            <a:xfrm>
              <a:off x="9730052" y="1642337"/>
              <a:ext cx="118799" cy="319814"/>
            </a:xfrm>
            <a:custGeom>
              <a:avLst/>
              <a:gdLst/>
              <a:ahLst/>
              <a:cxnLst/>
              <a:rect l="0" t="0" r="0" b="0"/>
              <a:pathLst>
                <a:path w="118799" h="319814">
                  <a:moveTo>
                    <a:pt x="118798" y="5488"/>
                  </a:moveTo>
                  <a:lnTo>
                    <a:pt x="118798" y="5488"/>
                  </a:lnTo>
                  <a:lnTo>
                    <a:pt x="113741" y="5488"/>
                  </a:lnTo>
                  <a:lnTo>
                    <a:pt x="108437" y="2666"/>
                  </a:lnTo>
                  <a:lnTo>
                    <a:pt x="105541" y="432"/>
                  </a:lnTo>
                  <a:lnTo>
                    <a:pt x="101494" y="0"/>
                  </a:lnTo>
                  <a:lnTo>
                    <a:pt x="91352" y="2343"/>
                  </a:lnTo>
                  <a:lnTo>
                    <a:pt x="78798" y="9613"/>
                  </a:lnTo>
                  <a:lnTo>
                    <a:pt x="50384" y="35998"/>
                  </a:lnTo>
                  <a:lnTo>
                    <a:pt x="26807" y="78792"/>
                  </a:lnTo>
                  <a:lnTo>
                    <a:pt x="10860" y="120661"/>
                  </a:lnTo>
                  <a:lnTo>
                    <a:pt x="0" y="160612"/>
                  </a:lnTo>
                  <a:lnTo>
                    <a:pt x="2511" y="202014"/>
                  </a:lnTo>
                  <a:lnTo>
                    <a:pt x="9294" y="244615"/>
                  </a:lnTo>
                  <a:lnTo>
                    <a:pt x="12622" y="267429"/>
                  </a:lnTo>
                  <a:lnTo>
                    <a:pt x="4498" y="319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081"/>
            <p:cNvSpPr/>
            <p:nvPr>
              <p:custDataLst>
                <p:tags r:id="rId268"/>
              </p:custDataLst>
            </p:nvPr>
          </p:nvSpPr>
          <p:spPr>
            <a:xfrm>
              <a:off x="9582150" y="1640016"/>
              <a:ext cx="142876" cy="141160"/>
            </a:xfrm>
            <a:custGeom>
              <a:avLst/>
              <a:gdLst/>
              <a:ahLst/>
              <a:cxnLst/>
              <a:rect l="0" t="0" r="0" b="0"/>
              <a:pathLst>
                <a:path w="142876" h="141160">
                  <a:moveTo>
                    <a:pt x="0" y="17334"/>
                  </a:moveTo>
                  <a:lnTo>
                    <a:pt x="0" y="17334"/>
                  </a:lnTo>
                  <a:lnTo>
                    <a:pt x="5057" y="17334"/>
                  </a:lnTo>
                  <a:lnTo>
                    <a:pt x="6546" y="16276"/>
                  </a:lnTo>
                  <a:lnTo>
                    <a:pt x="7540" y="14512"/>
                  </a:lnTo>
                  <a:lnTo>
                    <a:pt x="8201" y="12278"/>
                  </a:lnTo>
                  <a:lnTo>
                    <a:pt x="14581" y="6973"/>
                  </a:lnTo>
                  <a:lnTo>
                    <a:pt x="23413" y="2146"/>
                  </a:lnTo>
                  <a:lnTo>
                    <a:pt x="30867" y="0"/>
                  </a:lnTo>
                  <a:lnTo>
                    <a:pt x="34337" y="487"/>
                  </a:lnTo>
                  <a:lnTo>
                    <a:pt x="41014" y="3849"/>
                  </a:lnTo>
                  <a:lnTo>
                    <a:pt x="59411" y="21177"/>
                  </a:lnTo>
                  <a:lnTo>
                    <a:pt x="86972" y="66485"/>
                  </a:lnTo>
                  <a:lnTo>
                    <a:pt x="116396" y="107165"/>
                  </a:lnTo>
                  <a:lnTo>
                    <a:pt x="142875" y="141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952"/>
          <p:cNvGrpSpPr/>
          <p:nvPr/>
        </p:nvGrpSpPr>
        <p:grpSpPr>
          <a:xfrm>
            <a:off x="4657725" y="2667000"/>
            <a:ext cx="114301" cy="95090"/>
            <a:chOff x="4657725" y="2667000"/>
            <a:chExt cx="114301" cy="95090"/>
          </a:xfrm>
        </p:grpSpPr>
        <p:sp>
          <p:nvSpPr>
            <p:cNvPr id="83" name="SMARTInkShape-4082"/>
            <p:cNvSpPr/>
            <p:nvPr>
              <p:custDataLst>
                <p:tags r:id="rId263"/>
              </p:custDataLst>
            </p:nvPr>
          </p:nvSpPr>
          <p:spPr>
            <a:xfrm>
              <a:off x="4661762" y="2733675"/>
              <a:ext cx="110264" cy="28415"/>
            </a:xfrm>
            <a:custGeom>
              <a:avLst/>
              <a:gdLst/>
              <a:ahLst/>
              <a:cxnLst/>
              <a:rect l="0" t="0" r="0" b="0"/>
              <a:pathLst>
                <a:path w="110264" h="28415">
                  <a:moveTo>
                    <a:pt x="5488" y="0"/>
                  </a:moveTo>
                  <a:lnTo>
                    <a:pt x="5488" y="0"/>
                  </a:lnTo>
                  <a:lnTo>
                    <a:pt x="5488" y="5056"/>
                  </a:lnTo>
                  <a:lnTo>
                    <a:pt x="2666" y="10361"/>
                  </a:lnTo>
                  <a:lnTo>
                    <a:pt x="431" y="13257"/>
                  </a:lnTo>
                  <a:lnTo>
                    <a:pt x="0" y="16246"/>
                  </a:lnTo>
                  <a:lnTo>
                    <a:pt x="2344" y="22390"/>
                  </a:lnTo>
                  <a:lnTo>
                    <a:pt x="5508" y="24452"/>
                  </a:lnTo>
                  <a:lnTo>
                    <a:pt x="20075" y="27353"/>
                  </a:lnTo>
                  <a:lnTo>
                    <a:pt x="60300" y="28414"/>
                  </a:lnTo>
                  <a:lnTo>
                    <a:pt x="110263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083"/>
            <p:cNvSpPr/>
            <p:nvPr>
              <p:custDataLst>
                <p:tags r:id="rId264"/>
              </p:custDataLst>
            </p:nvPr>
          </p:nvSpPr>
          <p:spPr>
            <a:xfrm>
              <a:off x="4657725" y="2667000"/>
              <a:ext cx="85726" cy="847"/>
            </a:xfrm>
            <a:custGeom>
              <a:avLst/>
              <a:gdLst/>
              <a:ahLst/>
              <a:cxnLst/>
              <a:rect l="0" t="0" r="0" b="0"/>
              <a:pathLst>
                <a:path w="85726" h="847">
                  <a:moveTo>
                    <a:pt x="0" y="846"/>
                  </a:moveTo>
                  <a:lnTo>
                    <a:pt x="0" y="846"/>
                  </a:lnTo>
                  <a:lnTo>
                    <a:pt x="274" y="805"/>
                  </a:lnTo>
                  <a:lnTo>
                    <a:pt x="41940" y="71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953"/>
          <p:cNvGrpSpPr/>
          <p:nvPr/>
        </p:nvGrpSpPr>
        <p:grpSpPr>
          <a:xfrm>
            <a:off x="5029200" y="2461487"/>
            <a:ext cx="676276" cy="348389"/>
            <a:chOff x="5029200" y="2461487"/>
            <a:chExt cx="676276" cy="348389"/>
          </a:xfrm>
        </p:grpSpPr>
        <p:sp>
          <p:nvSpPr>
            <p:cNvPr id="86" name="SMARTInkShape-4084"/>
            <p:cNvSpPr/>
            <p:nvPr>
              <p:custDataLst>
                <p:tags r:id="rId257"/>
              </p:custDataLst>
            </p:nvPr>
          </p:nvSpPr>
          <p:spPr>
            <a:xfrm>
              <a:off x="5128487" y="2572142"/>
              <a:ext cx="110264" cy="199634"/>
            </a:xfrm>
            <a:custGeom>
              <a:avLst/>
              <a:gdLst/>
              <a:ahLst/>
              <a:cxnLst/>
              <a:rect l="0" t="0" r="0" b="0"/>
              <a:pathLst>
                <a:path w="110264" h="199634">
                  <a:moveTo>
                    <a:pt x="5488" y="9133"/>
                  </a:moveTo>
                  <a:lnTo>
                    <a:pt x="5488" y="9133"/>
                  </a:lnTo>
                  <a:lnTo>
                    <a:pt x="5488" y="932"/>
                  </a:lnTo>
                  <a:lnTo>
                    <a:pt x="4430" y="491"/>
                  </a:lnTo>
                  <a:lnTo>
                    <a:pt x="432" y="0"/>
                  </a:lnTo>
                  <a:lnTo>
                    <a:pt x="0" y="928"/>
                  </a:lnTo>
                  <a:lnTo>
                    <a:pt x="21134" y="37632"/>
                  </a:lnTo>
                  <a:lnTo>
                    <a:pt x="51500" y="75793"/>
                  </a:lnTo>
                  <a:lnTo>
                    <a:pt x="78105" y="116885"/>
                  </a:lnTo>
                  <a:lnTo>
                    <a:pt x="105018" y="157169"/>
                  </a:lnTo>
                  <a:lnTo>
                    <a:pt x="110263" y="199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085"/>
            <p:cNvSpPr/>
            <p:nvPr>
              <p:custDataLst>
                <p:tags r:id="rId258"/>
              </p:custDataLst>
            </p:nvPr>
          </p:nvSpPr>
          <p:spPr>
            <a:xfrm>
              <a:off x="5029200" y="2501353"/>
              <a:ext cx="38101" cy="289473"/>
            </a:xfrm>
            <a:custGeom>
              <a:avLst/>
              <a:gdLst/>
              <a:ahLst/>
              <a:cxnLst/>
              <a:rect l="0" t="0" r="0" b="0"/>
              <a:pathLst>
                <a:path w="38101" h="289473">
                  <a:moveTo>
                    <a:pt x="0" y="22772"/>
                  </a:moveTo>
                  <a:lnTo>
                    <a:pt x="0" y="22772"/>
                  </a:lnTo>
                  <a:lnTo>
                    <a:pt x="5056" y="12659"/>
                  </a:lnTo>
                  <a:lnTo>
                    <a:pt x="5488" y="8622"/>
                  </a:lnTo>
                  <a:lnTo>
                    <a:pt x="3155" y="0"/>
                  </a:lnTo>
                  <a:lnTo>
                    <a:pt x="4220" y="182"/>
                  </a:lnTo>
                  <a:lnTo>
                    <a:pt x="5988" y="1362"/>
                  </a:lnTo>
                  <a:lnTo>
                    <a:pt x="11881" y="40139"/>
                  </a:lnTo>
                  <a:lnTo>
                    <a:pt x="16926" y="82246"/>
                  </a:lnTo>
                  <a:lnTo>
                    <a:pt x="18421" y="128235"/>
                  </a:lnTo>
                  <a:lnTo>
                    <a:pt x="21685" y="172554"/>
                  </a:lnTo>
                  <a:lnTo>
                    <a:pt x="27214" y="215342"/>
                  </a:lnTo>
                  <a:lnTo>
                    <a:pt x="29364" y="256210"/>
                  </a:lnTo>
                  <a:lnTo>
                    <a:pt x="38100" y="289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086"/>
            <p:cNvSpPr/>
            <p:nvPr>
              <p:custDataLst>
                <p:tags r:id="rId259"/>
              </p:custDataLst>
            </p:nvPr>
          </p:nvSpPr>
          <p:spPr>
            <a:xfrm>
              <a:off x="5140451" y="2562225"/>
              <a:ext cx="145925" cy="247651"/>
            </a:xfrm>
            <a:custGeom>
              <a:avLst/>
              <a:gdLst/>
              <a:ahLst/>
              <a:cxnLst/>
              <a:rect l="0" t="0" r="0" b="0"/>
              <a:pathLst>
                <a:path w="145925" h="247651">
                  <a:moveTo>
                    <a:pt x="145924" y="0"/>
                  </a:moveTo>
                  <a:lnTo>
                    <a:pt x="145924" y="0"/>
                  </a:lnTo>
                  <a:lnTo>
                    <a:pt x="140868" y="0"/>
                  </a:lnTo>
                  <a:lnTo>
                    <a:pt x="115527" y="15208"/>
                  </a:lnTo>
                  <a:lnTo>
                    <a:pt x="83797" y="44474"/>
                  </a:lnTo>
                  <a:lnTo>
                    <a:pt x="56948" y="86202"/>
                  </a:lnTo>
                  <a:lnTo>
                    <a:pt x="33326" y="130408"/>
                  </a:lnTo>
                  <a:lnTo>
                    <a:pt x="13216" y="175871"/>
                  </a:lnTo>
                  <a:lnTo>
                    <a:pt x="0" y="218067"/>
                  </a:lnTo>
                  <a:lnTo>
                    <a:pt x="3049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087"/>
            <p:cNvSpPr/>
            <p:nvPr>
              <p:custDataLst>
                <p:tags r:id="rId260"/>
              </p:custDataLst>
            </p:nvPr>
          </p:nvSpPr>
          <p:spPr>
            <a:xfrm>
              <a:off x="5324475" y="2461487"/>
              <a:ext cx="28460" cy="310289"/>
            </a:xfrm>
            <a:custGeom>
              <a:avLst/>
              <a:gdLst/>
              <a:ahLst/>
              <a:cxnLst/>
              <a:rect l="0" t="0" r="0" b="0"/>
              <a:pathLst>
                <a:path w="28460" h="310289">
                  <a:moveTo>
                    <a:pt x="19050" y="5488"/>
                  </a:moveTo>
                  <a:lnTo>
                    <a:pt x="19050" y="5488"/>
                  </a:lnTo>
                  <a:lnTo>
                    <a:pt x="24106" y="432"/>
                  </a:lnTo>
                  <a:lnTo>
                    <a:pt x="25595" y="0"/>
                  </a:lnTo>
                  <a:lnTo>
                    <a:pt x="26589" y="771"/>
                  </a:lnTo>
                  <a:lnTo>
                    <a:pt x="27251" y="2343"/>
                  </a:lnTo>
                  <a:lnTo>
                    <a:pt x="28459" y="41840"/>
                  </a:lnTo>
                  <a:lnTo>
                    <a:pt x="21021" y="89088"/>
                  </a:lnTo>
                  <a:lnTo>
                    <a:pt x="19634" y="131506"/>
                  </a:lnTo>
                  <a:lnTo>
                    <a:pt x="16401" y="169121"/>
                  </a:lnTo>
                  <a:lnTo>
                    <a:pt x="10883" y="215963"/>
                  </a:lnTo>
                  <a:lnTo>
                    <a:pt x="4871" y="255646"/>
                  </a:lnTo>
                  <a:lnTo>
                    <a:pt x="0" y="310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088"/>
            <p:cNvSpPr/>
            <p:nvPr>
              <p:custDataLst>
                <p:tags r:id="rId261"/>
              </p:custDataLst>
            </p:nvPr>
          </p:nvSpPr>
          <p:spPr>
            <a:xfrm>
              <a:off x="5554399" y="2647950"/>
              <a:ext cx="151077" cy="14466"/>
            </a:xfrm>
            <a:custGeom>
              <a:avLst/>
              <a:gdLst/>
              <a:ahLst/>
              <a:cxnLst/>
              <a:rect l="0" t="0" r="0" b="0"/>
              <a:pathLst>
                <a:path w="151077" h="14466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6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7" y="6546"/>
                  </a:lnTo>
                  <a:lnTo>
                    <a:pt x="2087" y="7539"/>
                  </a:lnTo>
                  <a:lnTo>
                    <a:pt x="9212" y="8936"/>
                  </a:lnTo>
                  <a:lnTo>
                    <a:pt x="23670" y="12172"/>
                  </a:lnTo>
                  <a:lnTo>
                    <a:pt x="31214" y="14465"/>
                  </a:lnTo>
                  <a:lnTo>
                    <a:pt x="48063" y="14190"/>
                  </a:lnTo>
                  <a:lnTo>
                    <a:pt x="87612" y="10139"/>
                  </a:lnTo>
                  <a:lnTo>
                    <a:pt x="1510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089"/>
            <p:cNvSpPr/>
            <p:nvPr>
              <p:custDataLst>
                <p:tags r:id="rId262"/>
              </p:custDataLst>
            </p:nvPr>
          </p:nvSpPr>
          <p:spPr>
            <a:xfrm>
              <a:off x="5610617" y="2571750"/>
              <a:ext cx="18659" cy="180976"/>
            </a:xfrm>
            <a:custGeom>
              <a:avLst/>
              <a:gdLst/>
              <a:ahLst/>
              <a:cxnLst/>
              <a:rect l="0" t="0" r="0" b="0"/>
              <a:pathLst>
                <a:path w="18659" h="180976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491" y="1058"/>
                  </a:lnTo>
                  <a:lnTo>
                    <a:pt x="0" y="5056"/>
                  </a:lnTo>
                  <a:lnTo>
                    <a:pt x="7199" y="47559"/>
                  </a:lnTo>
                  <a:lnTo>
                    <a:pt x="15424" y="94183"/>
                  </a:lnTo>
                  <a:lnTo>
                    <a:pt x="18232" y="134673"/>
                  </a:lnTo>
                  <a:lnTo>
                    <a:pt x="18658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954"/>
          <p:cNvGrpSpPr/>
          <p:nvPr/>
        </p:nvGrpSpPr>
        <p:grpSpPr>
          <a:xfrm>
            <a:off x="5972175" y="2461919"/>
            <a:ext cx="342864" cy="347957"/>
            <a:chOff x="5972175" y="2461919"/>
            <a:chExt cx="342864" cy="347957"/>
          </a:xfrm>
        </p:grpSpPr>
        <p:sp>
          <p:nvSpPr>
            <p:cNvPr id="93" name="SMARTInkShape-4090"/>
            <p:cNvSpPr/>
            <p:nvPr>
              <p:custDataLst>
                <p:tags r:id="rId253"/>
              </p:custDataLst>
            </p:nvPr>
          </p:nvSpPr>
          <p:spPr>
            <a:xfrm>
              <a:off x="5972175" y="2515924"/>
              <a:ext cx="1" cy="293952"/>
            </a:xfrm>
            <a:custGeom>
              <a:avLst/>
              <a:gdLst/>
              <a:ahLst/>
              <a:cxnLst/>
              <a:rect l="0" t="0" r="0" b="0"/>
              <a:pathLst>
                <a:path w="1" h="2939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37813"/>
                  </a:lnTo>
                  <a:lnTo>
                    <a:pt x="0" y="85233"/>
                  </a:lnTo>
                  <a:lnTo>
                    <a:pt x="0" y="130309"/>
                  </a:lnTo>
                  <a:lnTo>
                    <a:pt x="0" y="170205"/>
                  </a:lnTo>
                  <a:lnTo>
                    <a:pt x="0" y="210484"/>
                  </a:lnTo>
                  <a:lnTo>
                    <a:pt x="0" y="256880"/>
                  </a:lnTo>
                  <a:lnTo>
                    <a:pt x="0" y="293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091"/>
            <p:cNvSpPr/>
            <p:nvPr>
              <p:custDataLst>
                <p:tags r:id="rId254"/>
              </p:custDataLst>
            </p:nvPr>
          </p:nvSpPr>
          <p:spPr>
            <a:xfrm>
              <a:off x="6067425" y="2533650"/>
              <a:ext cx="95251" cy="123826"/>
            </a:xfrm>
            <a:custGeom>
              <a:avLst/>
              <a:gdLst/>
              <a:ahLst/>
              <a:cxnLst/>
              <a:rect l="0" t="0" r="0" b="0"/>
              <a:pathLst>
                <a:path w="95251" h="123826">
                  <a:moveTo>
                    <a:pt x="0" y="0"/>
                  </a:moveTo>
                  <a:lnTo>
                    <a:pt x="0" y="0"/>
                  </a:lnTo>
                  <a:lnTo>
                    <a:pt x="22120" y="41418"/>
                  </a:lnTo>
                  <a:lnTo>
                    <a:pt x="60269" y="88482"/>
                  </a:lnTo>
                  <a:lnTo>
                    <a:pt x="9525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092"/>
            <p:cNvSpPr/>
            <p:nvPr>
              <p:custDataLst>
                <p:tags r:id="rId255"/>
              </p:custDataLst>
            </p:nvPr>
          </p:nvSpPr>
          <p:spPr>
            <a:xfrm>
              <a:off x="6172763" y="2544891"/>
              <a:ext cx="47063" cy="226885"/>
            </a:xfrm>
            <a:custGeom>
              <a:avLst/>
              <a:gdLst/>
              <a:ahLst/>
              <a:cxnLst/>
              <a:rect l="0" t="0" r="0" b="0"/>
              <a:pathLst>
                <a:path w="47063" h="226885">
                  <a:moveTo>
                    <a:pt x="47062" y="17334"/>
                  </a:moveTo>
                  <a:lnTo>
                    <a:pt x="47062" y="17334"/>
                  </a:lnTo>
                  <a:lnTo>
                    <a:pt x="47062" y="0"/>
                  </a:lnTo>
                  <a:lnTo>
                    <a:pt x="36949" y="3849"/>
                  </a:lnTo>
                  <a:lnTo>
                    <a:pt x="25603" y="11692"/>
                  </a:lnTo>
                  <a:lnTo>
                    <a:pt x="5855" y="43353"/>
                  </a:lnTo>
                  <a:lnTo>
                    <a:pt x="1339" y="56911"/>
                  </a:lnTo>
                  <a:lnTo>
                    <a:pt x="0" y="72687"/>
                  </a:lnTo>
                  <a:lnTo>
                    <a:pt x="7687" y="119643"/>
                  </a:lnTo>
                  <a:lnTo>
                    <a:pt x="8850" y="165785"/>
                  </a:lnTo>
                  <a:lnTo>
                    <a:pt x="9999" y="203840"/>
                  </a:lnTo>
                  <a:lnTo>
                    <a:pt x="18487" y="226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093"/>
            <p:cNvSpPr/>
            <p:nvPr>
              <p:custDataLst>
                <p:tags r:id="rId256"/>
              </p:custDataLst>
            </p:nvPr>
          </p:nvSpPr>
          <p:spPr>
            <a:xfrm>
              <a:off x="6286500" y="2461919"/>
              <a:ext cx="28539" cy="347957"/>
            </a:xfrm>
            <a:custGeom>
              <a:avLst/>
              <a:gdLst/>
              <a:ahLst/>
              <a:cxnLst/>
              <a:rect l="0" t="0" r="0" b="0"/>
              <a:pathLst>
                <a:path w="28539" h="347957">
                  <a:moveTo>
                    <a:pt x="9525" y="5056"/>
                  </a:moveTo>
                  <a:lnTo>
                    <a:pt x="9525" y="5056"/>
                  </a:lnTo>
                  <a:lnTo>
                    <a:pt x="9525" y="0"/>
                  </a:lnTo>
                  <a:lnTo>
                    <a:pt x="10583" y="12681"/>
                  </a:lnTo>
                  <a:lnTo>
                    <a:pt x="19226" y="56329"/>
                  </a:lnTo>
                  <a:lnTo>
                    <a:pt x="27135" y="100786"/>
                  </a:lnTo>
                  <a:lnTo>
                    <a:pt x="28148" y="144193"/>
                  </a:lnTo>
                  <a:lnTo>
                    <a:pt x="28448" y="182101"/>
                  </a:lnTo>
                  <a:lnTo>
                    <a:pt x="28538" y="228611"/>
                  </a:lnTo>
                  <a:lnTo>
                    <a:pt x="25736" y="261399"/>
                  </a:lnTo>
                  <a:lnTo>
                    <a:pt x="15387" y="306787"/>
                  </a:lnTo>
                  <a:lnTo>
                    <a:pt x="0" y="347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SMARTInkShape-4094"/>
          <p:cNvSpPr/>
          <p:nvPr>
            <p:custDataLst>
              <p:tags r:id="rId2"/>
            </p:custDataLst>
          </p:nvPr>
        </p:nvSpPr>
        <p:spPr>
          <a:xfrm>
            <a:off x="4114835" y="2536205"/>
            <a:ext cx="266655" cy="305816"/>
          </a:xfrm>
          <a:custGeom>
            <a:avLst/>
            <a:gdLst/>
            <a:ahLst/>
            <a:cxnLst/>
            <a:rect l="0" t="0" r="0" b="0"/>
            <a:pathLst>
              <a:path w="266655" h="305816">
                <a:moveTo>
                  <a:pt x="9490" y="73645"/>
                </a:moveTo>
                <a:lnTo>
                  <a:pt x="9490" y="73645"/>
                </a:lnTo>
                <a:lnTo>
                  <a:pt x="14547" y="78701"/>
                </a:lnTo>
                <a:lnTo>
                  <a:pt x="17029" y="84006"/>
                </a:lnTo>
                <a:lnTo>
                  <a:pt x="18840" y="130555"/>
                </a:lnTo>
                <a:lnTo>
                  <a:pt x="18981" y="173904"/>
                </a:lnTo>
                <a:lnTo>
                  <a:pt x="11471" y="220734"/>
                </a:lnTo>
                <a:lnTo>
                  <a:pt x="8693" y="263250"/>
                </a:lnTo>
                <a:lnTo>
                  <a:pt x="6842" y="266723"/>
                </a:lnTo>
                <a:lnTo>
                  <a:pt x="4550" y="269039"/>
                </a:lnTo>
                <a:lnTo>
                  <a:pt x="3021" y="268466"/>
                </a:lnTo>
                <a:lnTo>
                  <a:pt x="1323" y="262185"/>
                </a:lnTo>
                <a:lnTo>
                  <a:pt x="144" y="221710"/>
                </a:lnTo>
                <a:lnTo>
                  <a:pt x="0" y="184502"/>
                </a:lnTo>
                <a:lnTo>
                  <a:pt x="5032" y="148237"/>
                </a:lnTo>
                <a:lnTo>
                  <a:pt x="8169" y="103978"/>
                </a:lnTo>
                <a:lnTo>
                  <a:pt x="16833" y="63370"/>
                </a:lnTo>
                <a:lnTo>
                  <a:pt x="30584" y="18124"/>
                </a:lnTo>
                <a:lnTo>
                  <a:pt x="33078" y="14406"/>
                </a:lnTo>
                <a:lnTo>
                  <a:pt x="37915" y="12986"/>
                </a:lnTo>
                <a:lnTo>
                  <a:pt x="51757" y="14229"/>
                </a:lnTo>
                <a:lnTo>
                  <a:pt x="57777" y="18160"/>
                </a:lnTo>
                <a:lnTo>
                  <a:pt x="95108" y="64044"/>
                </a:lnTo>
                <a:lnTo>
                  <a:pt x="112989" y="94875"/>
                </a:lnTo>
                <a:lnTo>
                  <a:pt x="131769" y="131225"/>
                </a:lnTo>
                <a:lnTo>
                  <a:pt x="154730" y="169611"/>
                </a:lnTo>
                <a:lnTo>
                  <a:pt x="175724" y="208234"/>
                </a:lnTo>
                <a:lnTo>
                  <a:pt x="193371" y="249727"/>
                </a:lnTo>
                <a:lnTo>
                  <a:pt x="214791" y="296832"/>
                </a:lnTo>
                <a:lnTo>
                  <a:pt x="217151" y="304426"/>
                </a:lnTo>
                <a:lnTo>
                  <a:pt x="218839" y="305815"/>
                </a:lnTo>
                <a:lnTo>
                  <a:pt x="221023" y="305684"/>
                </a:lnTo>
                <a:lnTo>
                  <a:pt x="223537" y="304537"/>
                </a:lnTo>
                <a:lnTo>
                  <a:pt x="232132" y="287755"/>
                </a:lnTo>
                <a:lnTo>
                  <a:pt x="244844" y="244441"/>
                </a:lnTo>
                <a:lnTo>
                  <a:pt x="253796" y="198442"/>
                </a:lnTo>
                <a:lnTo>
                  <a:pt x="256480" y="158425"/>
                </a:lnTo>
                <a:lnTo>
                  <a:pt x="259767" y="119932"/>
                </a:lnTo>
                <a:lnTo>
                  <a:pt x="265303" y="72793"/>
                </a:lnTo>
                <a:lnTo>
                  <a:pt x="266486" y="27998"/>
                </a:lnTo>
                <a:lnTo>
                  <a:pt x="266654" y="0"/>
                </a:lnTo>
                <a:lnTo>
                  <a:pt x="265600" y="207"/>
                </a:lnTo>
                <a:lnTo>
                  <a:pt x="257140" y="697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SMARTInkShape-Group956"/>
          <p:cNvGrpSpPr/>
          <p:nvPr/>
        </p:nvGrpSpPr>
        <p:grpSpPr>
          <a:xfrm>
            <a:off x="6582168" y="2597870"/>
            <a:ext cx="1089328" cy="154856"/>
            <a:chOff x="6582168" y="2597870"/>
            <a:chExt cx="1089328" cy="154856"/>
          </a:xfrm>
        </p:grpSpPr>
        <p:sp>
          <p:nvSpPr>
            <p:cNvPr id="99" name="SMARTInkShape-4095"/>
            <p:cNvSpPr/>
            <p:nvPr>
              <p:custDataLst>
                <p:tags r:id="rId247"/>
              </p:custDataLst>
            </p:nvPr>
          </p:nvSpPr>
          <p:spPr>
            <a:xfrm>
              <a:off x="6582168" y="2651987"/>
              <a:ext cx="104383" cy="5489"/>
            </a:xfrm>
            <a:custGeom>
              <a:avLst/>
              <a:gdLst/>
              <a:ahLst/>
              <a:cxnLst/>
              <a:rect l="0" t="0" r="0" b="0"/>
              <a:pathLst>
                <a:path w="104383" h="5489">
                  <a:moveTo>
                    <a:pt x="9132" y="5488"/>
                  </a:moveTo>
                  <a:lnTo>
                    <a:pt x="9132" y="5488"/>
                  </a:lnTo>
                  <a:lnTo>
                    <a:pt x="0" y="5488"/>
                  </a:lnTo>
                  <a:lnTo>
                    <a:pt x="43466" y="5488"/>
                  </a:lnTo>
                  <a:lnTo>
                    <a:pt x="74827" y="0"/>
                  </a:lnTo>
                  <a:lnTo>
                    <a:pt x="104382" y="5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096"/>
            <p:cNvSpPr/>
            <p:nvPr>
              <p:custDataLst>
                <p:tags r:id="rId248"/>
              </p:custDataLst>
            </p:nvPr>
          </p:nvSpPr>
          <p:spPr>
            <a:xfrm>
              <a:off x="6602150" y="2733675"/>
              <a:ext cx="93926" cy="17335"/>
            </a:xfrm>
            <a:custGeom>
              <a:avLst/>
              <a:gdLst/>
              <a:ahLst/>
              <a:cxnLst/>
              <a:rect l="0" t="0" r="0" b="0"/>
              <a:pathLst>
                <a:path w="93926" h="17335">
                  <a:moveTo>
                    <a:pt x="8200" y="0"/>
                  </a:moveTo>
                  <a:lnTo>
                    <a:pt x="8200" y="0"/>
                  </a:lnTo>
                  <a:lnTo>
                    <a:pt x="3144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1675" y="15188"/>
                  </a:lnTo>
                  <a:lnTo>
                    <a:pt x="9181" y="17334"/>
                  </a:lnTo>
                  <a:lnTo>
                    <a:pt x="19572" y="15465"/>
                  </a:lnTo>
                  <a:lnTo>
                    <a:pt x="62810" y="3761"/>
                  </a:lnTo>
                  <a:lnTo>
                    <a:pt x="93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097"/>
            <p:cNvSpPr/>
            <p:nvPr>
              <p:custDataLst>
                <p:tags r:id="rId249"/>
              </p:custDataLst>
            </p:nvPr>
          </p:nvSpPr>
          <p:spPr>
            <a:xfrm>
              <a:off x="7010400" y="2597870"/>
              <a:ext cx="114301" cy="135806"/>
            </a:xfrm>
            <a:custGeom>
              <a:avLst/>
              <a:gdLst/>
              <a:ahLst/>
              <a:cxnLst/>
              <a:rect l="0" t="0" r="0" b="0"/>
              <a:pathLst>
                <a:path w="114301" h="135806">
                  <a:moveTo>
                    <a:pt x="0" y="2455"/>
                  </a:moveTo>
                  <a:lnTo>
                    <a:pt x="0" y="2455"/>
                  </a:lnTo>
                  <a:lnTo>
                    <a:pt x="5056" y="2455"/>
                  </a:lnTo>
                  <a:lnTo>
                    <a:pt x="6545" y="4572"/>
                  </a:lnTo>
                  <a:lnTo>
                    <a:pt x="9132" y="23914"/>
                  </a:lnTo>
                  <a:lnTo>
                    <a:pt x="9491" y="65121"/>
                  </a:lnTo>
                  <a:lnTo>
                    <a:pt x="391" y="104769"/>
                  </a:lnTo>
                  <a:lnTo>
                    <a:pt x="1319" y="104532"/>
                  </a:lnTo>
                  <a:lnTo>
                    <a:pt x="5173" y="101444"/>
                  </a:lnTo>
                  <a:lnTo>
                    <a:pt x="7591" y="90900"/>
                  </a:lnTo>
                  <a:lnTo>
                    <a:pt x="10782" y="75631"/>
                  </a:lnTo>
                  <a:lnTo>
                    <a:pt x="30870" y="30632"/>
                  </a:lnTo>
                  <a:lnTo>
                    <a:pt x="40532" y="17447"/>
                  </a:lnTo>
                  <a:lnTo>
                    <a:pt x="63981" y="360"/>
                  </a:lnTo>
                  <a:lnTo>
                    <a:pt x="69112" y="0"/>
                  </a:lnTo>
                  <a:lnTo>
                    <a:pt x="73591" y="1877"/>
                  </a:lnTo>
                  <a:lnTo>
                    <a:pt x="81390" y="9606"/>
                  </a:lnTo>
                  <a:lnTo>
                    <a:pt x="91732" y="27975"/>
                  </a:lnTo>
                  <a:lnTo>
                    <a:pt x="107904" y="72987"/>
                  </a:lnTo>
                  <a:lnTo>
                    <a:pt x="113457" y="106902"/>
                  </a:lnTo>
                  <a:lnTo>
                    <a:pt x="114300" y="135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098"/>
            <p:cNvSpPr/>
            <p:nvPr>
              <p:custDataLst>
                <p:tags r:id="rId250"/>
              </p:custDataLst>
            </p:nvPr>
          </p:nvSpPr>
          <p:spPr>
            <a:xfrm>
              <a:off x="7239000" y="2676917"/>
              <a:ext cx="142876" cy="9134"/>
            </a:xfrm>
            <a:custGeom>
              <a:avLst/>
              <a:gdLst/>
              <a:ahLst/>
              <a:cxnLst/>
              <a:rect l="0" t="0" r="0" b="0"/>
              <a:pathLst>
                <a:path w="142876" h="91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21754" y="744"/>
                  </a:lnTo>
                  <a:lnTo>
                    <a:pt x="64026" y="7819"/>
                  </a:lnTo>
                  <a:lnTo>
                    <a:pt x="142875" y="9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099"/>
            <p:cNvSpPr/>
            <p:nvPr>
              <p:custDataLst>
                <p:tags r:id="rId251"/>
              </p:custDataLst>
            </p:nvPr>
          </p:nvSpPr>
          <p:spPr>
            <a:xfrm>
              <a:off x="7305791" y="2609850"/>
              <a:ext cx="18935" cy="142876"/>
            </a:xfrm>
            <a:custGeom>
              <a:avLst/>
              <a:gdLst/>
              <a:ahLst/>
              <a:cxnLst/>
              <a:rect l="0" t="0" r="0" b="0"/>
              <a:pathLst>
                <a:path w="18935" h="142876">
                  <a:moveTo>
                    <a:pt x="9409" y="0"/>
                  </a:moveTo>
                  <a:lnTo>
                    <a:pt x="9409" y="0"/>
                  </a:lnTo>
                  <a:lnTo>
                    <a:pt x="4353" y="5056"/>
                  </a:lnTo>
                  <a:lnTo>
                    <a:pt x="1871" y="10361"/>
                  </a:lnTo>
                  <a:lnTo>
                    <a:pt x="0" y="55169"/>
                  </a:lnTo>
                  <a:lnTo>
                    <a:pt x="7511" y="94859"/>
                  </a:lnTo>
                  <a:lnTo>
                    <a:pt x="1893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100"/>
            <p:cNvSpPr/>
            <p:nvPr>
              <p:custDataLst>
                <p:tags r:id="rId252"/>
              </p:custDataLst>
            </p:nvPr>
          </p:nvSpPr>
          <p:spPr>
            <a:xfrm>
              <a:off x="7462374" y="2609850"/>
              <a:ext cx="209122" cy="142876"/>
            </a:xfrm>
            <a:custGeom>
              <a:avLst/>
              <a:gdLst/>
              <a:ahLst/>
              <a:cxnLst/>
              <a:rect l="0" t="0" r="0" b="0"/>
              <a:pathLst>
                <a:path w="209122" h="142876">
                  <a:moveTo>
                    <a:pt x="14751" y="0"/>
                  </a:moveTo>
                  <a:lnTo>
                    <a:pt x="14751" y="0"/>
                  </a:lnTo>
                  <a:lnTo>
                    <a:pt x="11929" y="44654"/>
                  </a:lnTo>
                  <a:lnTo>
                    <a:pt x="6551" y="85138"/>
                  </a:lnTo>
                  <a:lnTo>
                    <a:pt x="0" y="115046"/>
                  </a:lnTo>
                  <a:lnTo>
                    <a:pt x="4329" y="130731"/>
                  </a:lnTo>
                  <a:lnTo>
                    <a:pt x="10471" y="126541"/>
                  </a:lnTo>
                  <a:lnTo>
                    <a:pt x="31662" y="106605"/>
                  </a:lnTo>
                  <a:lnTo>
                    <a:pt x="55560" y="61531"/>
                  </a:lnTo>
                  <a:lnTo>
                    <a:pt x="77165" y="15966"/>
                  </a:lnTo>
                  <a:lnTo>
                    <a:pt x="79532" y="12388"/>
                  </a:lnTo>
                  <a:lnTo>
                    <a:pt x="81222" y="12492"/>
                  </a:lnTo>
                  <a:lnTo>
                    <a:pt x="85921" y="15430"/>
                  </a:lnTo>
                  <a:lnTo>
                    <a:pt x="86540" y="17695"/>
                  </a:lnTo>
                  <a:lnTo>
                    <a:pt x="85893" y="20263"/>
                  </a:lnTo>
                  <a:lnTo>
                    <a:pt x="84403" y="23034"/>
                  </a:lnTo>
                  <a:lnTo>
                    <a:pt x="78996" y="63646"/>
                  </a:lnTo>
                  <a:lnTo>
                    <a:pt x="72316" y="100835"/>
                  </a:lnTo>
                  <a:lnTo>
                    <a:pt x="73236" y="102148"/>
                  </a:lnTo>
                  <a:lnTo>
                    <a:pt x="77081" y="103608"/>
                  </a:lnTo>
                  <a:lnTo>
                    <a:pt x="79587" y="101880"/>
                  </a:lnTo>
                  <a:lnTo>
                    <a:pt x="108093" y="58595"/>
                  </a:lnTo>
                  <a:lnTo>
                    <a:pt x="127381" y="32035"/>
                  </a:lnTo>
                  <a:lnTo>
                    <a:pt x="136423" y="24821"/>
                  </a:lnTo>
                  <a:lnTo>
                    <a:pt x="147463" y="17938"/>
                  </a:lnTo>
                  <a:lnTo>
                    <a:pt x="150850" y="15134"/>
                  </a:lnTo>
                  <a:lnTo>
                    <a:pt x="156283" y="15381"/>
                  </a:lnTo>
                  <a:lnTo>
                    <a:pt x="170787" y="21299"/>
                  </a:lnTo>
                  <a:lnTo>
                    <a:pt x="191747" y="41589"/>
                  </a:lnTo>
                  <a:lnTo>
                    <a:pt x="199249" y="58701"/>
                  </a:lnTo>
                  <a:lnTo>
                    <a:pt x="209121" y="100613"/>
                  </a:lnTo>
                  <a:lnTo>
                    <a:pt x="20525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957"/>
          <p:cNvGrpSpPr/>
          <p:nvPr/>
        </p:nvGrpSpPr>
        <p:grpSpPr>
          <a:xfrm>
            <a:off x="1857375" y="3123569"/>
            <a:ext cx="381001" cy="378028"/>
            <a:chOff x="1857375" y="3123569"/>
            <a:chExt cx="381001" cy="378028"/>
          </a:xfrm>
        </p:grpSpPr>
        <p:sp>
          <p:nvSpPr>
            <p:cNvPr id="106" name="SMARTInkShape-4101"/>
            <p:cNvSpPr/>
            <p:nvPr>
              <p:custDataLst>
                <p:tags r:id="rId242"/>
              </p:custDataLst>
            </p:nvPr>
          </p:nvSpPr>
          <p:spPr>
            <a:xfrm>
              <a:off x="1857375" y="3153167"/>
              <a:ext cx="57151" cy="304409"/>
            </a:xfrm>
            <a:custGeom>
              <a:avLst/>
              <a:gdLst/>
              <a:ahLst/>
              <a:cxnLst/>
              <a:rect l="0" t="0" r="0" b="0"/>
              <a:pathLst>
                <a:path w="57151" h="304409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6" y="0"/>
                  </a:lnTo>
                  <a:lnTo>
                    <a:pt x="6546" y="1986"/>
                  </a:lnTo>
                  <a:lnTo>
                    <a:pt x="19712" y="45758"/>
                  </a:lnTo>
                  <a:lnTo>
                    <a:pt x="31881" y="87511"/>
                  </a:lnTo>
                  <a:lnTo>
                    <a:pt x="38158" y="119109"/>
                  </a:lnTo>
                  <a:lnTo>
                    <a:pt x="44820" y="164132"/>
                  </a:lnTo>
                  <a:lnTo>
                    <a:pt x="46794" y="203225"/>
                  </a:lnTo>
                  <a:lnTo>
                    <a:pt x="50201" y="239856"/>
                  </a:lnTo>
                  <a:lnTo>
                    <a:pt x="57150" y="304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102"/>
            <p:cNvSpPr/>
            <p:nvPr>
              <p:custDataLst>
                <p:tags r:id="rId243"/>
              </p:custDataLst>
            </p:nvPr>
          </p:nvSpPr>
          <p:spPr>
            <a:xfrm>
              <a:off x="1866900" y="3123569"/>
              <a:ext cx="190501" cy="334007"/>
            </a:xfrm>
            <a:custGeom>
              <a:avLst/>
              <a:gdLst/>
              <a:ahLst/>
              <a:cxnLst/>
              <a:rect l="0" t="0" r="0" b="0"/>
              <a:pathLst>
                <a:path w="190501" h="334007">
                  <a:moveTo>
                    <a:pt x="0" y="200656"/>
                  </a:moveTo>
                  <a:lnTo>
                    <a:pt x="0" y="200656"/>
                  </a:lnTo>
                  <a:lnTo>
                    <a:pt x="0" y="190543"/>
                  </a:lnTo>
                  <a:lnTo>
                    <a:pt x="1058" y="187564"/>
                  </a:lnTo>
                  <a:lnTo>
                    <a:pt x="2822" y="185578"/>
                  </a:lnTo>
                  <a:lnTo>
                    <a:pt x="7604" y="183371"/>
                  </a:lnTo>
                  <a:lnTo>
                    <a:pt x="13258" y="182391"/>
                  </a:lnTo>
                  <a:lnTo>
                    <a:pt x="53257" y="189876"/>
                  </a:lnTo>
                  <a:lnTo>
                    <a:pt x="82925" y="185703"/>
                  </a:lnTo>
                  <a:lnTo>
                    <a:pt x="100709" y="177783"/>
                  </a:lnTo>
                  <a:lnTo>
                    <a:pt x="129372" y="155451"/>
                  </a:lnTo>
                  <a:lnTo>
                    <a:pt x="151458" y="112101"/>
                  </a:lnTo>
                  <a:lnTo>
                    <a:pt x="158331" y="98857"/>
                  </a:lnTo>
                  <a:lnTo>
                    <a:pt x="168545" y="58682"/>
                  </a:lnTo>
                  <a:lnTo>
                    <a:pt x="177614" y="12391"/>
                  </a:lnTo>
                  <a:lnTo>
                    <a:pt x="179979" y="0"/>
                  </a:lnTo>
                  <a:lnTo>
                    <a:pt x="180532" y="4231"/>
                  </a:lnTo>
                  <a:lnTo>
                    <a:pt x="180888" y="47007"/>
                  </a:lnTo>
                  <a:lnTo>
                    <a:pt x="180949" y="91043"/>
                  </a:lnTo>
                  <a:lnTo>
                    <a:pt x="180967" y="135487"/>
                  </a:lnTo>
                  <a:lnTo>
                    <a:pt x="180973" y="171822"/>
                  </a:lnTo>
                  <a:lnTo>
                    <a:pt x="180974" y="214102"/>
                  </a:lnTo>
                  <a:lnTo>
                    <a:pt x="180975" y="261207"/>
                  </a:lnTo>
                  <a:lnTo>
                    <a:pt x="180975" y="301634"/>
                  </a:lnTo>
                  <a:lnTo>
                    <a:pt x="190500" y="334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103"/>
            <p:cNvSpPr/>
            <p:nvPr>
              <p:custDataLst>
                <p:tags r:id="rId244"/>
              </p:custDataLst>
            </p:nvPr>
          </p:nvSpPr>
          <p:spPr>
            <a:xfrm>
              <a:off x="2095667" y="3352800"/>
              <a:ext cx="54967" cy="148797"/>
            </a:xfrm>
            <a:custGeom>
              <a:avLst/>
              <a:gdLst/>
              <a:ahLst/>
              <a:cxnLst/>
              <a:rect l="0" t="0" r="0" b="0"/>
              <a:pathLst>
                <a:path w="54967" h="148797">
                  <a:moveTo>
                    <a:pt x="47458" y="38100"/>
                  </a:moveTo>
                  <a:lnTo>
                    <a:pt x="47458" y="38100"/>
                  </a:lnTo>
                  <a:lnTo>
                    <a:pt x="37345" y="38100"/>
                  </a:lnTo>
                  <a:lnTo>
                    <a:pt x="29558" y="35278"/>
                  </a:lnTo>
                  <a:lnTo>
                    <a:pt x="26000" y="33043"/>
                  </a:lnTo>
                  <a:lnTo>
                    <a:pt x="22569" y="33670"/>
                  </a:lnTo>
                  <a:lnTo>
                    <a:pt x="6250" y="50426"/>
                  </a:lnTo>
                  <a:lnTo>
                    <a:pt x="1734" y="75383"/>
                  </a:lnTo>
                  <a:lnTo>
                    <a:pt x="0" y="120021"/>
                  </a:lnTo>
                  <a:lnTo>
                    <a:pt x="5551" y="133071"/>
                  </a:lnTo>
                  <a:lnTo>
                    <a:pt x="9995" y="139514"/>
                  </a:lnTo>
                  <a:lnTo>
                    <a:pt x="20577" y="146673"/>
                  </a:lnTo>
                  <a:lnTo>
                    <a:pt x="26363" y="148582"/>
                  </a:lnTo>
                  <a:lnTo>
                    <a:pt x="31278" y="148796"/>
                  </a:lnTo>
                  <a:lnTo>
                    <a:pt x="39561" y="146212"/>
                  </a:lnTo>
                  <a:lnTo>
                    <a:pt x="46771" y="138714"/>
                  </a:lnTo>
                  <a:lnTo>
                    <a:pt x="50175" y="133751"/>
                  </a:lnTo>
                  <a:lnTo>
                    <a:pt x="54966" y="111597"/>
                  </a:lnTo>
                  <a:lnTo>
                    <a:pt x="49178" y="69141"/>
                  </a:lnTo>
                  <a:lnTo>
                    <a:pt x="40070" y="24075"/>
                  </a:lnTo>
                  <a:lnTo>
                    <a:pt x="379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104"/>
            <p:cNvSpPr/>
            <p:nvPr>
              <p:custDataLst>
                <p:tags r:id="rId245"/>
              </p:custDataLst>
            </p:nvPr>
          </p:nvSpPr>
          <p:spPr>
            <a:xfrm>
              <a:off x="2238375" y="3252062"/>
              <a:ext cx="1" cy="24539"/>
            </a:xfrm>
            <a:custGeom>
              <a:avLst/>
              <a:gdLst/>
              <a:ahLst/>
              <a:cxnLst/>
              <a:rect l="0" t="0" r="0" b="0"/>
              <a:pathLst>
                <a:path w="1" h="245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4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105"/>
            <p:cNvSpPr/>
            <p:nvPr>
              <p:custDataLst>
                <p:tags r:id="rId246"/>
              </p:custDataLst>
            </p:nvPr>
          </p:nvSpPr>
          <p:spPr>
            <a:xfrm>
              <a:off x="2220649" y="3390900"/>
              <a:ext cx="8202" cy="30544"/>
            </a:xfrm>
            <a:custGeom>
              <a:avLst/>
              <a:gdLst/>
              <a:ahLst/>
              <a:cxnLst/>
              <a:rect l="0" t="0" r="0" b="0"/>
              <a:pathLst>
                <a:path w="8202" h="30544">
                  <a:moveTo>
                    <a:pt x="8201" y="0"/>
                  </a:moveTo>
                  <a:lnTo>
                    <a:pt x="8201" y="0"/>
                  </a:lnTo>
                  <a:lnTo>
                    <a:pt x="8201" y="5057"/>
                  </a:lnTo>
                  <a:lnTo>
                    <a:pt x="5379" y="10361"/>
                  </a:lnTo>
                  <a:lnTo>
                    <a:pt x="3145" y="13257"/>
                  </a:lnTo>
                  <a:lnTo>
                    <a:pt x="662" y="22120"/>
                  </a:lnTo>
                  <a:lnTo>
                    <a:pt x="0" y="27446"/>
                  </a:lnTo>
                  <a:lnTo>
                    <a:pt x="617" y="29939"/>
                  </a:lnTo>
                  <a:lnTo>
                    <a:pt x="2087" y="30543"/>
                  </a:lnTo>
                  <a:lnTo>
                    <a:pt x="8201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958"/>
          <p:cNvGrpSpPr/>
          <p:nvPr/>
        </p:nvGrpSpPr>
        <p:grpSpPr>
          <a:xfrm>
            <a:off x="2524125" y="3190875"/>
            <a:ext cx="466726" cy="257176"/>
            <a:chOff x="2524125" y="3190875"/>
            <a:chExt cx="466726" cy="257176"/>
          </a:xfrm>
        </p:grpSpPr>
        <p:sp>
          <p:nvSpPr>
            <p:cNvPr id="112" name="SMARTInkShape-4106"/>
            <p:cNvSpPr/>
            <p:nvPr>
              <p:custDataLst>
                <p:tags r:id="rId238"/>
              </p:custDataLst>
            </p:nvPr>
          </p:nvSpPr>
          <p:spPr>
            <a:xfrm>
              <a:off x="2524125" y="3213962"/>
              <a:ext cx="180976" cy="224564"/>
            </a:xfrm>
            <a:custGeom>
              <a:avLst/>
              <a:gdLst/>
              <a:ahLst/>
              <a:cxnLst/>
              <a:rect l="0" t="0" r="0" b="0"/>
              <a:pathLst>
                <a:path w="180976" h="22456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3"/>
                  </a:lnTo>
                  <a:lnTo>
                    <a:pt x="32493" y="45401"/>
                  </a:lnTo>
                  <a:lnTo>
                    <a:pt x="63598" y="86395"/>
                  </a:lnTo>
                  <a:lnTo>
                    <a:pt x="106665" y="131050"/>
                  </a:lnTo>
                  <a:lnTo>
                    <a:pt x="142288" y="174345"/>
                  </a:lnTo>
                  <a:lnTo>
                    <a:pt x="180975" y="224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107"/>
            <p:cNvSpPr/>
            <p:nvPr>
              <p:custDataLst>
                <p:tags r:id="rId239"/>
              </p:custDataLst>
            </p:nvPr>
          </p:nvSpPr>
          <p:spPr>
            <a:xfrm>
              <a:off x="2562225" y="3190875"/>
              <a:ext cx="152401" cy="257176"/>
            </a:xfrm>
            <a:custGeom>
              <a:avLst/>
              <a:gdLst/>
              <a:ahLst/>
              <a:cxnLst/>
              <a:rect l="0" t="0" r="0" b="0"/>
              <a:pathLst>
                <a:path w="152401" h="257176">
                  <a:moveTo>
                    <a:pt x="152400" y="0"/>
                  </a:moveTo>
                  <a:lnTo>
                    <a:pt x="152400" y="0"/>
                  </a:lnTo>
                  <a:lnTo>
                    <a:pt x="134086" y="23370"/>
                  </a:lnTo>
                  <a:lnTo>
                    <a:pt x="107276" y="69138"/>
                  </a:lnTo>
                  <a:lnTo>
                    <a:pt x="81625" y="111842"/>
                  </a:lnTo>
                  <a:lnTo>
                    <a:pt x="50678" y="158596"/>
                  </a:lnTo>
                  <a:lnTo>
                    <a:pt x="25376" y="205913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108"/>
            <p:cNvSpPr/>
            <p:nvPr>
              <p:custDataLst>
                <p:tags r:id="rId240"/>
              </p:custDataLst>
            </p:nvPr>
          </p:nvSpPr>
          <p:spPr>
            <a:xfrm>
              <a:off x="2878141" y="3343275"/>
              <a:ext cx="103185" cy="76201"/>
            </a:xfrm>
            <a:custGeom>
              <a:avLst/>
              <a:gdLst/>
              <a:ahLst/>
              <a:cxnLst/>
              <a:rect l="0" t="0" r="0" b="0"/>
              <a:pathLst>
                <a:path w="103185" h="76201">
                  <a:moveTo>
                    <a:pt x="36509" y="0"/>
                  </a:moveTo>
                  <a:lnTo>
                    <a:pt x="36509" y="0"/>
                  </a:lnTo>
                  <a:lnTo>
                    <a:pt x="10974" y="33736"/>
                  </a:lnTo>
                  <a:lnTo>
                    <a:pt x="1988" y="51388"/>
                  </a:lnTo>
                  <a:lnTo>
                    <a:pt x="0" y="59175"/>
                  </a:lnTo>
                  <a:lnTo>
                    <a:pt x="1586" y="61675"/>
                  </a:lnTo>
                  <a:lnTo>
                    <a:pt x="4761" y="63341"/>
                  </a:lnTo>
                  <a:lnTo>
                    <a:pt x="42711" y="69205"/>
                  </a:lnTo>
                  <a:lnTo>
                    <a:pt x="103184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109"/>
            <p:cNvSpPr/>
            <p:nvPr>
              <p:custDataLst>
                <p:tags r:id="rId241"/>
              </p:custDataLst>
            </p:nvPr>
          </p:nvSpPr>
          <p:spPr>
            <a:xfrm>
              <a:off x="2945184" y="3201685"/>
              <a:ext cx="45667" cy="160641"/>
            </a:xfrm>
            <a:custGeom>
              <a:avLst/>
              <a:gdLst/>
              <a:ahLst/>
              <a:cxnLst/>
              <a:rect l="0" t="0" r="0" b="0"/>
              <a:pathLst>
                <a:path w="45667" h="160641">
                  <a:moveTo>
                    <a:pt x="45666" y="160640"/>
                  </a:moveTo>
                  <a:lnTo>
                    <a:pt x="45666" y="160640"/>
                  </a:lnTo>
                  <a:lnTo>
                    <a:pt x="37465" y="160640"/>
                  </a:lnTo>
                  <a:lnTo>
                    <a:pt x="11329" y="134693"/>
                  </a:lnTo>
                  <a:lnTo>
                    <a:pt x="4652" y="124060"/>
                  </a:lnTo>
                  <a:lnTo>
                    <a:pt x="0" y="96062"/>
                  </a:lnTo>
                  <a:lnTo>
                    <a:pt x="6032" y="56279"/>
                  </a:lnTo>
                  <a:lnTo>
                    <a:pt x="20482" y="13351"/>
                  </a:lnTo>
                  <a:lnTo>
                    <a:pt x="26712" y="5220"/>
                  </a:lnTo>
                  <a:lnTo>
                    <a:pt x="33009" y="1606"/>
                  </a:lnTo>
                  <a:lnTo>
                    <a:pt x="39335" y="0"/>
                  </a:lnTo>
                  <a:lnTo>
                    <a:pt x="41445" y="2747"/>
                  </a:lnTo>
                  <a:lnTo>
                    <a:pt x="43791" y="14265"/>
                  </a:lnTo>
                  <a:lnTo>
                    <a:pt x="36141" y="46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959"/>
          <p:cNvGrpSpPr/>
          <p:nvPr/>
        </p:nvGrpSpPr>
        <p:grpSpPr>
          <a:xfrm>
            <a:off x="3257550" y="3181350"/>
            <a:ext cx="190108" cy="257176"/>
            <a:chOff x="3257550" y="3181350"/>
            <a:chExt cx="190108" cy="257176"/>
          </a:xfrm>
        </p:grpSpPr>
        <p:sp>
          <p:nvSpPr>
            <p:cNvPr id="117" name="SMARTInkShape-4110"/>
            <p:cNvSpPr/>
            <p:nvPr>
              <p:custDataLst>
                <p:tags r:id="rId236"/>
              </p:custDataLst>
            </p:nvPr>
          </p:nvSpPr>
          <p:spPr>
            <a:xfrm>
              <a:off x="3333750" y="3191267"/>
              <a:ext cx="113908" cy="247259"/>
            </a:xfrm>
            <a:custGeom>
              <a:avLst/>
              <a:gdLst/>
              <a:ahLst/>
              <a:cxnLst/>
              <a:rect l="0" t="0" r="0" b="0"/>
              <a:pathLst>
                <a:path w="113908" h="247259">
                  <a:moveTo>
                    <a:pt x="104775" y="9133"/>
                  </a:moveTo>
                  <a:lnTo>
                    <a:pt x="104775" y="9133"/>
                  </a:lnTo>
                  <a:lnTo>
                    <a:pt x="113907" y="0"/>
                  </a:lnTo>
                  <a:lnTo>
                    <a:pt x="104071" y="4781"/>
                  </a:lnTo>
                  <a:lnTo>
                    <a:pt x="101131" y="7290"/>
                  </a:lnTo>
                  <a:lnTo>
                    <a:pt x="97863" y="12900"/>
                  </a:lnTo>
                  <a:lnTo>
                    <a:pt x="77165" y="57925"/>
                  </a:lnTo>
                  <a:lnTo>
                    <a:pt x="57695" y="99820"/>
                  </a:lnTo>
                  <a:lnTo>
                    <a:pt x="39501" y="146638"/>
                  </a:lnTo>
                  <a:lnTo>
                    <a:pt x="16830" y="191387"/>
                  </a:lnTo>
                  <a:lnTo>
                    <a:pt x="7481" y="209726"/>
                  </a:lnTo>
                  <a:lnTo>
                    <a:pt x="0" y="247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111"/>
            <p:cNvSpPr/>
            <p:nvPr>
              <p:custDataLst>
                <p:tags r:id="rId237"/>
              </p:custDataLst>
            </p:nvPr>
          </p:nvSpPr>
          <p:spPr>
            <a:xfrm>
              <a:off x="3257550" y="3181350"/>
              <a:ext cx="95251" cy="133351"/>
            </a:xfrm>
            <a:custGeom>
              <a:avLst/>
              <a:gdLst/>
              <a:ahLst/>
              <a:cxnLst/>
              <a:rect l="0" t="0" r="0" b="0"/>
              <a:pathLst>
                <a:path w="95251" h="133351">
                  <a:moveTo>
                    <a:pt x="0" y="0"/>
                  </a:moveTo>
                  <a:lnTo>
                    <a:pt x="0" y="0"/>
                  </a:lnTo>
                  <a:lnTo>
                    <a:pt x="29659" y="40020"/>
                  </a:lnTo>
                  <a:lnTo>
                    <a:pt x="65956" y="84920"/>
                  </a:lnTo>
                  <a:lnTo>
                    <a:pt x="952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960"/>
          <p:cNvGrpSpPr/>
          <p:nvPr/>
        </p:nvGrpSpPr>
        <p:grpSpPr>
          <a:xfrm>
            <a:off x="3794987" y="3148170"/>
            <a:ext cx="424589" cy="252256"/>
            <a:chOff x="3794987" y="3148170"/>
            <a:chExt cx="424589" cy="252256"/>
          </a:xfrm>
        </p:grpSpPr>
        <p:sp>
          <p:nvSpPr>
            <p:cNvPr id="120" name="SMARTInkShape-4112"/>
            <p:cNvSpPr/>
            <p:nvPr>
              <p:custDataLst>
                <p:tags r:id="rId233"/>
              </p:custDataLst>
            </p:nvPr>
          </p:nvSpPr>
          <p:spPr>
            <a:xfrm>
              <a:off x="3916645" y="3286125"/>
              <a:ext cx="188631" cy="91547"/>
            </a:xfrm>
            <a:custGeom>
              <a:avLst/>
              <a:gdLst/>
              <a:ahLst/>
              <a:cxnLst/>
              <a:rect l="0" t="0" r="0" b="0"/>
              <a:pathLst>
                <a:path w="188631" h="91547">
                  <a:moveTo>
                    <a:pt x="45755" y="28575"/>
                  </a:moveTo>
                  <a:lnTo>
                    <a:pt x="45755" y="28575"/>
                  </a:lnTo>
                  <a:lnTo>
                    <a:pt x="45755" y="23518"/>
                  </a:lnTo>
                  <a:lnTo>
                    <a:pt x="42933" y="18214"/>
                  </a:lnTo>
                  <a:lnTo>
                    <a:pt x="39209" y="12328"/>
                  </a:lnTo>
                  <a:lnTo>
                    <a:pt x="37554" y="6185"/>
                  </a:lnTo>
                  <a:lnTo>
                    <a:pt x="36054" y="4123"/>
                  </a:lnTo>
                  <a:lnTo>
                    <a:pt x="33996" y="2749"/>
                  </a:lnTo>
                  <a:lnTo>
                    <a:pt x="31566" y="1832"/>
                  </a:lnTo>
                  <a:lnTo>
                    <a:pt x="28887" y="2280"/>
                  </a:lnTo>
                  <a:lnTo>
                    <a:pt x="20061" y="7967"/>
                  </a:lnTo>
                  <a:lnTo>
                    <a:pt x="13874" y="13419"/>
                  </a:lnTo>
                  <a:lnTo>
                    <a:pt x="4442" y="32551"/>
                  </a:lnTo>
                  <a:lnTo>
                    <a:pt x="0" y="53272"/>
                  </a:lnTo>
                  <a:lnTo>
                    <a:pt x="1783" y="66362"/>
                  </a:lnTo>
                  <a:lnTo>
                    <a:pt x="6104" y="77119"/>
                  </a:lnTo>
                  <a:lnTo>
                    <a:pt x="8737" y="79988"/>
                  </a:lnTo>
                  <a:lnTo>
                    <a:pt x="11552" y="81900"/>
                  </a:lnTo>
                  <a:lnTo>
                    <a:pt x="14486" y="82117"/>
                  </a:lnTo>
                  <a:lnTo>
                    <a:pt x="20569" y="79535"/>
                  </a:lnTo>
                  <a:lnTo>
                    <a:pt x="29944" y="72132"/>
                  </a:lnTo>
                  <a:lnTo>
                    <a:pt x="33436" y="63456"/>
                  </a:lnTo>
                  <a:lnTo>
                    <a:pt x="36046" y="53603"/>
                  </a:lnTo>
                  <a:lnTo>
                    <a:pt x="44267" y="40351"/>
                  </a:lnTo>
                  <a:lnTo>
                    <a:pt x="44763" y="40658"/>
                  </a:lnTo>
                  <a:lnTo>
                    <a:pt x="45559" y="48757"/>
                  </a:lnTo>
                  <a:lnTo>
                    <a:pt x="45624" y="51555"/>
                  </a:lnTo>
                  <a:lnTo>
                    <a:pt x="48519" y="57486"/>
                  </a:lnTo>
                  <a:lnTo>
                    <a:pt x="53945" y="64860"/>
                  </a:lnTo>
                  <a:lnTo>
                    <a:pt x="57509" y="65868"/>
                  </a:lnTo>
                  <a:lnTo>
                    <a:pt x="59941" y="66137"/>
                  </a:lnTo>
                  <a:lnTo>
                    <a:pt x="65465" y="63614"/>
                  </a:lnTo>
                  <a:lnTo>
                    <a:pt x="77635" y="53370"/>
                  </a:lnTo>
                  <a:lnTo>
                    <a:pt x="87068" y="39214"/>
                  </a:lnTo>
                  <a:lnTo>
                    <a:pt x="92133" y="25189"/>
                  </a:lnTo>
                  <a:lnTo>
                    <a:pt x="92549" y="25259"/>
                  </a:lnTo>
                  <a:lnTo>
                    <a:pt x="92826" y="26365"/>
                  </a:lnTo>
                  <a:lnTo>
                    <a:pt x="106588" y="46695"/>
                  </a:lnTo>
                  <a:lnTo>
                    <a:pt x="113393" y="70293"/>
                  </a:lnTo>
                  <a:lnTo>
                    <a:pt x="122030" y="82747"/>
                  </a:lnTo>
                  <a:lnTo>
                    <a:pt x="130102" y="89693"/>
                  </a:lnTo>
                  <a:lnTo>
                    <a:pt x="133736" y="91546"/>
                  </a:lnTo>
                  <a:lnTo>
                    <a:pt x="138276" y="90664"/>
                  </a:lnTo>
                  <a:lnTo>
                    <a:pt x="157948" y="76862"/>
                  </a:lnTo>
                  <a:lnTo>
                    <a:pt x="161825" y="73466"/>
                  </a:lnTo>
                  <a:lnTo>
                    <a:pt x="172339" y="53517"/>
                  </a:lnTo>
                  <a:lnTo>
                    <a:pt x="1886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113"/>
            <p:cNvSpPr/>
            <p:nvPr>
              <p:custDataLst>
                <p:tags r:id="rId234"/>
              </p:custDataLst>
            </p:nvPr>
          </p:nvSpPr>
          <p:spPr>
            <a:xfrm>
              <a:off x="3794987" y="3148170"/>
              <a:ext cx="72164" cy="252256"/>
            </a:xfrm>
            <a:custGeom>
              <a:avLst/>
              <a:gdLst/>
              <a:ahLst/>
              <a:cxnLst/>
              <a:rect l="0" t="0" r="0" b="0"/>
              <a:pathLst>
                <a:path w="72164" h="252256">
                  <a:moveTo>
                    <a:pt x="5488" y="14130"/>
                  </a:moveTo>
                  <a:lnTo>
                    <a:pt x="5488" y="14130"/>
                  </a:lnTo>
                  <a:lnTo>
                    <a:pt x="5488" y="0"/>
                  </a:lnTo>
                  <a:lnTo>
                    <a:pt x="5488" y="44136"/>
                  </a:lnTo>
                  <a:lnTo>
                    <a:pt x="5488" y="86575"/>
                  </a:lnTo>
                  <a:lnTo>
                    <a:pt x="5488" y="126003"/>
                  </a:lnTo>
                  <a:lnTo>
                    <a:pt x="5488" y="165811"/>
                  </a:lnTo>
                  <a:lnTo>
                    <a:pt x="5488" y="209239"/>
                  </a:lnTo>
                  <a:lnTo>
                    <a:pt x="5488" y="242749"/>
                  </a:lnTo>
                  <a:lnTo>
                    <a:pt x="4430" y="244859"/>
                  </a:lnTo>
                  <a:lnTo>
                    <a:pt x="2666" y="245208"/>
                  </a:lnTo>
                  <a:lnTo>
                    <a:pt x="431" y="244382"/>
                  </a:lnTo>
                  <a:lnTo>
                    <a:pt x="0" y="240656"/>
                  </a:lnTo>
                  <a:lnTo>
                    <a:pt x="6984" y="194087"/>
                  </a:lnTo>
                  <a:lnTo>
                    <a:pt x="24835" y="153075"/>
                  </a:lnTo>
                  <a:lnTo>
                    <a:pt x="33842" y="145380"/>
                  </a:lnTo>
                  <a:lnTo>
                    <a:pt x="44901" y="141255"/>
                  </a:lnTo>
                  <a:lnTo>
                    <a:pt x="50814" y="140155"/>
                  </a:lnTo>
                  <a:lnTo>
                    <a:pt x="54755" y="141539"/>
                  </a:lnTo>
                  <a:lnTo>
                    <a:pt x="57383" y="144577"/>
                  </a:lnTo>
                  <a:lnTo>
                    <a:pt x="68492" y="172694"/>
                  </a:lnTo>
                  <a:lnTo>
                    <a:pt x="71679" y="217972"/>
                  </a:lnTo>
                  <a:lnTo>
                    <a:pt x="72163" y="252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114"/>
            <p:cNvSpPr/>
            <p:nvPr>
              <p:custDataLst>
                <p:tags r:id="rId235"/>
              </p:custDataLst>
            </p:nvPr>
          </p:nvSpPr>
          <p:spPr>
            <a:xfrm>
              <a:off x="4124325" y="3278790"/>
              <a:ext cx="95251" cy="99761"/>
            </a:xfrm>
            <a:custGeom>
              <a:avLst/>
              <a:gdLst/>
              <a:ahLst/>
              <a:cxnLst/>
              <a:rect l="0" t="0" r="0" b="0"/>
              <a:pathLst>
                <a:path w="95251" h="99761">
                  <a:moveTo>
                    <a:pt x="0" y="54960"/>
                  </a:moveTo>
                  <a:lnTo>
                    <a:pt x="0" y="54960"/>
                  </a:lnTo>
                  <a:lnTo>
                    <a:pt x="0" y="64092"/>
                  </a:lnTo>
                  <a:lnTo>
                    <a:pt x="17900" y="54072"/>
                  </a:lnTo>
                  <a:lnTo>
                    <a:pt x="44352" y="29539"/>
                  </a:lnTo>
                  <a:lnTo>
                    <a:pt x="53524" y="12858"/>
                  </a:lnTo>
                  <a:lnTo>
                    <a:pt x="56673" y="0"/>
                  </a:lnTo>
                  <a:lnTo>
                    <a:pt x="55773" y="328"/>
                  </a:lnTo>
                  <a:lnTo>
                    <a:pt x="38794" y="16316"/>
                  </a:lnTo>
                  <a:lnTo>
                    <a:pt x="26547" y="33514"/>
                  </a:lnTo>
                  <a:lnTo>
                    <a:pt x="21271" y="52016"/>
                  </a:lnTo>
                  <a:lnTo>
                    <a:pt x="19245" y="93050"/>
                  </a:lnTo>
                  <a:lnTo>
                    <a:pt x="22355" y="96228"/>
                  </a:lnTo>
                  <a:lnTo>
                    <a:pt x="34277" y="99760"/>
                  </a:lnTo>
                  <a:lnTo>
                    <a:pt x="58839" y="96692"/>
                  </a:lnTo>
                  <a:lnTo>
                    <a:pt x="95250" y="83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961"/>
          <p:cNvGrpSpPr/>
          <p:nvPr/>
        </p:nvGrpSpPr>
        <p:grpSpPr>
          <a:xfrm>
            <a:off x="4584764" y="3223487"/>
            <a:ext cx="539687" cy="165208"/>
            <a:chOff x="4584764" y="3223487"/>
            <a:chExt cx="539687" cy="165208"/>
          </a:xfrm>
        </p:grpSpPr>
        <p:sp>
          <p:nvSpPr>
            <p:cNvPr id="124" name="SMARTInkShape-4115"/>
            <p:cNvSpPr/>
            <p:nvPr>
              <p:custDataLst>
                <p:tags r:id="rId230"/>
              </p:custDataLst>
            </p:nvPr>
          </p:nvSpPr>
          <p:spPr>
            <a:xfrm>
              <a:off x="4584764" y="3223487"/>
              <a:ext cx="81379" cy="165208"/>
            </a:xfrm>
            <a:custGeom>
              <a:avLst/>
              <a:gdLst/>
              <a:ahLst/>
              <a:cxnLst/>
              <a:rect l="0" t="0" r="0" b="0"/>
              <a:pathLst>
                <a:path w="81379" h="165208">
                  <a:moveTo>
                    <a:pt x="72961" y="5488"/>
                  </a:moveTo>
                  <a:lnTo>
                    <a:pt x="72961" y="5488"/>
                  </a:lnTo>
                  <a:lnTo>
                    <a:pt x="67904" y="432"/>
                  </a:lnTo>
                  <a:lnTo>
                    <a:pt x="65357" y="0"/>
                  </a:lnTo>
                  <a:lnTo>
                    <a:pt x="62600" y="771"/>
                  </a:lnTo>
                  <a:lnTo>
                    <a:pt x="59704" y="2343"/>
                  </a:lnTo>
                  <a:lnTo>
                    <a:pt x="29361" y="6362"/>
                  </a:lnTo>
                  <a:lnTo>
                    <a:pt x="18179" y="14096"/>
                  </a:lnTo>
                  <a:lnTo>
                    <a:pt x="7691" y="23778"/>
                  </a:lnTo>
                  <a:lnTo>
                    <a:pt x="1619" y="35136"/>
                  </a:lnTo>
                  <a:lnTo>
                    <a:pt x="0" y="41128"/>
                  </a:lnTo>
                  <a:lnTo>
                    <a:pt x="1023" y="53431"/>
                  </a:lnTo>
                  <a:lnTo>
                    <a:pt x="2777" y="59675"/>
                  </a:lnTo>
                  <a:lnTo>
                    <a:pt x="10371" y="69435"/>
                  </a:lnTo>
                  <a:lnTo>
                    <a:pt x="57245" y="113703"/>
                  </a:lnTo>
                  <a:lnTo>
                    <a:pt x="78744" y="135110"/>
                  </a:lnTo>
                  <a:lnTo>
                    <a:pt x="80823" y="142825"/>
                  </a:lnTo>
                  <a:lnTo>
                    <a:pt x="81378" y="147846"/>
                  </a:lnTo>
                  <a:lnTo>
                    <a:pt x="79630" y="152252"/>
                  </a:lnTo>
                  <a:lnTo>
                    <a:pt x="72044" y="159969"/>
                  </a:lnTo>
                  <a:lnTo>
                    <a:pt x="61618" y="164104"/>
                  </a:lnTo>
                  <a:lnTo>
                    <a:pt x="55874" y="165207"/>
                  </a:lnTo>
                  <a:lnTo>
                    <a:pt x="43847" y="163611"/>
                  </a:lnTo>
                  <a:lnTo>
                    <a:pt x="33563" y="159373"/>
                  </a:lnTo>
                  <a:lnTo>
                    <a:pt x="30821" y="156761"/>
                  </a:lnTo>
                  <a:lnTo>
                    <a:pt x="28992" y="153962"/>
                  </a:lnTo>
                  <a:lnTo>
                    <a:pt x="28832" y="149979"/>
                  </a:lnTo>
                  <a:lnTo>
                    <a:pt x="34861" y="129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116"/>
            <p:cNvSpPr/>
            <p:nvPr>
              <p:custDataLst>
                <p:tags r:id="rId231"/>
              </p:custDataLst>
            </p:nvPr>
          </p:nvSpPr>
          <p:spPr>
            <a:xfrm>
              <a:off x="4715574" y="3253307"/>
              <a:ext cx="65977" cy="107840"/>
            </a:xfrm>
            <a:custGeom>
              <a:avLst/>
              <a:gdLst/>
              <a:ahLst/>
              <a:cxnLst/>
              <a:rect l="0" t="0" r="0" b="0"/>
              <a:pathLst>
                <a:path w="65977" h="107840">
                  <a:moveTo>
                    <a:pt x="56451" y="42343"/>
                  </a:moveTo>
                  <a:lnTo>
                    <a:pt x="56451" y="42343"/>
                  </a:lnTo>
                  <a:lnTo>
                    <a:pt x="56451" y="37286"/>
                  </a:lnTo>
                  <a:lnTo>
                    <a:pt x="59273" y="31982"/>
                  </a:lnTo>
                  <a:lnTo>
                    <a:pt x="62997" y="26096"/>
                  </a:lnTo>
                  <a:lnTo>
                    <a:pt x="64652" y="19953"/>
                  </a:lnTo>
                  <a:lnTo>
                    <a:pt x="62977" y="16833"/>
                  </a:lnTo>
                  <a:lnTo>
                    <a:pt x="52622" y="7385"/>
                  </a:lnTo>
                  <a:lnTo>
                    <a:pt x="49458" y="1054"/>
                  </a:lnTo>
                  <a:lnTo>
                    <a:pt x="46497" y="0"/>
                  </a:lnTo>
                  <a:lnTo>
                    <a:pt x="37563" y="1652"/>
                  </a:lnTo>
                  <a:lnTo>
                    <a:pt x="20633" y="8531"/>
                  </a:lnTo>
                  <a:lnTo>
                    <a:pt x="11251" y="17085"/>
                  </a:lnTo>
                  <a:lnTo>
                    <a:pt x="7268" y="22329"/>
                  </a:lnTo>
                  <a:lnTo>
                    <a:pt x="1662" y="49936"/>
                  </a:lnTo>
                  <a:lnTo>
                    <a:pt x="0" y="74814"/>
                  </a:lnTo>
                  <a:lnTo>
                    <a:pt x="5256" y="88877"/>
                  </a:lnTo>
                  <a:lnTo>
                    <a:pt x="13590" y="100067"/>
                  </a:lnTo>
                  <a:lnTo>
                    <a:pt x="20821" y="105040"/>
                  </a:lnTo>
                  <a:lnTo>
                    <a:pt x="30842" y="107839"/>
                  </a:lnTo>
                  <a:lnTo>
                    <a:pt x="34086" y="106115"/>
                  </a:lnTo>
                  <a:lnTo>
                    <a:pt x="40514" y="98556"/>
                  </a:lnTo>
                  <a:lnTo>
                    <a:pt x="44076" y="88141"/>
                  </a:lnTo>
                  <a:lnTo>
                    <a:pt x="46718" y="77514"/>
                  </a:lnTo>
                  <a:lnTo>
                    <a:pt x="56010" y="62084"/>
                  </a:lnTo>
                  <a:lnTo>
                    <a:pt x="65976" y="89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117"/>
            <p:cNvSpPr/>
            <p:nvPr>
              <p:custDataLst>
                <p:tags r:id="rId232"/>
              </p:custDataLst>
            </p:nvPr>
          </p:nvSpPr>
          <p:spPr>
            <a:xfrm>
              <a:off x="4838734" y="3269623"/>
              <a:ext cx="285717" cy="111753"/>
            </a:xfrm>
            <a:custGeom>
              <a:avLst/>
              <a:gdLst/>
              <a:ahLst/>
              <a:cxnLst/>
              <a:rect l="0" t="0" r="0" b="0"/>
              <a:pathLst>
                <a:path w="285717" h="111753">
                  <a:moveTo>
                    <a:pt x="9491" y="26027"/>
                  </a:moveTo>
                  <a:lnTo>
                    <a:pt x="9491" y="26027"/>
                  </a:lnTo>
                  <a:lnTo>
                    <a:pt x="9491" y="11897"/>
                  </a:lnTo>
                  <a:lnTo>
                    <a:pt x="8433" y="31167"/>
                  </a:lnTo>
                  <a:lnTo>
                    <a:pt x="1290" y="61211"/>
                  </a:lnTo>
                  <a:lnTo>
                    <a:pt x="44" y="95696"/>
                  </a:lnTo>
                  <a:lnTo>
                    <a:pt x="18" y="95756"/>
                  </a:lnTo>
                  <a:lnTo>
                    <a:pt x="0" y="94738"/>
                  </a:lnTo>
                  <a:lnTo>
                    <a:pt x="19265" y="51364"/>
                  </a:lnTo>
                  <a:lnTo>
                    <a:pt x="34924" y="15213"/>
                  </a:lnTo>
                  <a:lnTo>
                    <a:pt x="45714" y="0"/>
                  </a:lnTo>
                  <a:lnTo>
                    <a:pt x="47398" y="1268"/>
                  </a:lnTo>
                  <a:lnTo>
                    <a:pt x="52092" y="8320"/>
                  </a:lnTo>
                  <a:lnTo>
                    <a:pt x="52708" y="13164"/>
                  </a:lnTo>
                  <a:lnTo>
                    <a:pt x="47983" y="59495"/>
                  </a:lnTo>
                  <a:lnTo>
                    <a:pt x="47669" y="70855"/>
                  </a:lnTo>
                  <a:lnTo>
                    <a:pt x="48701" y="71787"/>
                  </a:lnTo>
                  <a:lnTo>
                    <a:pt x="52670" y="72823"/>
                  </a:lnTo>
                  <a:lnTo>
                    <a:pt x="54152" y="70983"/>
                  </a:lnTo>
                  <a:lnTo>
                    <a:pt x="61782" y="47064"/>
                  </a:lnTo>
                  <a:lnTo>
                    <a:pt x="70126" y="37846"/>
                  </a:lnTo>
                  <a:lnTo>
                    <a:pt x="78774" y="30222"/>
                  </a:lnTo>
                  <a:lnTo>
                    <a:pt x="84700" y="21037"/>
                  </a:lnTo>
                  <a:lnTo>
                    <a:pt x="89836" y="18518"/>
                  </a:lnTo>
                  <a:lnTo>
                    <a:pt x="92687" y="18905"/>
                  </a:lnTo>
                  <a:lnTo>
                    <a:pt x="98678" y="22156"/>
                  </a:lnTo>
                  <a:lnTo>
                    <a:pt x="100699" y="25563"/>
                  </a:lnTo>
                  <a:lnTo>
                    <a:pt x="112784" y="70706"/>
                  </a:lnTo>
                  <a:lnTo>
                    <a:pt x="118884" y="89595"/>
                  </a:lnTo>
                  <a:lnTo>
                    <a:pt x="121578" y="93806"/>
                  </a:lnTo>
                  <a:lnTo>
                    <a:pt x="127394" y="98484"/>
                  </a:lnTo>
                  <a:lnTo>
                    <a:pt x="131484" y="98673"/>
                  </a:lnTo>
                  <a:lnTo>
                    <a:pt x="141674" y="96062"/>
                  </a:lnTo>
                  <a:lnTo>
                    <a:pt x="154254" y="88641"/>
                  </a:lnTo>
                  <a:lnTo>
                    <a:pt x="183178" y="52062"/>
                  </a:lnTo>
                  <a:lnTo>
                    <a:pt x="198383" y="11655"/>
                  </a:lnTo>
                  <a:lnTo>
                    <a:pt x="196802" y="10096"/>
                  </a:lnTo>
                  <a:lnTo>
                    <a:pt x="189401" y="8363"/>
                  </a:lnTo>
                  <a:lnTo>
                    <a:pt x="185523" y="8959"/>
                  </a:lnTo>
                  <a:lnTo>
                    <a:pt x="178391" y="12444"/>
                  </a:lnTo>
                  <a:lnTo>
                    <a:pt x="158771" y="50862"/>
                  </a:lnTo>
                  <a:lnTo>
                    <a:pt x="158035" y="66698"/>
                  </a:lnTo>
                  <a:lnTo>
                    <a:pt x="159320" y="75366"/>
                  </a:lnTo>
                  <a:lnTo>
                    <a:pt x="163352" y="82203"/>
                  </a:lnTo>
                  <a:lnTo>
                    <a:pt x="183137" y="96882"/>
                  </a:lnTo>
                  <a:lnTo>
                    <a:pt x="196382" y="104437"/>
                  </a:lnTo>
                  <a:lnTo>
                    <a:pt x="237339" y="110307"/>
                  </a:lnTo>
                  <a:lnTo>
                    <a:pt x="285716" y="111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962"/>
          <p:cNvGrpSpPr/>
          <p:nvPr/>
        </p:nvGrpSpPr>
        <p:grpSpPr>
          <a:xfrm>
            <a:off x="1628775" y="2924178"/>
            <a:ext cx="4977135" cy="770934"/>
            <a:chOff x="1628775" y="2924178"/>
            <a:chExt cx="4977135" cy="770934"/>
          </a:xfrm>
        </p:grpSpPr>
        <p:sp>
          <p:nvSpPr>
            <p:cNvPr id="128" name="SMARTInkShape-4118"/>
            <p:cNvSpPr/>
            <p:nvPr>
              <p:custDataLst>
                <p:tags r:id="rId219"/>
              </p:custDataLst>
            </p:nvPr>
          </p:nvSpPr>
          <p:spPr>
            <a:xfrm>
              <a:off x="2867025" y="3267075"/>
              <a:ext cx="85726" cy="47626"/>
            </a:xfrm>
            <a:custGeom>
              <a:avLst/>
              <a:gdLst/>
              <a:ahLst/>
              <a:cxnLst/>
              <a:rect l="0" t="0" r="0" b="0"/>
              <a:pathLst>
                <a:path w="85726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7625"/>
                  </a:lnTo>
                  <a:lnTo>
                    <a:pt x="18314" y="42568"/>
                  </a:lnTo>
                  <a:lnTo>
                    <a:pt x="35211" y="30320"/>
                  </a:lnTo>
                  <a:lnTo>
                    <a:pt x="50767" y="1662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4119"/>
            <p:cNvSpPr/>
            <p:nvPr>
              <p:custDataLst>
                <p:tags r:id="rId220"/>
              </p:custDataLst>
            </p:nvPr>
          </p:nvSpPr>
          <p:spPr>
            <a:xfrm>
              <a:off x="1628775" y="2924178"/>
              <a:ext cx="4977135" cy="770934"/>
            </a:xfrm>
            <a:custGeom>
              <a:avLst/>
              <a:gdLst/>
              <a:ahLst/>
              <a:cxnLst/>
              <a:rect l="0" t="0" r="0" b="0"/>
              <a:pathLst>
                <a:path w="4977135" h="770934">
                  <a:moveTo>
                    <a:pt x="0" y="761997"/>
                  </a:moveTo>
                  <a:lnTo>
                    <a:pt x="0" y="761997"/>
                  </a:lnTo>
                  <a:lnTo>
                    <a:pt x="10113" y="767054"/>
                  </a:lnTo>
                  <a:lnTo>
                    <a:pt x="56496" y="770933"/>
                  </a:lnTo>
                  <a:lnTo>
                    <a:pt x="96820" y="768525"/>
                  </a:lnTo>
                  <a:lnTo>
                    <a:pt x="136164" y="764898"/>
                  </a:lnTo>
                  <a:lnTo>
                    <a:pt x="181873" y="763286"/>
                  </a:lnTo>
                  <a:lnTo>
                    <a:pt x="219121" y="762570"/>
                  </a:lnTo>
                  <a:lnTo>
                    <a:pt x="251904" y="761194"/>
                  </a:lnTo>
                  <a:lnTo>
                    <a:pt x="287641" y="757054"/>
                  </a:lnTo>
                  <a:lnTo>
                    <a:pt x="321868" y="754508"/>
                  </a:lnTo>
                  <a:lnTo>
                    <a:pt x="355778" y="752319"/>
                  </a:lnTo>
                  <a:lnTo>
                    <a:pt x="392015" y="747818"/>
                  </a:lnTo>
                  <a:lnTo>
                    <a:pt x="432109" y="745112"/>
                  </a:lnTo>
                  <a:lnTo>
                    <a:pt x="473565" y="742850"/>
                  </a:lnTo>
                  <a:lnTo>
                    <a:pt x="513157" y="738318"/>
                  </a:lnTo>
                  <a:lnTo>
                    <a:pt x="557564" y="735598"/>
                  </a:lnTo>
                  <a:lnTo>
                    <a:pt x="581259" y="734873"/>
                  </a:lnTo>
                  <a:lnTo>
                    <a:pt x="605523" y="733331"/>
                  </a:lnTo>
                  <a:lnTo>
                    <a:pt x="630165" y="731245"/>
                  </a:lnTo>
                  <a:lnTo>
                    <a:pt x="655060" y="728795"/>
                  </a:lnTo>
                  <a:lnTo>
                    <a:pt x="680123" y="726104"/>
                  </a:lnTo>
                  <a:lnTo>
                    <a:pt x="705299" y="723252"/>
                  </a:lnTo>
                  <a:lnTo>
                    <a:pt x="730549" y="720292"/>
                  </a:lnTo>
                  <a:lnTo>
                    <a:pt x="755849" y="717261"/>
                  </a:lnTo>
                  <a:lnTo>
                    <a:pt x="781183" y="714181"/>
                  </a:lnTo>
                  <a:lnTo>
                    <a:pt x="806539" y="711069"/>
                  </a:lnTo>
                  <a:lnTo>
                    <a:pt x="832968" y="707937"/>
                  </a:lnTo>
                  <a:lnTo>
                    <a:pt x="860111" y="704790"/>
                  </a:lnTo>
                  <a:lnTo>
                    <a:pt x="887733" y="701634"/>
                  </a:lnTo>
                  <a:lnTo>
                    <a:pt x="916730" y="698472"/>
                  </a:lnTo>
                  <a:lnTo>
                    <a:pt x="946645" y="695305"/>
                  </a:lnTo>
                  <a:lnTo>
                    <a:pt x="977172" y="692136"/>
                  </a:lnTo>
                  <a:lnTo>
                    <a:pt x="1008106" y="688965"/>
                  </a:lnTo>
                  <a:lnTo>
                    <a:pt x="1039313" y="685792"/>
                  </a:lnTo>
                  <a:lnTo>
                    <a:pt x="1070700" y="682619"/>
                  </a:lnTo>
                  <a:lnTo>
                    <a:pt x="1103267" y="679445"/>
                  </a:lnTo>
                  <a:lnTo>
                    <a:pt x="1136619" y="676270"/>
                  </a:lnTo>
                  <a:lnTo>
                    <a:pt x="1170496" y="673096"/>
                  </a:lnTo>
                  <a:lnTo>
                    <a:pt x="1203664" y="669921"/>
                  </a:lnTo>
                  <a:lnTo>
                    <a:pt x="1236359" y="666747"/>
                  </a:lnTo>
                  <a:lnTo>
                    <a:pt x="1268740" y="663572"/>
                  </a:lnTo>
                  <a:lnTo>
                    <a:pt x="1301968" y="661455"/>
                  </a:lnTo>
                  <a:lnTo>
                    <a:pt x="1335762" y="660044"/>
                  </a:lnTo>
                  <a:lnTo>
                    <a:pt x="1369933" y="659104"/>
                  </a:lnTo>
                  <a:lnTo>
                    <a:pt x="1405414" y="656360"/>
                  </a:lnTo>
                  <a:lnTo>
                    <a:pt x="1441768" y="652414"/>
                  </a:lnTo>
                  <a:lnTo>
                    <a:pt x="1478703" y="647667"/>
                  </a:lnTo>
                  <a:lnTo>
                    <a:pt x="1514969" y="643443"/>
                  </a:lnTo>
                  <a:lnTo>
                    <a:pt x="1550788" y="639570"/>
                  </a:lnTo>
                  <a:lnTo>
                    <a:pt x="1586308" y="635928"/>
                  </a:lnTo>
                  <a:lnTo>
                    <a:pt x="1622689" y="632443"/>
                  </a:lnTo>
                  <a:lnTo>
                    <a:pt x="1659642" y="629061"/>
                  </a:lnTo>
                  <a:lnTo>
                    <a:pt x="1696978" y="625748"/>
                  </a:lnTo>
                  <a:lnTo>
                    <a:pt x="1734569" y="622481"/>
                  </a:lnTo>
                  <a:lnTo>
                    <a:pt x="1772329" y="619244"/>
                  </a:lnTo>
                  <a:lnTo>
                    <a:pt x="1810203" y="616029"/>
                  </a:lnTo>
                  <a:lnTo>
                    <a:pt x="1849210" y="612826"/>
                  </a:lnTo>
                  <a:lnTo>
                    <a:pt x="1888973" y="609633"/>
                  </a:lnTo>
                  <a:lnTo>
                    <a:pt x="1929240" y="606446"/>
                  </a:lnTo>
                  <a:lnTo>
                    <a:pt x="1969844" y="604321"/>
                  </a:lnTo>
                  <a:lnTo>
                    <a:pt x="2010671" y="602905"/>
                  </a:lnTo>
                  <a:lnTo>
                    <a:pt x="2051647" y="601961"/>
                  </a:lnTo>
                  <a:lnTo>
                    <a:pt x="2091665" y="600273"/>
                  </a:lnTo>
                  <a:lnTo>
                    <a:pt x="2131043" y="598089"/>
                  </a:lnTo>
                  <a:lnTo>
                    <a:pt x="2169995" y="595575"/>
                  </a:lnTo>
                  <a:lnTo>
                    <a:pt x="2211839" y="592841"/>
                  </a:lnTo>
                  <a:lnTo>
                    <a:pt x="2255609" y="589960"/>
                  </a:lnTo>
                  <a:lnTo>
                    <a:pt x="2300665" y="586981"/>
                  </a:lnTo>
                  <a:lnTo>
                    <a:pt x="2344460" y="584994"/>
                  </a:lnTo>
                  <a:lnTo>
                    <a:pt x="2387415" y="583670"/>
                  </a:lnTo>
                  <a:lnTo>
                    <a:pt x="2429810" y="582787"/>
                  </a:lnTo>
                  <a:lnTo>
                    <a:pt x="2470773" y="581141"/>
                  </a:lnTo>
                  <a:lnTo>
                    <a:pt x="2510782" y="578985"/>
                  </a:lnTo>
                  <a:lnTo>
                    <a:pt x="2550155" y="576489"/>
                  </a:lnTo>
                  <a:lnTo>
                    <a:pt x="2591220" y="574824"/>
                  </a:lnTo>
                  <a:lnTo>
                    <a:pt x="2633413" y="573715"/>
                  </a:lnTo>
                  <a:lnTo>
                    <a:pt x="2676359" y="572976"/>
                  </a:lnTo>
                  <a:lnTo>
                    <a:pt x="2717690" y="572483"/>
                  </a:lnTo>
                  <a:lnTo>
                    <a:pt x="2757943" y="572154"/>
                  </a:lnTo>
                  <a:lnTo>
                    <a:pt x="2797478" y="571935"/>
                  </a:lnTo>
                  <a:lnTo>
                    <a:pt x="2837594" y="571789"/>
                  </a:lnTo>
                  <a:lnTo>
                    <a:pt x="2878096" y="571692"/>
                  </a:lnTo>
                  <a:lnTo>
                    <a:pt x="2918856" y="571627"/>
                  </a:lnTo>
                  <a:lnTo>
                    <a:pt x="2958729" y="571583"/>
                  </a:lnTo>
                  <a:lnTo>
                    <a:pt x="2998011" y="571555"/>
                  </a:lnTo>
                  <a:lnTo>
                    <a:pt x="3036899" y="571536"/>
                  </a:lnTo>
                  <a:lnTo>
                    <a:pt x="3076582" y="571523"/>
                  </a:lnTo>
                  <a:lnTo>
                    <a:pt x="3116796" y="571514"/>
                  </a:lnTo>
                  <a:lnTo>
                    <a:pt x="3157364" y="571508"/>
                  </a:lnTo>
                  <a:lnTo>
                    <a:pt x="3197109" y="571504"/>
                  </a:lnTo>
                  <a:lnTo>
                    <a:pt x="3236306" y="571502"/>
                  </a:lnTo>
                  <a:lnTo>
                    <a:pt x="3275138" y="571500"/>
                  </a:lnTo>
                  <a:lnTo>
                    <a:pt x="3313725" y="571499"/>
                  </a:lnTo>
                  <a:lnTo>
                    <a:pt x="3352150" y="571499"/>
                  </a:lnTo>
                  <a:lnTo>
                    <a:pt x="3390467" y="571498"/>
                  </a:lnTo>
                  <a:lnTo>
                    <a:pt x="3428712" y="571498"/>
                  </a:lnTo>
                  <a:lnTo>
                    <a:pt x="3466908" y="571497"/>
                  </a:lnTo>
                  <a:lnTo>
                    <a:pt x="3505072" y="571497"/>
                  </a:lnTo>
                  <a:lnTo>
                    <a:pt x="3542156" y="571497"/>
                  </a:lnTo>
                  <a:lnTo>
                    <a:pt x="3578521" y="571497"/>
                  </a:lnTo>
                  <a:lnTo>
                    <a:pt x="3614406" y="571497"/>
                  </a:lnTo>
                  <a:lnTo>
                    <a:pt x="3649971" y="571497"/>
                  </a:lnTo>
                  <a:lnTo>
                    <a:pt x="3685321" y="571497"/>
                  </a:lnTo>
                  <a:lnTo>
                    <a:pt x="3720531" y="571497"/>
                  </a:lnTo>
                  <a:lnTo>
                    <a:pt x="3755646" y="571497"/>
                  </a:lnTo>
                  <a:lnTo>
                    <a:pt x="3790697" y="571497"/>
                  </a:lnTo>
                  <a:lnTo>
                    <a:pt x="3825706" y="571497"/>
                  </a:lnTo>
                  <a:lnTo>
                    <a:pt x="3859630" y="571497"/>
                  </a:lnTo>
                  <a:lnTo>
                    <a:pt x="3892828" y="571497"/>
                  </a:lnTo>
                  <a:lnTo>
                    <a:pt x="3925543" y="571497"/>
                  </a:lnTo>
                  <a:lnTo>
                    <a:pt x="3956879" y="571497"/>
                  </a:lnTo>
                  <a:lnTo>
                    <a:pt x="3987293" y="571497"/>
                  </a:lnTo>
                  <a:lnTo>
                    <a:pt x="4017096" y="571497"/>
                  </a:lnTo>
                  <a:lnTo>
                    <a:pt x="4045431" y="571497"/>
                  </a:lnTo>
                  <a:lnTo>
                    <a:pt x="4072787" y="571497"/>
                  </a:lnTo>
                  <a:lnTo>
                    <a:pt x="4099491" y="571497"/>
                  </a:lnTo>
                  <a:lnTo>
                    <a:pt x="4125761" y="570439"/>
                  </a:lnTo>
                  <a:lnTo>
                    <a:pt x="4151740" y="568675"/>
                  </a:lnTo>
                  <a:lnTo>
                    <a:pt x="4177527" y="566440"/>
                  </a:lnTo>
                  <a:lnTo>
                    <a:pt x="4202126" y="564951"/>
                  </a:lnTo>
                  <a:lnTo>
                    <a:pt x="4249215" y="563296"/>
                  </a:lnTo>
                  <a:lnTo>
                    <a:pt x="4294837" y="562561"/>
                  </a:lnTo>
                  <a:lnTo>
                    <a:pt x="4338750" y="562234"/>
                  </a:lnTo>
                  <a:lnTo>
                    <a:pt x="4379433" y="562089"/>
                  </a:lnTo>
                  <a:lnTo>
                    <a:pt x="4415859" y="562024"/>
                  </a:lnTo>
                  <a:lnTo>
                    <a:pt x="4463294" y="561987"/>
                  </a:lnTo>
                  <a:lnTo>
                    <a:pt x="4506982" y="561977"/>
                  </a:lnTo>
                  <a:lnTo>
                    <a:pt x="4547797" y="559151"/>
                  </a:lnTo>
                  <a:lnTo>
                    <a:pt x="4590031" y="553771"/>
                  </a:lnTo>
                  <a:lnTo>
                    <a:pt x="4629437" y="552840"/>
                  </a:lnTo>
                  <a:lnTo>
                    <a:pt x="4669569" y="552564"/>
                  </a:lnTo>
                  <a:lnTo>
                    <a:pt x="4686978" y="549677"/>
                  </a:lnTo>
                  <a:lnTo>
                    <a:pt x="4705551" y="544923"/>
                  </a:lnTo>
                  <a:lnTo>
                    <a:pt x="4725733" y="543318"/>
                  </a:lnTo>
                  <a:lnTo>
                    <a:pt x="4728464" y="542127"/>
                  </a:lnTo>
                  <a:lnTo>
                    <a:pt x="4730285" y="540276"/>
                  </a:lnTo>
                  <a:lnTo>
                    <a:pt x="4732307" y="535396"/>
                  </a:lnTo>
                  <a:lnTo>
                    <a:pt x="4734504" y="526699"/>
                  </a:lnTo>
                  <a:lnTo>
                    <a:pt x="4740329" y="517419"/>
                  </a:lnTo>
                  <a:lnTo>
                    <a:pt x="4743584" y="507966"/>
                  </a:lnTo>
                  <a:lnTo>
                    <a:pt x="4748096" y="501633"/>
                  </a:lnTo>
                  <a:lnTo>
                    <a:pt x="4794884" y="479421"/>
                  </a:lnTo>
                  <a:lnTo>
                    <a:pt x="4840955" y="459314"/>
                  </a:lnTo>
                  <a:lnTo>
                    <a:pt x="4860652" y="445359"/>
                  </a:lnTo>
                  <a:lnTo>
                    <a:pt x="4887582" y="434041"/>
                  </a:lnTo>
                  <a:lnTo>
                    <a:pt x="4921638" y="394382"/>
                  </a:lnTo>
                  <a:lnTo>
                    <a:pt x="4945669" y="354282"/>
                  </a:lnTo>
                  <a:lnTo>
                    <a:pt x="4961704" y="311867"/>
                  </a:lnTo>
                  <a:lnTo>
                    <a:pt x="4971746" y="270137"/>
                  </a:lnTo>
                  <a:lnTo>
                    <a:pt x="4977134" y="239612"/>
                  </a:lnTo>
                  <a:lnTo>
                    <a:pt x="4972929" y="195750"/>
                  </a:lnTo>
                  <a:lnTo>
                    <a:pt x="4963926" y="152610"/>
                  </a:lnTo>
                  <a:lnTo>
                    <a:pt x="4944810" y="113071"/>
                  </a:lnTo>
                  <a:lnTo>
                    <a:pt x="4933264" y="81719"/>
                  </a:lnTo>
                  <a:lnTo>
                    <a:pt x="4912680" y="63806"/>
                  </a:lnTo>
                  <a:lnTo>
                    <a:pt x="4892370" y="54064"/>
                  </a:lnTo>
                  <a:lnTo>
                    <a:pt x="4863609" y="48894"/>
                  </a:lnTo>
                  <a:lnTo>
                    <a:pt x="4837613" y="49057"/>
                  </a:lnTo>
                  <a:lnTo>
                    <a:pt x="4794546" y="56297"/>
                  </a:lnTo>
                  <a:lnTo>
                    <a:pt x="4747121" y="57035"/>
                  </a:lnTo>
                  <a:lnTo>
                    <a:pt x="4701025" y="64671"/>
                  </a:lnTo>
                  <a:lnTo>
                    <a:pt x="4680144" y="64724"/>
                  </a:lnTo>
                  <a:lnTo>
                    <a:pt x="4632599" y="58354"/>
                  </a:lnTo>
                  <a:lnTo>
                    <a:pt x="4589518" y="57306"/>
                  </a:lnTo>
                  <a:lnTo>
                    <a:pt x="4542535" y="57179"/>
                  </a:lnTo>
                  <a:lnTo>
                    <a:pt x="4510221" y="54339"/>
                  </a:lnTo>
                  <a:lnTo>
                    <a:pt x="4476809" y="50607"/>
                  </a:lnTo>
                  <a:lnTo>
                    <a:pt x="4435257" y="48507"/>
                  </a:lnTo>
                  <a:lnTo>
                    <a:pt x="4389414" y="47797"/>
                  </a:lnTo>
                  <a:lnTo>
                    <a:pt x="4349625" y="47674"/>
                  </a:lnTo>
                  <a:lnTo>
                    <a:pt x="4307145" y="47637"/>
                  </a:lnTo>
                  <a:lnTo>
                    <a:pt x="4264924" y="47627"/>
                  </a:lnTo>
                  <a:lnTo>
                    <a:pt x="4221723" y="47623"/>
                  </a:lnTo>
                  <a:lnTo>
                    <a:pt x="4176467" y="47622"/>
                  </a:lnTo>
                  <a:lnTo>
                    <a:pt x="4142208" y="46564"/>
                  </a:lnTo>
                  <a:lnTo>
                    <a:pt x="4109342" y="42566"/>
                  </a:lnTo>
                  <a:lnTo>
                    <a:pt x="4077097" y="40083"/>
                  </a:lnTo>
                  <a:lnTo>
                    <a:pt x="4045126" y="38980"/>
                  </a:lnTo>
                  <a:lnTo>
                    <a:pt x="4013279" y="38489"/>
                  </a:lnTo>
                  <a:lnTo>
                    <a:pt x="3978663" y="38272"/>
                  </a:lnTo>
                  <a:lnTo>
                    <a:pt x="3943169" y="38175"/>
                  </a:lnTo>
                  <a:lnTo>
                    <a:pt x="3909756" y="38132"/>
                  </a:lnTo>
                  <a:lnTo>
                    <a:pt x="3877267" y="38112"/>
                  </a:lnTo>
                  <a:lnTo>
                    <a:pt x="3845188" y="38104"/>
                  </a:lnTo>
                  <a:lnTo>
                    <a:pt x="3813292" y="38100"/>
                  </a:lnTo>
                  <a:lnTo>
                    <a:pt x="3778655" y="38098"/>
                  </a:lnTo>
                  <a:lnTo>
                    <a:pt x="3743153" y="38098"/>
                  </a:lnTo>
                  <a:lnTo>
                    <a:pt x="3709734" y="38097"/>
                  </a:lnTo>
                  <a:lnTo>
                    <a:pt x="3677243" y="35275"/>
                  </a:lnTo>
                  <a:lnTo>
                    <a:pt x="3645164" y="31551"/>
                  </a:lnTo>
                  <a:lnTo>
                    <a:pt x="3613267" y="29896"/>
                  </a:lnTo>
                  <a:lnTo>
                    <a:pt x="3578630" y="29161"/>
                  </a:lnTo>
                  <a:lnTo>
                    <a:pt x="3543128" y="28833"/>
                  </a:lnTo>
                  <a:lnTo>
                    <a:pt x="3509709" y="28688"/>
                  </a:lnTo>
                  <a:lnTo>
                    <a:pt x="3474396" y="28624"/>
                  </a:lnTo>
                  <a:lnTo>
                    <a:pt x="3438592" y="28595"/>
                  </a:lnTo>
                  <a:lnTo>
                    <a:pt x="3405041" y="28582"/>
                  </a:lnTo>
                  <a:lnTo>
                    <a:pt x="3369668" y="25754"/>
                  </a:lnTo>
                  <a:lnTo>
                    <a:pt x="3332781" y="22028"/>
                  </a:lnTo>
                  <a:lnTo>
                    <a:pt x="3295219" y="20372"/>
                  </a:lnTo>
                  <a:lnTo>
                    <a:pt x="3257358" y="19636"/>
                  </a:lnTo>
                  <a:lnTo>
                    <a:pt x="3219365" y="19309"/>
                  </a:lnTo>
                  <a:lnTo>
                    <a:pt x="3181312" y="19163"/>
                  </a:lnTo>
                  <a:lnTo>
                    <a:pt x="3143233" y="19099"/>
                  </a:lnTo>
                  <a:lnTo>
                    <a:pt x="3105143" y="19070"/>
                  </a:lnTo>
                  <a:lnTo>
                    <a:pt x="3067047" y="19057"/>
                  </a:lnTo>
                  <a:lnTo>
                    <a:pt x="3028949" y="16229"/>
                  </a:lnTo>
                  <a:lnTo>
                    <a:pt x="2989791" y="12503"/>
                  </a:lnTo>
                  <a:lnTo>
                    <a:pt x="2947693" y="10847"/>
                  </a:lnTo>
                  <a:lnTo>
                    <a:pt x="2907111" y="10111"/>
                  </a:lnTo>
                  <a:lnTo>
                    <a:pt x="2867908" y="9784"/>
                  </a:lnTo>
                  <a:lnTo>
                    <a:pt x="2829317" y="9638"/>
                  </a:lnTo>
                  <a:lnTo>
                    <a:pt x="2785355" y="9574"/>
                  </a:lnTo>
                  <a:lnTo>
                    <a:pt x="2739711" y="9545"/>
                  </a:lnTo>
                  <a:lnTo>
                    <a:pt x="2698258" y="9532"/>
                  </a:lnTo>
                  <a:lnTo>
                    <a:pt x="2655845" y="9527"/>
                  </a:lnTo>
                  <a:lnTo>
                    <a:pt x="2612301" y="9524"/>
                  </a:lnTo>
                  <a:lnTo>
                    <a:pt x="2568253" y="9523"/>
                  </a:lnTo>
                  <a:lnTo>
                    <a:pt x="2521160" y="9522"/>
                  </a:lnTo>
                  <a:lnTo>
                    <a:pt x="2496748" y="9522"/>
                  </a:lnTo>
                  <a:lnTo>
                    <a:pt x="2449869" y="9522"/>
                  </a:lnTo>
                  <a:lnTo>
                    <a:pt x="2403280" y="9522"/>
                  </a:lnTo>
                  <a:lnTo>
                    <a:pt x="2379003" y="9522"/>
                  </a:lnTo>
                  <a:lnTo>
                    <a:pt x="2354352" y="9522"/>
                  </a:lnTo>
                  <a:lnTo>
                    <a:pt x="2307206" y="9522"/>
                  </a:lnTo>
                  <a:lnTo>
                    <a:pt x="2260500" y="9522"/>
                  </a:lnTo>
                  <a:lnTo>
                    <a:pt x="2236192" y="9522"/>
                  </a:lnTo>
                  <a:lnTo>
                    <a:pt x="2211519" y="9522"/>
                  </a:lnTo>
                  <a:lnTo>
                    <a:pt x="2164350" y="9522"/>
                  </a:lnTo>
                  <a:lnTo>
                    <a:pt x="2117634" y="9522"/>
                  </a:lnTo>
                  <a:lnTo>
                    <a:pt x="2093322" y="9522"/>
                  </a:lnTo>
                  <a:lnTo>
                    <a:pt x="2068648" y="9522"/>
                  </a:lnTo>
                  <a:lnTo>
                    <a:pt x="2043732" y="9522"/>
                  </a:lnTo>
                  <a:lnTo>
                    <a:pt x="2018655" y="9522"/>
                  </a:lnTo>
                  <a:lnTo>
                    <a:pt x="1993470" y="9522"/>
                  </a:lnTo>
                  <a:lnTo>
                    <a:pt x="1969272" y="9522"/>
                  </a:lnTo>
                  <a:lnTo>
                    <a:pt x="1922629" y="9522"/>
                  </a:lnTo>
                  <a:lnTo>
                    <a:pt x="1898761" y="9522"/>
                  </a:lnTo>
                  <a:lnTo>
                    <a:pt x="1874382" y="9522"/>
                  </a:lnTo>
                  <a:lnTo>
                    <a:pt x="1849663" y="9522"/>
                  </a:lnTo>
                  <a:lnTo>
                    <a:pt x="1802442" y="9522"/>
                  </a:lnTo>
                  <a:lnTo>
                    <a:pt x="1755702" y="9522"/>
                  </a:lnTo>
                  <a:lnTo>
                    <a:pt x="1731385" y="9522"/>
                  </a:lnTo>
                  <a:lnTo>
                    <a:pt x="1706707" y="9522"/>
                  </a:lnTo>
                  <a:lnTo>
                    <a:pt x="1681788" y="9522"/>
                  </a:lnTo>
                  <a:lnTo>
                    <a:pt x="1656709" y="9522"/>
                  </a:lnTo>
                  <a:lnTo>
                    <a:pt x="1631522" y="9522"/>
                  </a:lnTo>
                  <a:lnTo>
                    <a:pt x="1607323" y="9522"/>
                  </a:lnTo>
                  <a:lnTo>
                    <a:pt x="1560680" y="9522"/>
                  </a:lnTo>
                  <a:lnTo>
                    <a:pt x="1536812" y="9522"/>
                  </a:lnTo>
                  <a:lnTo>
                    <a:pt x="1512433" y="9522"/>
                  </a:lnTo>
                  <a:lnTo>
                    <a:pt x="1487714" y="9522"/>
                  </a:lnTo>
                  <a:lnTo>
                    <a:pt x="1440493" y="9522"/>
                  </a:lnTo>
                  <a:lnTo>
                    <a:pt x="1393752" y="8464"/>
                  </a:lnTo>
                  <a:lnTo>
                    <a:pt x="1369435" y="6700"/>
                  </a:lnTo>
                  <a:lnTo>
                    <a:pt x="1344757" y="4466"/>
                  </a:lnTo>
                  <a:lnTo>
                    <a:pt x="1297581" y="1983"/>
                  </a:lnTo>
                  <a:lnTo>
                    <a:pt x="1250861" y="880"/>
                  </a:lnTo>
                  <a:lnTo>
                    <a:pt x="1226549" y="586"/>
                  </a:lnTo>
                  <a:lnTo>
                    <a:pt x="1201875" y="389"/>
                  </a:lnTo>
                  <a:lnTo>
                    <a:pt x="1154702" y="172"/>
                  </a:lnTo>
                  <a:lnTo>
                    <a:pt x="1109043" y="75"/>
                  </a:lnTo>
                  <a:lnTo>
                    <a:pt x="1064055" y="32"/>
                  </a:lnTo>
                  <a:lnTo>
                    <a:pt x="1016544" y="12"/>
                  </a:lnTo>
                  <a:lnTo>
                    <a:pt x="969322" y="4"/>
                  </a:lnTo>
                  <a:lnTo>
                    <a:pt x="927168" y="0"/>
                  </a:lnTo>
                  <a:lnTo>
                    <a:pt x="884444" y="2820"/>
                  </a:lnTo>
                  <a:lnTo>
                    <a:pt x="840761" y="6544"/>
                  </a:lnTo>
                  <a:lnTo>
                    <a:pt x="796652" y="8199"/>
                  </a:lnTo>
                  <a:lnTo>
                    <a:pt x="755176" y="8934"/>
                  </a:lnTo>
                  <a:lnTo>
                    <a:pt x="715575" y="9261"/>
                  </a:lnTo>
                  <a:lnTo>
                    <a:pt x="676808" y="9406"/>
                  </a:lnTo>
                  <a:lnTo>
                    <a:pt x="638412" y="9471"/>
                  </a:lnTo>
                  <a:lnTo>
                    <a:pt x="601238" y="9499"/>
                  </a:lnTo>
                  <a:lnTo>
                    <a:pt x="567078" y="9512"/>
                  </a:lnTo>
                  <a:lnTo>
                    <a:pt x="534257" y="12340"/>
                  </a:lnTo>
                  <a:lnTo>
                    <a:pt x="488851" y="17060"/>
                  </a:lnTo>
                  <a:lnTo>
                    <a:pt x="448586" y="18458"/>
                  </a:lnTo>
                  <a:lnTo>
                    <a:pt x="409845" y="18872"/>
                  </a:lnTo>
                  <a:lnTo>
                    <a:pt x="371555" y="18995"/>
                  </a:lnTo>
                  <a:lnTo>
                    <a:pt x="327754" y="19032"/>
                  </a:lnTo>
                  <a:lnTo>
                    <a:pt x="293835" y="19040"/>
                  </a:lnTo>
                  <a:lnTo>
                    <a:pt x="261121" y="19044"/>
                  </a:lnTo>
                  <a:lnTo>
                    <a:pt x="228943" y="19046"/>
                  </a:lnTo>
                  <a:lnTo>
                    <a:pt x="185394" y="19047"/>
                  </a:lnTo>
                  <a:lnTo>
                    <a:pt x="144845" y="20105"/>
                  </a:lnTo>
                  <a:lnTo>
                    <a:pt x="105164" y="26586"/>
                  </a:lnTo>
                  <a:lnTo>
                    <a:pt x="86956" y="29806"/>
                  </a:lnTo>
                  <a:lnTo>
                    <a:pt x="71808" y="38293"/>
                  </a:lnTo>
                  <a:lnTo>
                    <a:pt x="56437" y="54971"/>
                  </a:lnTo>
                  <a:lnTo>
                    <a:pt x="51541" y="69938"/>
                  </a:lnTo>
                  <a:lnTo>
                    <a:pt x="48399" y="105417"/>
                  </a:lnTo>
                  <a:lnTo>
                    <a:pt x="54324" y="148487"/>
                  </a:lnTo>
                  <a:lnTo>
                    <a:pt x="59414" y="188039"/>
                  </a:lnTo>
                  <a:lnTo>
                    <a:pt x="67346" y="225047"/>
                  </a:lnTo>
                  <a:lnTo>
                    <a:pt x="76399" y="261765"/>
                  </a:lnTo>
                  <a:lnTo>
                    <a:pt x="82962" y="306158"/>
                  </a:lnTo>
                  <a:lnTo>
                    <a:pt x="85555" y="338210"/>
                  </a:lnTo>
                  <a:lnTo>
                    <a:pt x="90236" y="373623"/>
                  </a:lnTo>
                  <a:lnTo>
                    <a:pt x="93021" y="407705"/>
                  </a:lnTo>
                  <a:lnTo>
                    <a:pt x="97412" y="450999"/>
                  </a:lnTo>
                  <a:lnTo>
                    <a:pt x="102593" y="486758"/>
                  </a:lnTo>
                  <a:lnTo>
                    <a:pt x="104129" y="529808"/>
                  </a:lnTo>
                  <a:lnTo>
                    <a:pt x="103429" y="563552"/>
                  </a:lnTo>
                  <a:lnTo>
                    <a:pt x="99591" y="596188"/>
                  </a:lnTo>
                  <a:lnTo>
                    <a:pt x="97179" y="628332"/>
                  </a:lnTo>
                  <a:lnTo>
                    <a:pt x="95821" y="667712"/>
                  </a:lnTo>
                  <a:lnTo>
                    <a:pt x="104775" y="723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120"/>
            <p:cNvSpPr/>
            <p:nvPr>
              <p:custDataLst>
                <p:tags r:id="rId221"/>
              </p:custDataLst>
            </p:nvPr>
          </p:nvSpPr>
          <p:spPr>
            <a:xfrm>
              <a:off x="6372225" y="33147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121"/>
            <p:cNvSpPr/>
            <p:nvPr>
              <p:custDataLst>
                <p:tags r:id="rId222"/>
              </p:custDataLst>
            </p:nvPr>
          </p:nvSpPr>
          <p:spPr>
            <a:xfrm>
              <a:off x="5537745" y="3150475"/>
              <a:ext cx="139156" cy="259941"/>
            </a:xfrm>
            <a:custGeom>
              <a:avLst/>
              <a:gdLst/>
              <a:ahLst/>
              <a:cxnLst/>
              <a:rect l="0" t="0" r="0" b="0"/>
              <a:pathLst>
                <a:path w="139156" h="259941">
                  <a:moveTo>
                    <a:pt x="82005" y="145175"/>
                  </a:moveTo>
                  <a:lnTo>
                    <a:pt x="82005" y="145175"/>
                  </a:lnTo>
                  <a:lnTo>
                    <a:pt x="82005" y="140118"/>
                  </a:lnTo>
                  <a:lnTo>
                    <a:pt x="76360" y="134814"/>
                  </a:lnTo>
                  <a:lnTo>
                    <a:pt x="67854" y="129987"/>
                  </a:lnTo>
                  <a:lnTo>
                    <a:pt x="60546" y="127842"/>
                  </a:lnTo>
                  <a:lnTo>
                    <a:pt x="50948" y="132532"/>
                  </a:lnTo>
                  <a:lnTo>
                    <a:pt x="33645" y="149896"/>
                  </a:lnTo>
                  <a:lnTo>
                    <a:pt x="4650" y="187934"/>
                  </a:lnTo>
                  <a:lnTo>
                    <a:pt x="0" y="208982"/>
                  </a:lnTo>
                  <a:lnTo>
                    <a:pt x="755" y="226803"/>
                  </a:lnTo>
                  <a:lnTo>
                    <a:pt x="5677" y="241779"/>
                  </a:lnTo>
                  <a:lnTo>
                    <a:pt x="14920" y="255491"/>
                  </a:lnTo>
                  <a:lnTo>
                    <a:pt x="21407" y="258935"/>
                  </a:lnTo>
                  <a:lnTo>
                    <a:pt x="37081" y="259940"/>
                  </a:lnTo>
                  <a:lnTo>
                    <a:pt x="58699" y="254557"/>
                  </a:lnTo>
                  <a:lnTo>
                    <a:pt x="72000" y="243531"/>
                  </a:lnTo>
                  <a:lnTo>
                    <a:pt x="92729" y="215638"/>
                  </a:lnTo>
                  <a:lnTo>
                    <a:pt x="105957" y="175596"/>
                  </a:lnTo>
                  <a:lnTo>
                    <a:pt x="109667" y="130370"/>
                  </a:lnTo>
                  <a:lnTo>
                    <a:pt x="110309" y="89283"/>
                  </a:lnTo>
                  <a:lnTo>
                    <a:pt x="110526" y="47586"/>
                  </a:lnTo>
                  <a:lnTo>
                    <a:pt x="102965" y="13480"/>
                  </a:lnTo>
                  <a:lnTo>
                    <a:pt x="97318" y="2682"/>
                  </a:lnTo>
                  <a:lnTo>
                    <a:pt x="94330" y="438"/>
                  </a:lnTo>
                  <a:lnTo>
                    <a:pt x="91280" y="0"/>
                  </a:lnTo>
                  <a:lnTo>
                    <a:pt x="88189" y="767"/>
                  </a:lnTo>
                  <a:lnTo>
                    <a:pt x="86127" y="2336"/>
                  </a:lnTo>
                  <a:lnTo>
                    <a:pt x="83837" y="6902"/>
                  </a:lnTo>
                  <a:lnTo>
                    <a:pt x="83425" y="48874"/>
                  </a:lnTo>
                  <a:lnTo>
                    <a:pt x="88658" y="88537"/>
                  </a:lnTo>
                  <a:lnTo>
                    <a:pt x="93785" y="124854"/>
                  </a:lnTo>
                  <a:lnTo>
                    <a:pt x="104675" y="171618"/>
                  </a:lnTo>
                  <a:lnTo>
                    <a:pt x="119936" y="215411"/>
                  </a:lnTo>
                  <a:lnTo>
                    <a:pt x="124616" y="227897"/>
                  </a:lnTo>
                  <a:lnTo>
                    <a:pt x="127345" y="231014"/>
                  </a:lnTo>
                  <a:lnTo>
                    <a:pt x="139155" y="230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122"/>
            <p:cNvSpPr/>
            <p:nvPr>
              <p:custDataLst>
                <p:tags r:id="rId223"/>
              </p:custDataLst>
            </p:nvPr>
          </p:nvSpPr>
          <p:spPr>
            <a:xfrm>
              <a:off x="5734050" y="3286125"/>
              <a:ext cx="5489" cy="85726"/>
            </a:xfrm>
            <a:custGeom>
              <a:avLst/>
              <a:gdLst/>
              <a:ahLst/>
              <a:cxnLst/>
              <a:rect l="0" t="0" r="0" b="0"/>
              <a:pathLst>
                <a:path w="5489" h="857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5488" y="2491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123"/>
            <p:cNvSpPr/>
            <p:nvPr>
              <p:custDataLst>
                <p:tags r:id="rId224"/>
              </p:custDataLst>
            </p:nvPr>
          </p:nvSpPr>
          <p:spPr>
            <a:xfrm>
              <a:off x="5734050" y="3228975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19050" y="85725"/>
                  </a:moveTo>
                  <a:lnTo>
                    <a:pt x="19050" y="85725"/>
                  </a:lnTo>
                  <a:lnTo>
                    <a:pt x="10849" y="428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124"/>
            <p:cNvSpPr/>
            <p:nvPr>
              <p:custDataLst>
                <p:tags r:id="rId225"/>
              </p:custDataLst>
            </p:nvPr>
          </p:nvSpPr>
          <p:spPr>
            <a:xfrm>
              <a:off x="5801442" y="3248908"/>
              <a:ext cx="75484" cy="148013"/>
            </a:xfrm>
            <a:custGeom>
              <a:avLst/>
              <a:gdLst/>
              <a:ahLst/>
              <a:cxnLst/>
              <a:rect l="0" t="0" r="0" b="0"/>
              <a:pathLst>
                <a:path w="75484" h="148013">
                  <a:moveTo>
                    <a:pt x="75483" y="8642"/>
                  </a:moveTo>
                  <a:lnTo>
                    <a:pt x="75483" y="8642"/>
                  </a:lnTo>
                  <a:lnTo>
                    <a:pt x="70427" y="8642"/>
                  </a:lnTo>
                  <a:lnTo>
                    <a:pt x="33726" y="0"/>
                  </a:lnTo>
                  <a:lnTo>
                    <a:pt x="16074" y="437"/>
                  </a:lnTo>
                  <a:lnTo>
                    <a:pt x="7451" y="4290"/>
                  </a:lnTo>
                  <a:lnTo>
                    <a:pt x="4729" y="6799"/>
                  </a:lnTo>
                  <a:lnTo>
                    <a:pt x="1703" y="12409"/>
                  </a:lnTo>
                  <a:lnTo>
                    <a:pt x="0" y="26574"/>
                  </a:lnTo>
                  <a:lnTo>
                    <a:pt x="2424" y="35309"/>
                  </a:lnTo>
                  <a:lnTo>
                    <a:pt x="12561" y="48999"/>
                  </a:lnTo>
                  <a:lnTo>
                    <a:pt x="48995" y="94476"/>
                  </a:lnTo>
                  <a:lnTo>
                    <a:pt x="53127" y="104293"/>
                  </a:lnTo>
                  <a:lnTo>
                    <a:pt x="55453" y="120827"/>
                  </a:lnTo>
                  <a:lnTo>
                    <a:pt x="50353" y="132938"/>
                  </a:lnTo>
                  <a:lnTo>
                    <a:pt x="42090" y="143260"/>
                  </a:lnTo>
                  <a:lnTo>
                    <a:pt x="34889" y="147847"/>
                  </a:lnTo>
                  <a:lnTo>
                    <a:pt x="31487" y="148012"/>
                  </a:lnTo>
                  <a:lnTo>
                    <a:pt x="24885" y="145373"/>
                  </a:lnTo>
                  <a:lnTo>
                    <a:pt x="8808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125"/>
            <p:cNvSpPr/>
            <p:nvPr>
              <p:custDataLst>
                <p:tags r:id="rId226"/>
              </p:custDataLst>
            </p:nvPr>
          </p:nvSpPr>
          <p:spPr>
            <a:xfrm>
              <a:off x="5934502" y="3121536"/>
              <a:ext cx="56724" cy="262687"/>
            </a:xfrm>
            <a:custGeom>
              <a:avLst/>
              <a:gdLst/>
              <a:ahLst/>
              <a:cxnLst/>
              <a:rect l="0" t="0" r="0" b="0"/>
              <a:pathLst>
                <a:path w="56724" h="262687">
                  <a:moveTo>
                    <a:pt x="9098" y="21714"/>
                  </a:moveTo>
                  <a:lnTo>
                    <a:pt x="9098" y="21714"/>
                  </a:lnTo>
                  <a:lnTo>
                    <a:pt x="22190" y="7564"/>
                  </a:lnTo>
                  <a:lnTo>
                    <a:pt x="25500" y="255"/>
                  </a:lnTo>
                  <a:lnTo>
                    <a:pt x="26383" y="0"/>
                  </a:lnTo>
                  <a:lnTo>
                    <a:pt x="27363" y="5361"/>
                  </a:lnTo>
                  <a:lnTo>
                    <a:pt x="19878" y="46306"/>
                  </a:lnTo>
                  <a:lnTo>
                    <a:pt x="17813" y="86505"/>
                  </a:lnTo>
                  <a:lnTo>
                    <a:pt x="11133" y="128939"/>
                  </a:lnTo>
                  <a:lnTo>
                    <a:pt x="6878" y="165315"/>
                  </a:lnTo>
                  <a:lnTo>
                    <a:pt x="1737" y="202904"/>
                  </a:lnTo>
                  <a:lnTo>
                    <a:pt x="0" y="238362"/>
                  </a:lnTo>
                  <a:lnTo>
                    <a:pt x="2585" y="247824"/>
                  </a:lnTo>
                  <a:lnTo>
                    <a:pt x="12868" y="262522"/>
                  </a:lnTo>
                  <a:lnTo>
                    <a:pt x="17961" y="262686"/>
                  </a:lnTo>
                  <a:lnTo>
                    <a:pt x="32088" y="257224"/>
                  </a:lnTo>
                  <a:lnTo>
                    <a:pt x="56723" y="231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126"/>
            <p:cNvSpPr/>
            <p:nvPr>
              <p:custDataLst>
                <p:tags r:id="rId227"/>
              </p:custDataLst>
            </p:nvPr>
          </p:nvSpPr>
          <p:spPr>
            <a:xfrm>
              <a:off x="5892253" y="3238500"/>
              <a:ext cx="70398" cy="19051"/>
            </a:xfrm>
            <a:custGeom>
              <a:avLst/>
              <a:gdLst/>
              <a:ahLst/>
              <a:cxnLst/>
              <a:rect l="0" t="0" r="0" b="0"/>
              <a:pathLst>
                <a:path w="70398" h="19051">
                  <a:moveTo>
                    <a:pt x="22772" y="19050"/>
                  </a:moveTo>
                  <a:lnTo>
                    <a:pt x="22772" y="19050"/>
                  </a:lnTo>
                  <a:lnTo>
                    <a:pt x="1313" y="5793"/>
                  </a:lnTo>
                  <a:lnTo>
                    <a:pt x="0" y="3862"/>
                  </a:lnTo>
                  <a:lnTo>
                    <a:pt x="182" y="2574"/>
                  </a:lnTo>
                  <a:lnTo>
                    <a:pt x="1362" y="1716"/>
                  </a:lnTo>
                  <a:lnTo>
                    <a:pt x="703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127"/>
            <p:cNvSpPr/>
            <p:nvPr>
              <p:custDataLst>
                <p:tags r:id="rId228"/>
              </p:custDataLst>
            </p:nvPr>
          </p:nvSpPr>
          <p:spPr>
            <a:xfrm>
              <a:off x="6192220" y="3257550"/>
              <a:ext cx="81094" cy="112164"/>
            </a:xfrm>
            <a:custGeom>
              <a:avLst/>
              <a:gdLst/>
              <a:ahLst/>
              <a:cxnLst/>
              <a:rect l="0" t="0" r="0" b="0"/>
              <a:pathLst>
                <a:path w="81094" h="112164">
                  <a:moveTo>
                    <a:pt x="46655" y="28575"/>
                  </a:moveTo>
                  <a:lnTo>
                    <a:pt x="46655" y="28575"/>
                  </a:lnTo>
                  <a:lnTo>
                    <a:pt x="46655" y="18462"/>
                  </a:lnTo>
                  <a:lnTo>
                    <a:pt x="44538" y="15483"/>
                  </a:lnTo>
                  <a:lnTo>
                    <a:pt x="41010" y="13497"/>
                  </a:lnTo>
                  <a:lnTo>
                    <a:pt x="36542" y="12173"/>
                  </a:lnTo>
                  <a:lnTo>
                    <a:pt x="32504" y="12348"/>
                  </a:lnTo>
                  <a:lnTo>
                    <a:pt x="25196" y="15366"/>
                  </a:lnTo>
                  <a:lnTo>
                    <a:pt x="10076" y="28071"/>
                  </a:lnTo>
                  <a:lnTo>
                    <a:pt x="3939" y="39287"/>
                  </a:lnTo>
                  <a:lnTo>
                    <a:pt x="0" y="68791"/>
                  </a:lnTo>
                  <a:lnTo>
                    <a:pt x="280" y="102018"/>
                  </a:lnTo>
                  <a:lnTo>
                    <a:pt x="1980" y="106112"/>
                  </a:lnTo>
                  <a:lnTo>
                    <a:pt x="4172" y="108842"/>
                  </a:lnTo>
                  <a:lnTo>
                    <a:pt x="15074" y="111874"/>
                  </a:lnTo>
                  <a:lnTo>
                    <a:pt x="28385" y="112163"/>
                  </a:lnTo>
                  <a:lnTo>
                    <a:pt x="37830" y="108764"/>
                  </a:lnTo>
                  <a:lnTo>
                    <a:pt x="54153" y="95844"/>
                  </a:lnTo>
                  <a:lnTo>
                    <a:pt x="72395" y="73554"/>
                  </a:lnTo>
                  <a:lnTo>
                    <a:pt x="79262" y="58796"/>
                  </a:lnTo>
                  <a:lnTo>
                    <a:pt x="81093" y="51898"/>
                  </a:lnTo>
                  <a:lnTo>
                    <a:pt x="78613" y="27019"/>
                  </a:lnTo>
                  <a:lnTo>
                    <a:pt x="71089" y="14478"/>
                  </a:lnTo>
                  <a:lnTo>
                    <a:pt x="61748" y="6434"/>
                  </a:lnTo>
                  <a:lnTo>
                    <a:pt x="46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128"/>
            <p:cNvSpPr/>
            <p:nvPr>
              <p:custDataLst>
                <p:tags r:id="rId229"/>
              </p:custDataLst>
            </p:nvPr>
          </p:nvSpPr>
          <p:spPr>
            <a:xfrm>
              <a:off x="6048768" y="3248025"/>
              <a:ext cx="113908" cy="117552"/>
            </a:xfrm>
            <a:custGeom>
              <a:avLst/>
              <a:gdLst/>
              <a:ahLst/>
              <a:cxnLst/>
              <a:rect l="0" t="0" r="0" b="0"/>
              <a:pathLst>
                <a:path w="113908" h="117552">
                  <a:moveTo>
                    <a:pt x="9132" y="0"/>
                  </a:moveTo>
                  <a:lnTo>
                    <a:pt x="9132" y="0"/>
                  </a:lnTo>
                  <a:lnTo>
                    <a:pt x="4076" y="5057"/>
                  </a:lnTo>
                  <a:lnTo>
                    <a:pt x="1593" y="10361"/>
                  </a:lnTo>
                  <a:lnTo>
                    <a:pt x="0" y="22390"/>
                  </a:lnTo>
                  <a:lnTo>
                    <a:pt x="2604" y="28648"/>
                  </a:lnTo>
                  <a:lnTo>
                    <a:pt x="31409" y="73584"/>
                  </a:lnTo>
                  <a:lnTo>
                    <a:pt x="35842" y="87184"/>
                  </a:lnTo>
                  <a:lnTo>
                    <a:pt x="34056" y="97310"/>
                  </a:lnTo>
                  <a:lnTo>
                    <a:pt x="27101" y="112088"/>
                  </a:lnTo>
                  <a:lnTo>
                    <a:pt x="24286" y="116000"/>
                  </a:lnTo>
                  <a:lnTo>
                    <a:pt x="21351" y="117551"/>
                  </a:lnTo>
                  <a:lnTo>
                    <a:pt x="18336" y="117525"/>
                  </a:lnTo>
                  <a:lnTo>
                    <a:pt x="15268" y="116450"/>
                  </a:lnTo>
                  <a:lnTo>
                    <a:pt x="14281" y="113617"/>
                  </a:lnTo>
                  <a:lnTo>
                    <a:pt x="16007" y="104824"/>
                  </a:lnTo>
                  <a:lnTo>
                    <a:pt x="36738" y="64519"/>
                  </a:lnTo>
                  <a:lnTo>
                    <a:pt x="60367" y="36812"/>
                  </a:lnTo>
                  <a:lnTo>
                    <a:pt x="80170" y="23725"/>
                  </a:lnTo>
                  <a:lnTo>
                    <a:pt x="113907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SMARTInkShape-4129"/>
          <p:cNvSpPr/>
          <p:nvPr>
            <p:custDataLst>
              <p:tags r:id="rId3"/>
            </p:custDataLst>
          </p:nvPr>
        </p:nvSpPr>
        <p:spPr>
          <a:xfrm>
            <a:off x="295507" y="3604511"/>
            <a:ext cx="11886969" cy="405515"/>
          </a:xfrm>
          <a:custGeom>
            <a:avLst/>
            <a:gdLst/>
            <a:ahLst/>
            <a:cxnLst/>
            <a:rect l="0" t="0" r="0" b="0"/>
            <a:pathLst>
              <a:path w="11886969" h="405515">
                <a:moveTo>
                  <a:pt x="18818" y="405514"/>
                </a:moveTo>
                <a:lnTo>
                  <a:pt x="18818" y="405514"/>
                </a:lnTo>
                <a:lnTo>
                  <a:pt x="2416" y="389112"/>
                </a:lnTo>
                <a:lnTo>
                  <a:pt x="945" y="384819"/>
                </a:lnTo>
                <a:lnTo>
                  <a:pt x="0" y="378495"/>
                </a:lnTo>
                <a:lnTo>
                  <a:pt x="981" y="377977"/>
                </a:lnTo>
                <a:lnTo>
                  <a:pt x="4893" y="377400"/>
                </a:lnTo>
                <a:lnTo>
                  <a:pt x="10160" y="374322"/>
                </a:lnTo>
                <a:lnTo>
                  <a:pt x="13046" y="372020"/>
                </a:lnTo>
                <a:lnTo>
                  <a:pt x="21897" y="369461"/>
                </a:lnTo>
                <a:lnTo>
                  <a:pt x="68299" y="361138"/>
                </a:lnTo>
                <a:lnTo>
                  <a:pt x="100076" y="359333"/>
                </a:lnTo>
                <a:lnTo>
                  <a:pt x="132544" y="355709"/>
                </a:lnTo>
                <a:lnTo>
                  <a:pt x="164613" y="351628"/>
                </a:lnTo>
                <a:lnTo>
                  <a:pt x="211359" y="349331"/>
                </a:lnTo>
                <a:lnTo>
                  <a:pt x="255666" y="348650"/>
                </a:lnTo>
                <a:lnTo>
                  <a:pt x="293770" y="348492"/>
                </a:lnTo>
                <a:lnTo>
                  <a:pt x="326933" y="345599"/>
                </a:lnTo>
                <a:lnTo>
                  <a:pt x="369403" y="340842"/>
                </a:lnTo>
                <a:lnTo>
                  <a:pt x="408798" y="339432"/>
                </a:lnTo>
                <a:lnTo>
                  <a:pt x="450104" y="339015"/>
                </a:lnTo>
                <a:lnTo>
                  <a:pt x="493034" y="338891"/>
                </a:lnTo>
                <a:lnTo>
                  <a:pt x="538210" y="338854"/>
                </a:lnTo>
                <a:lnTo>
                  <a:pt x="572450" y="338846"/>
                </a:lnTo>
                <a:lnTo>
                  <a:pt x="605307" y="338842"/>
                </a:lnTo>
                <a:lnTo>
                  <a:pt x="637549" y="336018"/>
                </a:lnTo>
                <a:lnTo>
                  <a:pt x="670576" y="332293"/>
                </a:lnTo>
                <a:lnTo>
                  <a:pt x="706422" y="330638"/>
                </a:lnTo>
                <a:lnTo>
                  <a:pt x="743520" y="327080"/>
                </a:lnTo>
                <a:lnTo>
                  <a:pt x="781174" y="321971"/>
                </a:lnTo>
                <a:lnTo>
                  <a:pt x="819076" y="316173"/>
                </a:lnTo>
                <a:lnTo>
                  <a:pt x="859911" y="310068"/>
                </a:lnTo>
                <a:lnTo>
                  <a:pt x="901695" y="304885"/>
                </a:lnTo>
                <a:lnTo>
                  <a:pt x="941433" y="302581"/>
                </a:lnTo>
                <a:lnTo>
                  <a:pt x="983083" y="298736"/>
                </a:lnTo>
                <a:lnTo>
                  <a:pt x="1026289" y="293499"/>
                </a:lnTo>
                <a:lnTo>
                  <a:pt x="1070185" y="287644"/>
                </a:lnTo>
                <a:lnTo>
                  <a:pt x="1114390" y="281513"/>
                </a:lnTo>
                <a:lnTo>
                  <a:pt x="1158730" y="276319"/>
                </a:lnTo>
                <a:lnTo>
                  <a:pt x="1203132" y="274011"/>
                </a:lnTo>
                <a:lnTo>
                  <a:pt x="1250382" y="270163"/>
                </a:lnTo>
                <a:lnTo>
                  <a:pt x="1274836" y="267655"/>
                </a:lnTo>
                <a:lnTo>
                  <a:pt x="1321762" y="262046"/>
                </a:lnTo>
                <a:lnTo>
                  <a:pt x="1367313" y="256025"/>
                </a:lnTo>
                <a:lnTo>
                  <a:pt x="1412252" y="249822"/>
                </a:lnTo>
                <a:lnTo>
                  <a:pt x="1459741" y="243537"/>
                </a:lnTo>
                <a:lnTo>
                  <a:pt x="1484259" y="240380"/>
                </a:lnTo>
                <a:lnTo>
                  <a:pt x="1531256" y="236871"/>
                </a:lnTo>
                <a:lnTo>
                  <a:pt x="1577896" y="234253"/>
                </a:lnTo>
                <a:lnTo>
                  <a:pt x="1602186" y="232073"/>
                </a:lnTo>
                <a:lnTo>
                  <a:pt x="1626847" y="229562"/>
                </a:lnTo>
                <a:lnTo>
                  <a:pt x="1651754" y="226829"/>
                </a:lnTo>
                <a:lnTo>
                  <a:pt x="1676825" y="223949"/>
                </a:lnTo>
                <a:lnTo>
                  <a:pt x="1702006" y="220971"/>
                </a:lnTo>
                <a:lnTo>
                  <a:pt x="1727260" y="218985"/>
                </a:lnTo>
                <a:lnTo>
                  <a:pt x="1752563" y="217662"/>
                </a:lnTo>
                <a:lnTo>
                  <a:pt x="1777898" y="216779"/>
                </a:lnTo>
                <a:lnTo>
                  <a:pt x="1803255" y="215133"/>
                </a:lnTo>
                <a:lnTo>
                  <a:pt x="1828626" y="212977"/>
                </a:lnTo>
                <a:lnTo>
                  <a:pt x="1854007" y="210481"/>
                </a:lnTo>
                <a:lnTo>
                  <a:pt x="1879394" y="207758"/>
                </a:lnTo>
                <a:lnTo>
                  <a:pt x="1904785" y="204885"/>
                </a:lnTo>
                <a:lnTo>
                  <a:pt x="1930179" y="201912"/>
                </a:lnTo>
                <a:lnTo>
                  <a:pt x="1955576" y="199929"/>
                </a:lnTo>
                <a:lnTo>
                  <a:pt x="1980973" y="198608"/>
                </a:lnTo>
                <a:lnTo>
                  <a:pt x="2006371" y="197726"/>
                </a:lnTo>
                <a:lnTo>
                  <a:pt x="2032829" y="196081"/>
                </a:lnTo>
                <a:lnTo>
                  <a:pt x="2059992" y="193925"/>
                </a:lnTo>
                <a:lnTo>
                  <a:pt x="2087626" y="191430"/>
                </a:lnTo>
                <a:lnTo>
                  <a:pt x="2115573" y="188708"/>
                </a:lnTo>
                <a:lnTo>
                  <a:pt x="2143730" y="185835"/>
                </a:lnTo>
                <a:lnTo>
                  <a:pt x="2172026" y="182861"/>
                </a:lnTo>
                <a:lnTo>
                  <a:pt x="2199356" y="179821"/>
                </a:lnTo>
                <a:lnTo>
                  <a:pt x="2226044" y="176735"/>
                </a:lnTo>
                <a:lnTo>
                  <a:pt x="2252302" y="173620"/>
                </a:lnTo>
                <a:lnTo>
                  <a:pt x="2279332" y="170485"/>
                </a:lnTo>
                <a:lnTo>
                  <a:pt x="2306877" y="167336"/>
                </a:lnTo>
                <a:lnTo>
                  <a:pt x="2334766" y="164179"/>
                </a:lnTo>
                <a:lnTo>
                  <a:pt x="2362883" y="162074"/>
                </a:lnTo>
                <a:lnTo>
                  <a:pt x="2391153" y="160670"/>
                </a:lnTo>
                <a:lnTo>
                  <a:pt x="2419525" y="159735"/>
                </a:lnTo>
                <a:lnTo>
                  <a:pt x="2447964" y="158053"/>
                </a:lnTo>
                <a:lnTo>
                  <a:pt x="2476449" y="155873"/>
                </a:lnTo>
                <a:lnTo>
                  <a:pt x="2504963" y="153362"/>
                </a:lnTo>
                <a:lnTo>
                  <a:pt x="2533499" y="150629"/>
                </a:lnTo>
                <a:lnTo>
                  <a:pt x="2562046" y="147749"/>
                </a:lnTo>
                <a:lnTo>
                  <a:pt x="2590604" y="144771"/>
                </a:lnTo>
                <a:lnTo>
                  <a:pt x="2619167" y="142785"/>
                </a:lnTo>
                <a:lnTo>
                  <a:pt x="2647734" y="141462"/>
                </a:lnTo>
                <a:lnTo>
                  <a:pt x="2676304" y="140579"/>
                </a:lnTo>
                <a:lnTo>
                  <a:pt x="2703817" y="138933"/>
                </a:lnTo>
                <a:lnTo>
                  <a:pt x="2730626" y="136777"/>
                </a:lnTo>
                <a:lnTo>
                  <a:pt x="2756965" y="134281"/>
                </a:lnTo>
                <a:lnTo>
                  <a:pt x="2784049" y="132616"/>
                </a:lnTo>
                <a:lnTo>
                  <a:pt x="2811630" y="131507"/>
                </a:lnTo>
                <a:lnTo>
                  <a:pt x="2839543" y="130768"/>
                </a:lnTo>
                <a:lnTo>
                  <a:pt x="2868735" y="129217"/>
                </a:lnTo>
                <a:lnTo>
                  <a:pt x="2898779" y="127124"/>
                </a:lnTo>
                <a:lnTo>
                  <a:pt x="2929392" y="124670"/>
                </a:lnTo>
                <a:lnTo>
                  <a:pt x="2959326" y="123035"/>
                </a:lnTo>
                <a:lnTo>
                  <a:pt x="2988806" y="121945"/>
                </a:lnTo>
                <a:lnTo>
                  <a:pt x="3017985" y="121218"/>
                </a:lnTo>
                <a:lnTo>
                  <a:pt x="3048021" y="119675"/>
                </a:lnTo>
                <a:lnTo>
                  <a:pt x="3078629" y="117588"/>
                </a:lnTo>
                <a:lnTo>
                  <a:pt x="3109617" y="115138"/>
                </a:lnTo>
                <a:lnTo>
                  <a:pt x="3139800" y="113505"/>
                </a:lnTo>
                <a:lnTo>
                  <a:pt x="3169448" y="112416"/>
                </a:lnTo>
                <a:lnTo>
                  <a:pt x="3198738" y="111690"/>
                </a:lnTo>
                <a:lnTo>
                  <a:pt x="3228848" y="110149"/>
                </a:lnTo>
                <a:lnTo>
                  <a:pt x="3259504" y="108062"/>
                </a:lnTo>
                <a:lnTo>
                  <a:pt x="3290526" y="105613"/>
                </a:lnTo>
                <a:lnTo>
                  <a:pt x="3322848" y="103980"/>
                </a:lnTo>
                <a:lnTo>
                  <a:pt x="3356038" y="102891"/>
                </a:lnTo>
                <a:lnTo>
                  <a:pt x="3389807" y="102165"/>
                </a:lnTo>
                <a:lnTo>
                  <a:pt x="3422902" y="100624"/>
                </a:lnTo>
                <a:lnTo>
                  <a:pt x="3455549" y="98537"/>
                </a:lnTo>
                <a:lnTo>
                  <a:pt x="3487897" y="96088"/>
                </a:lnTo>
                <a:lnTo>
                  <a:pt x="3520046" y="94455"/>
                </a:lnTo>
                <a:lnTo>
                  <a:pt x="3552062" y="93366"/>
                </a:lnTo>
                <a:lnTo>
                  <a:pt x="3583989" y="92640"/>
                </a:lnTo>
                <a:lnTo>
                  <a:pt x="3616915" y="92157"/>
                </a:lnTo>
                <a:lnTo>
                  <a:pt x="3650508" y="91834"/>
                </a:lnTo>
                <a:lnTo>
                  <a:pt x="3684544" y="91619"/>
                </a:lnTo>
                <a:lnTo>
                  <a:pt x="3717819" y="90417"/>
                </a:lnTo>
                <a:lnTo>
                  <a:pt x="3750585" y="88558"/>
                </a:lnTo>
                <a:lnTo>
                  <a:pt x="3783013" y="86259"/>
                </a:lnTo>
                <a:lnTo>
                  <a:pt x="3816273" y="83669"/>
                </a:lnTo>
                <a:lnTo>
                  <a:pt x="3850088" y="80885"/>
                </a:lnTo>
                <a:lnTo>
                  <a:pt x="3884273" y="77969"/>
                </a:lnTo>
                <a:lnTo>
                  <a:pt x="3919763" y="76026"/>
                </a:lnTo>
                <a:lnTo>
                  <a:pt x="3956123" y="74730"/>
                </a:lnTo>
                <a:lnTo>
                  <a:pt x="3993063" y="73866"/>
                </a:lnTo>
                <a:lnTo>
                  <a:pt x="4029331" y="73290"/>
                </a:lnTo>
                <a:lnTo>
                  <a:pt x="4065152" y="72907"/>
                </a:lnTo>
                <a:lnTo>
                  <a:pt x="4100674" y="72651"/>
                </a:lnTo>
                <a:lnTo>
                  <a:pt x="4134938" y="71422"/>
                </a:lnTo>
                <a:lnTo>
                  <a:pt x="4168365" y="69544"/>
                </a:lnTo>
                <a:lnTo>
                  <a:pt x="4201233" y="67234"/>
                </a:lnTo>
                <a:lnTo>
                  <a:pt x="4234786" y="65694"/>
                </a:lnTo>
                <a:lnTo>
                  <a:pt x="4268797" y="64668"/>
                </a:lnTo>
                <a:lnTo>
                  <a:pt x="4303113" y="63983"/>
                </a:lnTo>
                <a:lnTo>
                  <a:pt x="4337632" y="63527"/>
                </a:lnTo>
                <a:lnTo>
                  <a:pt x="4372285" y="63222"/>
                </a:lnTo>
                <a:lnTo>
                  <a:pt x="4407030" y="63020"/>
                </a:lnTo>
                <a:lnTo>
                  <a:pt x="4441834" y="62885"/>
                </a:lnTo>
                <a:lnTo>
                  <a:pt x="4476679" y="62794"/>
                </a:lnTo>
                <a:lnTo>
                  <a:pt x="4511550" y="62735"/>
                </a:lnTo>
                <a:lnTo>
                  <a:pt x="4547498" y="61635"/>
                </a:lnTo>
                <a:lnTo>
                  <a:pt x="4584163" y="59845"/>
                </a:lnTo>
                <a:lnTo>
                  <a:pt x="4621306" y="57593"/>
                </a:lnTo>
                <a:lnTo>
                  <a:pt x="4658769" y="56092"/>
                </a:lnTo>
                <a:lnTo>
                  <a:pt x="4696444" y="55091"/>
                </a:lnTo>
                <a:lnTo>
                  <a:pt x="4734260" y="54423"/>
                </a:lnTo>
                <a:lnTo>
                  <a:pt x="4771113" y="53979"/>
                </a:lnTo>
                <a:lnTo>
                  <a:pt x="4807323" y="53682"/>
                </a:lnTo>
                <a:lnTo>
                  <a:pt x="4843105" y="53485"/>
                </a:lnTo>
                <a:lnTo>
                  <a:pt x="4880717" y="52294"/>
                </a:lnTo>
                <a:lnTo>
                  <a:pt x="4919550" y="50443"/>
                </a:lnTo>
                <a:lnTo>
                  <a:pt x="4959197" y="48150"/>
                </a:lnTo>
                <a:lnTo>
                  <a:pt x="4998330" y="45563"/>
                </a:lnTo>
                <a:lnTo>
                  <a:pt x="5037118" y="42780"/>
                </a:lnTo>
                <a:lnTo>
                  <a:pt x="5075676" y="39866"/>
                </a:lnTo>
                <a:lnTo>
                  <a:pt x="5114081" y="37924"/>
                </a:lnTo>
                <a:lnTo>
                  <a:pt x="5152385" y="36629"/>
                </a:lnTo>
                <a:lnTo>
                  <a:pt x="5190621" y="35766"/>
                </a:lnTo>
                <a:lnTo>
                  <a:pt x="5229870" y="35190"/>
                </a:lnTo>
                <a:lnTo>
                  <a:pt x="5269795" y="34806"/>
                </a:lnTo>
                <a:lnTo>
                  <a:pt x="5310169" y="34551"/>
                </a:lnTo>
                <a:lnTo>
                  <a:pt x="5350844" y="33322"/>
                </a:lnTo>
                <a:lnTo>
                  <a:pt x="5391718" y="31444"/>
                </a:lnTo>
                <a:lnTo>
                  <a:pt x="5432726" y="29134"/>
                </a:lnTo>
                <a:lnTo>
                  <a:pt x="5472765" y="27594"/>
                </a:lnTo>
                <a:lnTo>
                  <a:pt x="5512157" y="26567"/>
                </a:lnTo>
                <a:lnTo>
                  <a:pt x="5551119" y="25883"/>
                </a:lnTo>
                <a:lnTo>
                  <a:pt x="5591910" y="24368"/>
                </a:lnTo>
                <a:lnTo>
                  <a:pt x="5633921" y="22300"/>
                </a:lnTo>
                <a:lnTo>
                  <a:pt x="5676746" y="19863"/>
                </a:lnTo>
                <a:lnTo>
                  <a:pt x="5719053" y="18238"/>
                </a:lnTo>
                <a:lnTo>
                  <a:pt x="5761016" y="17155"/>
                </a:lnTo>
                <a:lnTo>
                  <a:pt x="5802750" y="16433"/>
                </a:lnTo>
                <a:lnTo>
                  <a:pt x="5843273" y="15952"/>
                </a:lnTo>
                <a:lnTo>
                  <a:pt x="5882988" y="15631"/>
                </a:lnTo>
                <a:lnTo>
                  <a:pt x="5922164" y="15417"/>
                </a:lnTo>
                <a:lnTo>
                  <a:pt x="5962041" y="14216"/>
                </a:lnTo>
                <a:lnTo>
                  <a:pt x="6002383" y="12357"/>
                </a:lnTo>
                <a:lnTo>
                  <a:pt x="6043036" y="10059"/>
                </a:lnTo>
                <a:lnTo>
                  <a:pt x="6084955" y="8527"/>
                </a:lnTo>
                <a:lnTo>
                  <a:pt x="6127718" y="7506"/>
                </a:lnTo>
                <a:lnTo>
                  <a:pt x="6171042" y="6826"/>
                </a:lnTo>
                <a:lnTo>
                  <a:pt x="6212626" y="6372"/>
                </a:lnTo>
                <a:lnTo>
                  <a:pt x="6253048" y="6069"/>
                </a:lnTo>
                <a:lnTo>
                  <a:pt x="6292696" y="5867"/>
                </a:lnTo>
                <a:lnTo>
                  <a:pt x="6333945" y="5733"/>
                </a:lnTo>
                <a:lnTo>
                  <a:pt x="6376262" y="5643"/>
                </a:lnTo>
                <a:lnTo>
                  <a:pt x="6419289" y="5584"/>
                </a:lnTo>
                <a:lnTo>
                  <a:pt x="6462791" y="4485"/>
                </a:lnTo>
                <a:lnTo>
                  <a:pt x="6506607" y="2695"/>
                </a:lnTo>
                <a:lnTo>
                  <a:pt x="6550636" y="443"/>
                </a:lnTo>
                <a:lnTo>
                  <a:pt x="6592689" y="0"/>
                </a:lnTo>
                <a:lnTo>
                  <a:pt x="6633424" y="763"/>
                </a:lnTo>
                <a:lnTo>
                  <a:pt x="6673281" y="2330"/>
                </a:lnTo>
                <a:lnTo>
                  <a:pt x="6714668" y="3375"/>
                </a:lnTo>
                <a:lnTo>
                  <a:pt x="6757076" y="4071"/>
                </a:lnTo>
                <a:lnTo>
                  <a:pt x="6800165" y="4536"/>
                </a:lnTo>
                <a:lnTo>
                  <a:pt x="6843708" y="4845"/>
                </a:lnTo>
                <a:lnTo>
                  <a:pt x="6887553" y="5051"/>
                </a:lnTo>
                <a:lnTo>
                  <a:pt x="6931600" y="5189"/>
                </a:lnTo>
                <a:lnTo>
                  <a:pt x="6975781" y="6339"/>
                </a:lnTo>
                <a:lnTo>
                  <a:pt x="7020052" y="8164"/>
                </a:lnTo>
                <a:lnTo>
                  <a:pt x="7064383" y="10439"/>
                </a:lnTo>
                <a:lnTo>
                  <a:pt x="7109812" y="11955"/>
                </a:lnTo>
                <a:lnTo>
                  <a:pt x="7155972" y="12967"/>
                </a:lnTo>
                <a:lnTo>
                  <a:pt x="7202621" y="13641"/>
                </a:lnTo>
                <a:lnTo>
                  <a:pt x="7248536" y="14090"/>
                </a:lnTo>
                <a:lnTo>
                  <a:pt x="7293964" y="14390"/>
                </a:lnTo>
                <a:lnTo>
                  <a:pt x="7339065" y="14589"/>
                </a:lnTo>
                <a:lnTo>
                  <a:pt x="7385008" y="15781"/>
                </a:lnTo>
                <a:lnTo>
                  <a:pt x="7431510" y="17633"/>
                </a:lnTo>
                <a:lnTo>
                  <a:pt x="7478388" y="19927"/>
                </a:lnTo>
                <a:lnTo>
                  <a:pt x="7524457" y="21456"/>
                </a:lnTo>
                <a:lnTo>
                  <a:pt x="7569986" y="22475"/>
                </a:lnTo>
                <a:lnTo>
                  <a:pt x="7615154" y="23155"/>
                </a:lnTo>
                <a:lnTo>
                  <a:pt x="7662200" y="24667"/>
                </a:lnTo>
                <a:lnTo>
                  <a:pt x="7710498" y="26732"/>
                </a:lnTo>
                <a:lnTo>
                  <a:pt x="7759629" y="29168"/>
                </a:lnTo>
                <a:lnTo>
                  <a:pt x="7808259" y="30792"/>
                </a:lnTo>
                <a:lnTo>
                  <a:pt x="7856554" y="31874"/>
                </a:lnTo>
                <a:lnTo>
                  <a:pt x="7904625" y="32595"/>
                </a:lnTo>
                <a:lnTo>
                  <a:pt x="7952548" y="34135"/>
                </a:lnTo>
                <a:lnTo>
                  <a:pt x="8000371" y="36220"/>
                </a:lnTo>
                <a:lnTo>
                  <a:pt x="8048129" y="38668"/>
                </a:lnTo>
                <a:lnTo>
                  <a:pt x="8094783" y="41358"/>
                </a:lnTo>
                <a:lnTo>
                  <a:pt x="8140703" y="44210"/>
                </a:lnTo>
                <a:lnTo>
                  <a:pt x="8186133" y="47170"/>
                </a:lnTo>
                <a:lnTo>
                  <a:pt x="8233353" y="49143"/>
                </a:lnTo>
                <a:lnTo>
                  <a:pt x="8281766" y="50458"/>
                </a:lnTo>
                <a:lnTo>
                  <a:pt x="8330975" y="51335"/>
                </a:lnTo>
                <a:lnTo>
                  <a:pt x="8380714" y="52978"/>
                </a:lnTo>
                <a:lnTo>
                  <a:pt x="8430807" y="55132"/>
                </a:lnTo>
                <a:lnTo>
                  <a:pt x="8481136" y="57626"/>
                </a:lnTo>
                <a:lnTo>
                  <a:pt x="8529505" y="60347"/>
                </a:lnTo>
                <a:lnTo>
                  <a:pt x="8576568" y="63219"/>
                </a:lnTo>
                <a:lnTo>
                  <a:pt x="8622759" y="66192"/>
                </a:lnTo>
                <a:lnTo>
                  <a:pt x="8668371" y="68175"/>
                </a:lnTo>
                <a:lnTo>
                  <a:pt x="8713595" y="69496"/>
                </a:lnTo>
                <a:lnTo>
                  <a:pt x="8758561" y="70377"/>
                </a:lnTo>
                <a:lnTo>
                  <a:pt x="8804413" y="72023"/>
                </a:lnTo>
                <a:lnTo>
                  <a:pt x="8850856" y="74178"/>
                </a:lnTo>
                <a:lnTo>
                  <a:pt x="8897694" y="76673"/>
                </a:lnTo>
                <a:lnTo>
                  <a:pt x="8944794" y="79395"/>
                </a:lnTo>
                <a:lnTo>
                  <a:pt x="8992069" y="82268"/>
                </a:lnTo>
                <a:lnTo>
                  <a:pt x="9039460" y="85242"/>
                </a:lnTo>
                <a:lnTo>
                  <a:pt x="9086930" y="87224"/>
                </a:lnTo>
                <a:lnTo>
                  <a:pt x="9134451" y="88545"/>
                </a:lnTo>
                <a:lnTo>
                  <a:pt x="9182007" y="89427"/>
                </a:lnTo>
                <a:lnTo>
                  <a:pt x="9229585" y="91072"/>
                </a:lnTo>
                <a:lnTo>
                  <a:pt x="9277179" y="93228"/>
                </a:lnTo>
                <a:lnTo>
                  <a:pt x="9324783" y="95723"/>
                </a:lnTo>
                <a:lnTo>
                  <a:pt x="9370279" y="98445"/>
                </a:lnTo>
                <a:lnTo>
                  <a:pt x="9414366" y="101318"/>
                </a:lnTo>
                <a:lnTo>
                  <a:pt x="9457517" y="104292"/>
                </a:lnTo>
                <a:lnTo>
                  <a:pt x="9500043" y="107332"/>
                </a:lnTo>
                <a:lnTo>
                  <a:pt x="9542151" y="110418"/>
                </a:lnTo>
                <a:lnTo>
                  <a:pt x="9583982" y="113533"/>
                </a:lnTo>
                <a:lnTo>
                  <a:pt x="9626687" y="116668"/>
                </a:lnTo>
                <a:lnTo>
                  <a:pt x="9669972" y="119817"/>
                </a:lnTo>
                <a:lnTo>
                  <a:pt x="9713646" y="122974"/>
                </a:lnTo>
                <a:lnTo>
                  <a:pt x="9757576" y="126138"/>
                </a:lnTo>
                <a:lnTo>
                  <a:pt x="9801682" y="129305"/>
                </a:lnTo>
                <a:lnTo>
                  <a:pt x="9845903" y="132474"/>
                </a:lnTo>
                <a:lnTo>
                  <a:pt x="9891258" y="135646"/>
                </a:lnTo>
                <a:lnTo>
                  <a:pt x="9937371" y="138819"/>
                </a:lnTo>
                <a:lnTo>
                  <a:pt x="9983986" y="141992"/>
                </a:lnTo>
                <a:lnTo>
                  <a:pt x="10027763" y="145166"/>
                </a:lnTo>
                <a:lnTo>
                  <a:pt x="10069649" y="148340"/>
                </a:lnTo>
                <a:lnTo>
                  <a:pt x="10110273" y="151515"/>
                </a:lnTo>
                <a:lnTo>
                  <a:pt x="10152171" y="155748"/>
                </a:lnTo>
                <a:lnTo>
                  <a:pt x="10194919" y="160687"/>
                </a:lnTo>
                <a:lnTo>
                  <a:pt x="10238235" y="166096"/>
                </a:lnTo>
                <a:lnTo>
                  <a:pt x="10281930" y="170760"/>
                </a:lnTo>
                <a:lnTo>
                  <a:pt x="10325876" y="174928"/>
                </a:lnTo>
                <a:lnTo>
                  <a:pt x="10369990" y="178765"/>
                </a:lnTo>
                <a:lnTo>
                  <a:pt x="10413158" y="182381"/>
                </a:lnTo>
                <a:lnTo>
                  <a:pt x="10455695" y="185850"/>
                </a:lnTo>
                <a:lnTo>
                  <a:pt x="10497810" y="189222"/>
                </a:lnTo>
                <a:lnTo>
                  <a:pt x="10539646" y="192527"/>
                </a:lnTo>
                <a:lnTo>
                  <a:pt x="10581296" y="195789"/>
                </a:lnTo>
                <a:lnTo>
                  <a:pt x="10622820" y="199022"/>
                </a:lnTo>
                <a:lnTo>
                  <a:pt x="10663202" y="202236"/>
                </a:lnTo>
                <a:lnTo>
                  <a:pt x="10702824" y="205437"/>
                </a:lnTo>
                <a:lnTo>
                  <a:pt x="10741939" y="208630"/>
                </a:lnTo>
                <a:lnTo>
                  <a:pt x="10781773" y="211816"/>
                </a:lnTo>
                <a:lnTo>
                  <a:pt x="10822088" y="214999"/>
                </a:lnTo>
                <a:lnTo>
                  <a:pt x="10862724" y="218179"/>
                </a:lnTo>
                <a:lnTo>
                  <a:pt x="10901455" y="222415"/>
                </a:lnTo>
                <a:lnTo>
                  <a:pt x="10938917" y="227357"/>
                </a:lnTo>
                <a:lnTo>
                  <a:pt x="10975534" y="232767"/>
                </a:lnTo>
                <a:lnTo>
                  <a:pt x="11012644" y="237433"/>
                </a:lnTo>
                <a:lnTo>
                  <a:pt x="11050086" y="241602"/>
                </a:lnTo>
                <a:lnTo>
                  <a:pt x="11087746" y="245439"/>
                </a:lnTo>
                <a:lnTo>
                  <a:pt x="11125554" y="249056"/>
                </a:lnTo>
                <a:lnTo>
                  <a:pt x="11163459" y="252525"/>
                </a:lnTo>
                <a:lnTo>
                  <a:pt x="11201428" y="255896"/>
                </a:lnTo>
                <a:lnTo>
                  <a:pt x="11237325" y="259202"/>
                </a:lnTo>
                <a:lnTo>
                  <a:pt x="11271839" y="262464"/>
                </a:lnTo>
                <a:lnTo>
                  <a:pt x="11305431" y="265697"/>
                </a:lnTo>
                <a:lnTo>
                  <a:pt x="11340527" y="268911"/>
                </a:lnTo>
                <a:lnTo>
                  <a:pt x="11376624" y="272112"/>
                </a:lnTo>
                <a:lnTo>
                  <a:pt x="11413388" y="275305"/>
                </a:lnTo>
                <a:lnTo>
                  <a:pt x="11449540" y="278491"/>
                </a:lnTo>
                <a:lnTo>
                  <a:pt x="11485283" y="281674"/>
                </a:lnTo>
                <a:lnTo>
                  <a:pt x="11520754" y="284854"/>
                </a:lnTo>
                <a:lnTo>
                  <a:pt x="11556042" y="288032"/>
                </a:lnTo>
                <a:lnTo>
                  <a:pt x="11591209" y="291209"/>
                </a:lnTo>
                <a:lnTo>
                  <a:pt x="11626296" y="294386"/>
                </a:lnTo>
                <a:lnTo>
                  <a:pt x="11660269" y="297562"/>
                </a:lnTo>
                <a:lnTo>
                  <a:pt x="11693503" y="300738"/>
                </a:lnTo>
                <a:lnTo>
                  <a:pt x="11726242" y="303913"/>
                </a:lnTo>
                <a:lnTo>
                  <a:pt x="11757592" y="307089"/>
                </a:lnTo>
                <a:lnTo>
                  <a:pt x="11788018" y="310264"/>
                </a:lnTo>
                <a:lnTo>
                  <a:pt x="11817827" y="313439"/>
                </a:lnTo>
                <a:lnTo>
                  <a:pt x="11853769" y="322611"/>
                </a:lnTo>
                <a:lnTo>
                  <a:pt x="11872213" y="333744"/>
                </a:lnTo>
                <a:lnTo>
                  <a:pt x="11880411" y="345746"/>
                </a:lnTo>
                <a:lnTo>
                  <a:pt x="11886968" y="3674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964"/>
          <p:cNvGrpSpPr/>
          <p:nvPr/>
        </p:nvGrpSpPr>
        <p:grpSpPr>
          <a:xfrm>
            <a:off x="1238531" y="4048242"/>
            <a:ext cx="1037945" cy="314209"/>
            <a:chOff x="1238531" y="4048242"/>
            <a:chExt cx="1037945" cy="314209"/>
          </a:xfrm>
        </p:grpSpPr>
        <p:sp>
          <p:nvSpPr>
            <p:cNvPr id="141" name="SMARTInkShape-4130"/>
            <p:cNvSpPr/>
            <p:nvPr>
              <p:custDataLst>
                <p:tags r:id="rId210"/>
              </p:custDataLst>
            </p:nvPr>
          </p:nvSpPr>
          <p:spPr>
            <a:xfrm>
              <a:off x="2276475" y="40576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131"/>
            <p:cNvSpPr/>
            <p:nvPr>
              <p:custDataLst>
                <p:tags r:id="rId211"/>
              </p:custDataLst>
            </p:nvPr>
          </p:nvSpPr>
          <p:spPr>
            <a:xfrm>
              <a:off x="1296724" y="4238625"/>
              <a:ext cx="874977" cy="65352"/>
            </a:xfrm>
            <a:custGeom>
              <a:avLst/>
              <a:gdLst/>
              <a:ahLst/>
              <a:cxnLst/>
              <a:rect l="0" t="0" r="0" b="0"/>
              <a:pathLst>
                <a:path w="874977" h="65352">
                  <a:moveTo>
                    <a:pt x="8201" y="57150"/>
                  </a:moveTo>
                  <a:lnTo>
                    <a:pt x="8201" y="57150"/>
                  </a:lnTo>
                  <a:lnTo>
                    <a:pt x="3144" y="57150"/>
                  </a:lnTo>
                  <a:lnTo>
                    <a:pt x="1655" y="58208"/>
                  </a:lnTo>
                  <a:lnTo>
                    <a:pt x="662" y="59972"/>
                  </a:lnTo>
                  <a:lnTo>
                    <a:pt x="0" y="62206"/>
                  </a:lnTo>
                  <a:lnTo>
                    <a:pt x="1675" y="63696"/>
                  </a:lnTo>
                  <a:lnTo>
                    <a:pt x="9181" y="65351"/>
                  </a:lnTo>
                  <a:lnTo>
                    <a:pt x="50507" y="58962"/>
                  </a:lnTo>
                  <a:lnTo>
                    <a:pt x="92875" y="57508"/>
                  </a:lnTo>
                  <a:lnTo>
                    <a:pt x="138365" y="50675"/>
                  </a:lnTo>
                  <a:lnTo>
                    <a:pt x="184666" y="48228"/>
                  </a:lnTo>
                  <a:lnTo>
                    <a:pt x="225940" y="44981"/>
                  </a:lnTo>
                  <a:lnTo>
                    <a:pt x="270625" y="40139"/>
                  </a:lnTo>
                  <a:lnTo>
                    <a:pt x="304750" y="37947"/>
                  </a:lnTo>
                  <a:lnTo>
                    <a:pt x="337556" y="33446"/>
                  </a:lnTo>
                  <a:lnTo>
                    <a:pt x="369776" y="30740"/>
                  </a:lnTo>
                  <a:lnTo>
                    <a:pt x="402792" y="28479"/>
                  </a:lnTo>
                  <a:lnTo>
                    <a:pt x="438633" y="23946"/>
                  </a:lnTo>
                  <a:lnTo>
                    <a:pt x="472907" y="21226"/>
                  </a:lnTo>
                  <a:lnTo>
                    <a:pt x="506837" y="18959"/>
                  </a:lnTo>
                  <a:lnTo>
                    <a:pt x="543084" y="14424"/>
                  </a:lnTo>
                  <a:lnTo>
                    <a:pt x="577538" y="11702"/>
                  </a:lnTo>
                  <a:lnTo>
                    <a:pt x="610490" y="10492"/>
                  </a:lnTo>
                  <a:lnTo>
                    <a:pt x="657733" y="9811"/>
                  </a:lnTo>
                  <a:lnTo>
                    <a:pt x="699012" y="9610"/>
                  </a:lnTo>
                  <a:lnTo>
                    <a:pt x="738054" y="8492"/>
                  </a:lnTo>
                  <a:lnTo>
                    <a:pt x="777492" y="2987"/>
                  </a:lnTo>
                  <a:lnTo>
                    <a:pt x="821162" y="885"/>
                  </a:lnTo>
                  <a:lnTo>
                    <a:pt x="874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132"/>
            <p:cNvSpPr/>
            <p:nvPr>
              <p:custDataLst>
                <p:tags r:id="rId212"/>
              </p:custDataLst>
            </p:nvPr>
          </p:nvSpPr>
          <p:spPr>
            <a:xfrm>
              <a:off x="1638301" y="4144799"/>
              <a:ext cx="66118" cy="210377"/>
            </a:xfrm>
            <a:custGeom>
              <a:avLst/>
              <a:gdLst/>
              <a:ahLst/>
              <a:cxnLst/>
              <a:rect l="0" t="0" r="0" b="0"/>
              <a:pathLst>
                <a:path w="66118" h="210377">
                  <a:moveTo>
                    <a:pt x="9524" y="36676"/>
                  </a:moveTo>
                  <a:lnTo>
                    <a:pt x="9524" y="36676"/>
                  </a:lnTo>
                  <a:lnTo>
                    <a:pt x="8466" y="46397"/>
                  </a:lnTo>
                  <a:lnTo>
                    <a:pt x="882" y="89192"/>
                  </a:lnTo>
                  <a:lnTo>
                    <a:pt x="115" y="135575"/>
                  </a:lnTo>
                  <a:lnTo>
                    <a:pt x="14" y="180032"/>
                  </a:lnTo>
                  <a:lnTo>
                    <a:pt x="0" y="210376"/>
                  </a:lnTo>
                  <a:lnTo>
                    <a:pt x="2822" y="177240"/>
                  </a:lnTo>
                  <a:lnTo>
                    <a:pt x="8200" y="135938"/>
                  </a:lnTo>
                  <a:lnTo>
                    <a:pt x="12172" y="89546"/>
                  </a:lnTo>
                  <a:lnTo>
                    <a:pt x="17691" y="42181"/>
                  </a:lnTo>
                  <a:lnTo>
                    <a:pt x="23703" y="14789"/>
                  </a:lnTo>
                  <a:lnTo>
                    <a:pt x="29231" y="5782"/>
                  </a:lnTo>
                  <a:lnTo>
                    <a:pt x="35216" y="1779"/>
                  </a:lnTo>
                  <a:lnTo>
                    <a:pt x="41404" y="0"/>
                  </a:lnTo>
                  <a:lnTo>
                    <a:pt x="44536" y="583"/>
                  </a:lnTo>
                  <a:lnTo>
                    <a:pt x="50838" y="4054"/>
                  </a:lnTo>
                  <a:lnTo>
                    <a:pt x="60335" y="17015"/>
                  </a:lnTo>
                  <a:lnTo>
                    <a:pt x="64796" y="39317"/>
                  </a:lnTo>
                  <a:lnTo>
                    <a:pt x="66117" y="60977"/>
                  </a:lnTo>
                  <a:lnTo>
                    <a:pt x="60782" y="74288"/>
                  </a:lnTo>
                  <a:lnTo>
                    <a:pt x="45167" y="95023"/>
                  </a:lnTo>
                  <a:lnTo>
                    <a:pt x="35596" y="99650"/>
                  </a:lnTo>
                  <a:lnTo>
                    <a:pt x="30080" y="100884"/>
                  </a:lnTo>
                  <a:lnTo>
                    <a:pt x="25345" y="100648"/>
                  </a:lnTo>
                  <a:lnTo>
                    <a:pt x="9524" y="93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133"/>
            <p:cNvSpPr/>
            <p:nvPr>
              <p:custDataLst>
                <p:tags r:id="rId213"/>
              </p:custDataLst>
            </p:nvPr>
          </p:nvSpPr>
          <p:spPr>
            <a:xfrm>
              <a:off x="1516386" y="4144850"/>
              <a:ext cx="64765" cy="97898"/>
            </a:xfrm>
            <a:custGeom>
              <a:avLst/>
              <a:gdLst/>
              <a:ahLst/>
              <a:cxnLst/>
              <a:rect l="0" t="0" r="0" b="0"/>
              <a:pathLst>
                <a:path w="64765" h="97898">
                  <a:moveTo>
                    <a:pt x="7614" y="27100"/>
                  </a:moveTo>
                  <a:lnTo>
                    <a:pt x="7614" y="27100"/>
                  </a:lnTo>
                  <a:lnTo>
                    <a:pt x="35337" y="27100"/>
                  </a:lnTo>
                  <a:lnTo>
                    <a:pt x="38796" y="26042"/>
                  </a:lnTo>
                  <a:lnTo>
                    <a:pt x="41102" y="24278"/>
                  </a:lnTo>
                  <a:lnTo>
                    <a:pt x="53645" y="9767"/>
                  </a:lnTo>
                  <a:lnTo>
                    <a:pt x="54767" y="3502"/>
                  </a:lnTo>
                  <a:lnTo>
                    <a:pt x="53866" y="1843"/>
                  </a:lnTo>
                  <a:lnTo>
                    <a:pt x="52207" y="737"/>
                  </a:lnTo>
                  <a:lnTo>
                    <a:pt x="50043" y="0"/>
                  </a:lnTo>
                  <a:lnTo>
                    <a:pt x="24635" y="6855"/>
                  </a:lnTo>
                  <a:lnTo>
                    <a:pt x="21078" y="10429"/>
                  </a:lnTo>
                  <a:lnTo>
                    <a:pt x="4540" y="42661"/>
                  </a:lnTo>
                  <a:lnTo>
                    <a:pt x="0" y="61932"/>
                  </a:lnTo>
                  <a:lnTo>
                    <a:pt x="1761" y="71862"/>
                  </a:lnTo>
                  <a:lnTo>
                    <a:pt x="8702" y="83402"/>
                  </a:lnTo>
                  <a:lnTo>
                    <a:pt x="15506" y="90224"/>
                  </a:lnTo>
                  <a:lnTo>
                    <a:pt x="25585" y="96783"/>
                  </a:lnTo>
                  <a:lnTo>
                    <a:pt x="30178" y="97897"/>
                  </a:lnTo>
                  <a:lnTo>
                    <a:pt x="34299" y="97581"/>
                  </a:lnTo>
                  <a:lnTo>
                    <a:pt x="64764" y="93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134"/>
            <p:cNvSpPr/>
            <p:nvPr>
              <p:custDataLst>
                <p:tags r:id="rId214"/>
              </p:custDataLst>
            </p:nvPr>
          </p:nvSpPr>
          <p:spPr>
            <a:xfrm>
              <a:off x="2266950" y="4171950"/>
              <a:ext cx="9526" cy="8202"/>
            </a:xfrm>
            <a:custGeom>
              <a:avLst/>
              <a:gdLst/>
              <a:ahLst/>
              <a:cxnLst/>
              <a:rect l="0" t="0" r="0" b="0"/>
              <a:pathLst>
                <a:path w="9526" h="8202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135"/>
            <p:cNvSpPr/>
            <p:nvPr>
              <p:custDataLst>
                <p:tags r:id="rId215"/>
              </p:custDataLst>
            </p:nvPr>
          </p:nvSpPr>
          <p:spPr>
            <a:xfrm>
              <a:off x="1400175" y="4171950"/>
              <a:ext cx="57151" cy="19051"/>
            </a:xfrm>
            <a:custGeom>
              <a:avLst/>
              <a:gdLst/>
              <a:ahLst/>
              <a:cxnLst/>
              <a:rect l="0" t="0" r="0" b="0"/>
              <a:pathLst>
                <a:path w="57151" h="19051">
                  <a:moveTo>
                    <a:pt x="0" y="19050"/>
                  </a:moveTo>
                  <a:lnTo>
                    <a:pt x="0" y="19050"/>
                  </a:lnTo>
                  <a:lnTo>
                    <a:pt x="0" y="9918"/>
                  </a:lnTo>
                  <a:lnTo>
                    <a:pt x="5057" y="4585"/>
                  </a:lnTo>
                  <a:lnTo>
                    <a:pt x="13183" y="203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136"/>
            <p:cNvSpPr/>
            <p:nvPr>
              <p:custDataLst>
                <p:tags r:id="rId216"/>
              </p:custDataLst>
            </p:nvPr>
          </p:nvSpPr>
          <p:spPr>
            <a:xfrm>
              <a:off x="1428750" y="4048242"/>
              <a:ext cx="47626" cy="235837"/>
            </a:xfrm>
            <a:custGeom>
              <a:avLst/>
              <a:gdLst/>
              <a:ahLst/>
              <a:cxnLst/>
              <a:rect l="0" t="0" r="0" b="0"/>
              <a:pathLst>
                <a:path w="47626" h="235837">
                  <a:moveTo>
                    <a:pt x="0" y="9408"/>
                  </a:moveTo>
                  <a:lnTo>
                    <a:pt x="0" y="9408"/>
                  </a:lnTo>
                  <a:lnTo>
                    <a:pt x="0" y="0"/>
                  </a:lnTo>
                  <a:lnTo>
                    <a:pt x="0" y="41305"/>
                  </a:lnTo>
                  <a:lnTo>
                    <a:pt x="0" y="86852"/>
                  </a:lnTo>
                  <a:lnTo>
                    <a:pt x="0" y="126311"/>
                  </a:lnTo>
                  <a:lnTo>
                    <a:pt x="0" y="169585"/>
                  </a:lnTo>
                  <a:lnTo>
                    <a:pt x="0" y="213997"/>
                  </a:lnTo>
                  <a:lnTo>
                    <a:pt x="0" y="218825"/>
                  </a:lnTo>
                  <a:lnTo>
                    <a:pt x="2822" y="227013"/>
                  </a:lnTo>
                  <a:lnTo>
                    <a:pt x="5057" y="230678"/>
                  </a:lnTo>
                  <a:lnTo>
                    <a:pt x="8663" y="233121"/>
                  </a:lnTo>
                  <a:lnTo>
                    <a:pt x="18314" y="235836"/>
                  </a:lnTo>
                  <a:lnTo>
                    <a:pt x="21734" y="235502"/>
                  </a:lnTo>
                  <a:lnTo>
                    <a:pt x="24015" y="234221"/>
                  </a:lnTo>
                  <a:lnTo>
                    <a:pt x="25535" y="232308"/>
                  </a:lnTo>
                  <a:lnTo>
                    <a:pt x="41066" y="221634"/>
                  </a:lnTo>
                  <a:lnTo>
                    <a:pt x="47625" y="209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137"/>
            <p:cNvSpPr/>
            <p:nvPr>
              <p:custDataLst>
                <p:tags r:id="rId217"/>
              </p:custDataLst>
            </p:nvPr>
          </p:nvSpPr>
          <p:spPr>
            <a:xfrm>
              <a:off x="1238531" y="4076855"/>
              <a:ext cx="84727" cy="218861"/>
            </a:xfrm>
            <a:custGeom>
              <a:avLst/>
              <a:gdLst/>
              <a:ahLst/>
              <a:cxnLst/>
              <a:rect l="0" t="0" r="0" b="0"/>
              <a:pathLst>
                <a:path w="84727" h="218861">
                  <a:moveTo>
                    <a:pt x="56869" y="37945"/>
                  </a:moveTo>
                  <a:lnTo>
                    <a:pt x="56869" y="37945"/>
                  </a:lnTo>
                  <a:lnTo>
                    <a:pt x="56869" y="5788"/>
                  </a:lnTo>
                  <a:lnTo>
                    <a:pt x="55811" y="3807"/>
                  </a:lnTo>
                  <a:lnTo>
                    <a:pt x="54047" y="2487"/>
                  </a:lnTo>
                  <a:lnTo>
                    <a:pt x="49265" y="1019"/>
                  </a:lnTo>
                  <a:lnTo>
                    <a:pt x="34479" y="0"/>
                  </a:lnTo>
                  <a:lnTo>
                    <a:pt x="28221" y="2736"/>
                  </a:lnTo>
                  <a:lnTo>
                    <a:pt x="10523" y="18173"/>
                  </a:lnTo>
                  <a:lnTo>
                    <a:pt x="4521" y="26688"/>
                  </a:lnTo>
                  <a:lnTo>
                    <a:pt x="1853" y="35059"/>
                  </a:lnTo>
                  <a:lnTo>
                    <a:pt x="0" y="58745"/>
                  </a:lnTo>
                  <a:lnTo>
                    <a:pt x="2666" y="65887"/>
                  </a:lnTo>
                  <a:lnTo>
                    <a:pt x="17040" y="88858"/>
                  </a:lnTo>
                  <a:lnTo>
                    <a:pt x="63399" y="130458"/>
                  </a:lnTo>
                  <a:lnTo>
                    <a:pt x="77266" y="149200"/>
                  </a:lnTo>
                  <a:lnTo>
                    <a:pt x="83021" y="168158"/>
                  </a:lnTo>
                  <a:lnTo>
                    <a:pt x="84726" y="182125"/>
                  </a:lnTo>
                  <a:lnTo>
                    <a:pt x="80175" y="198022"/>
                  </a:lnTo>
                  <a:lnTo>
                    <a:pt x="72123" y="211082"/>
                  </a:lnTo>
                  <a:lnTo>
                    <a:pt x="68097" y="213694"/>
                  </a:lnTo>
                  <a:lnTo>
                    <a:pt x="50495" y="218232"/>
                  </a:lnTo>
                  <a:lnTo>
                    <a:pt x="39420" y="218860"/>
                  </a:lnTo>
                  <a:lnTo>
                    <a:pt x="38886" y="217821"/>
                  </a:lnTo>
                  <a:lnTo>
                    <a:pt x="37819" y="209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138"/>
            <p:cNvSpPr/>
            <p:nvPr>
              <p:custDataLst>
                <p:tags r:id="rId218"/>
              </p:custDataLst>
            </p:nvPr>
          </p:nvSpPr>
          <p:spPr>
            <a:xfrm>
              <a:off x="1447800" y="4267200"/>
              <a:ext cx="695326" cy="95251"/>
            </a:xfrm>
            <a:custGeom>
              <a:avLst/>
              <a:gdLst/>
              <a:ahLst/>
              <a:cxnLst/>
              <a:rect l="0" t="0" r="0" b="0"/>
              <a:pathLst>
                <a:path w="695326" h="95251">
                  <a:moveTo>
                    <a:pt x="0" y="95250"/>
                  </a:moveTo>
                  <a:lnTo>
                    <a:pt x="0" y="95250"/>
                  </a:lnTo>
                  <a:lnTo>
                    <a:pt x="5056" y="90193"/>
                  </a:lnTo>
                  <a:lnTo>
                    <a:pt x="13183" y="87711"/>
                  </a:lnTo>
                  <a:lnTo>
                    <a:pt x="55907" y="79440"/>
                  </a:lnTo>
                  <a:lnTo>
                    <a:pt x="95004" y="74018"/>
                  </a:lnTo>
                  <a:lnTo>
                    <a:pt x="133301" y="68126"/>
                  </a:lnTo>
                  <a:lnTo>
                    <a:pt x="163667" y="64497"/>
                  </a:lnTo>
                  <a:lnTo>
                    <a:pt x="198683" y="60415"/>
                  </a:lnTo>
                  <a:lnTo>
                    <a:pt x="242196" y="57059"/>
                  </a:lnTo>
                  <a:lnTo>
                    <a:pt x="282958" y="50891"/>
                  </a:lnTo>
                  <a:lnTo>
                    <a:pt x="327021" y="48592"/>
                  </a:lnTo>
                  <a:lnTo>
                    <a:pt x="368416" y="46853"/>
                  </a:lnTo>
                  <a:lnTo>
                    <a:pt x="412667" y="40105"/>
                  </a:lnTo>
                  <a:lnTo>
                    <a:pt x="453060" y="32462"/>
                  </a:lnTo>
                  <a:lnTo>
                    <a:pt x="491839" y="29727"/>
                  </a:lnTo>
                  <a:lnTo>
                    <a:pt x="530140" y="27858"/>
                  </a:lnTo>
                  <a:lnTo>
                    <a:pt x="567242" y="22130"/>
                  </a:lnTo>
                  <a:lnTo>
                    <a:pt x="608759" y="16836"/>
                  </a:lnTo>
                  <a:lnTo>
                    <a:pt x="652590" y="5913"/>
                  </a:lnTo>
                  <a:lnTo>
                    <a:pt x="6953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SMARTInkShape-4139"/>
          <p:cNvSpPr/>
          <p:nvPr>
            <p:custDataLst>
              <p:tags r:id="rId4"/>
            </p:custDataLst>
          </p:nvPr>
        </p:nvSpPr>
        <p:spPr>
          <a:xfrm>
            <a:off x="2009775" y="4024019"/>
            <a:ext cx="19051" cy="186032"/>
          </a:xfrm>
          <a:custGeom>
            <a:avLst/>
            <a:gdLst/>
            <a:ahLst/>
            <a:cxnLst/>
            <a:rect l="0" t="0" r="0" b="0"/>
            <a:pathLst>
              <a:path w="19051" h="186032">
                <a:moveTo>
                  <a:pt x="0" y="5056"/>
                </a:moveTo>
                <a:lnTo>
                  <a:pt x="0" y="5056"/>
                </a:lnTo>
                <a:lnTo>
                  <a:pt x="0" y="0"/>
                </a:lnTo>
                <a:lnTo>
                  <a:pt x="0" y="39945"/>
                </a:lnTo>
                <a:lnTo>
                  <a:pt x="0" y="80622"/>
                </a:lnTo>
                <a:lnTo>
                  <a:pt x="5056" y="119756"/>
                </a:lnTo>
                <a:lnTo>
                  <a:pt x="8642" y="163062"/>
                </a:lnTo>
                <a:lnTo>
                  <a:pt x="19050" y="1860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SMARTInkShape-Group966"/>
          <p:cNvGrpSpPr/>
          <p:nvPr/>
        </p:nvGrpSpPr>
        <p:grpSpPr>
          <a:xfrm>
            <a:off x="2677992" y="3964591"/>
            <a:ext cx="931984" cy="428528"/>
            <a:chOff x="2677992" y="3964591"/>
            <a:chExt cx="931984" cy="428528"/>
          </a:xfrm>
        </p:grpSpPr>
        <p:sp>
          <p:nvSpPr>
            <p:cNvPr id="152" name="SMARTInkShape-4140"/>
            <p:cNvSpPr/>
            <p:nvPr>
              <p:custDataLst>
                <p:tags r:id="rId204"/>
              </p:custDataLst>
            </p:nvPr>
          </p:nvSpPr>
          <p:spPr>
            <a:xfrm>
              <a:off x="3133760" y="4098942"/>
              <a:ext cx="104071" cy="294177"/>
            </a:xfrm>
            <a:custGeom>
              <a:avLst/>
              <a:gdLst/>
              <a:ahLst/>
              <a:cxnLst/>
              <a:rect l="0" t="0" r="0" b="0"/>
              <a:pathLst>
                <a:path w="104071" h="294177">
                  <a:moveTo>
                    <a:pt x="19015" y="34908"/>
                  </a:moveTo>
                  <a:lnTo>
                    <a:pt x="19015" y="34908"/>
                  </a:lnTo>
                  <a:lnTo>
                    <a:pt x="19015" y="25776"/>
                  </a:lnTo>
                  <a:lnTo>
                    <a:pt x="13959" y="72086"/>
                  </a:lnTo>
                  <a:lnTo>
                    <a:pt x="10373" y="116413"/>
                  </a:lnTo>
                  <a:lnTo>
                    <a:pt x="6843" y="153392"/>
                  </a:lnTo>
                  <a:lnTo>
                    <a:pt x="2003" y="191370"/>
                  </a:lnTo>
                  <a:lnTo>
                    <a:pt x="569" y="230492"/>
                  </a:lnTo>
                  <a:lnTo>
                    <a:pt x="84" y="272156"/>
                  </a:lnTo>
                  <a:lnTo>
                    <a:pt x="0" y="291235"/>
                  </a:lnTo>
                  <a:lnTo>
                    <a:pt x="1047" y="293635"/>
                  </a:lnTo>
                  <a:lnTo>
                    <a:pt x="2803" y="294176"/>
                  </a:lnTo>
                  <a:lnTo>
                    <a:pt x="5032" y="293478"/>
                  </a:lnTo>
                  <a:lnTo>
                    <a:pt x="6518" y="290897"/>
                  </a:lnTo>
                  <a:lnTo>
                    <a:pt x="15775" y="244463"/>
                  </a:lnTo>
                  <a:lnTo>
                    <a:pt x="19113" y="207535"/>
                  </a:lnTo>
                  <a:lnTo>
                    <a:pt x="25277" y="166726"/>
                  </a:lnTo>
                  <a:lnTo>
                    <a:pt x="30718" y="126719"/>
                  </a:lnTo>
                  <a:lnTo>
                    <a:pt x="35888" y="91039"/>
                  </a:lnTo>
                  <a:lnTo>
                    <a:pt x="40242" y="62123"/>
                  </a:lnTo>
                  <a:lnTo>
                    <a:pt x="53169" y="19520"/>
                  </a:lnTo>
                  <a:lnTo>
                    <a:pt x="55361" y="7608"/>
                  </a:lnTo>
                  <a:lnTo>
                    <a:pt x="57004" y="4008"/>
                  </a:lnTo>
                  <a:lnTo>
                    <a:pt x="59158" y="1608"/>
                  </a:lnTo>
                  <a:lnTo>
                    <a:pt x="61652" y="8"/>
                  </a:lnTo>
                  <a:lnTo>
                    <a:pt x="64373" y="0"/>
                  </a:lnTo>
                  <a:lnTo>
                    <a:pt x="70219" y="2813"/>
                  </a:lnTo>
                  <a:lnTo>
                    <a:pt x="89141" y="20846"/>
                  </a:lnTo>
                  <a:lnTo>
                    <a:pt x="97102" y="32539"/>
                  </a:lnTo>
                  <a:lnTo>
                    <a:pt x="102477" y="56078"/>
                  </a:lnTo>
                  <a:lnTo>
                    <a:pt x="104070" y="78105"/>
                  </a:lnTo>
                  <a:lnTo>
                    <a:pt x="98797" y="94323"/>
                  </a:lnTo>
                  <a:lnTo>
                    <a:pt x="83223" y="120492"/>
                  </a:lnTo>
                  <a:lnTo>
                    <a:pt x="78753" y="123714"/>
                  </a:lnTo>
                  <a:lnTo>
                    <a:pt x="68143" y="127294"/>
                  </a:lnTo>
                  <a:lnTo>
                    <a:pt x="50269" y="129310"/>
                  </a:lnTo>
                  <a:lnTo>
                    <a:pt x="45143" y="127475"/>
                  </a:lnTo>
                  <a:lnTo>
                    <a:pt x="36625" y="119794"/>
                  </a:lnTo>
                  <a:lnTo>
                    <a:pt x="32133" y="112146"/>
                  </a:lnTo>
                  <a:lnTo>
                    <a:pt x="28540" y="101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141"/>
            <p:cNvSpPr/>
            <p:nvPr>
              <p:custDataLst>
                <p:tags r:id="rId205"/>
              </p:custDataLst>
            </p:nvPr>
          </p:nvSpPr>
          <p:spPr>
            <a:xfrm>
              <a:off x="2971800" y="4078874"/>
              <a:ext cx="123826" cy="121652"/>
            </a:xfrm>
            <a:custGeom>
              <a:avLst/>
              <a:gdLst/>
              <a:ahLst/>
              <a:cxnLst/>
              <a:rect l="0" t="0" r="0" b="0"/>
              <a:pathLst>
                <a:path w="123826" h="121652">
                  <a:moveTo>
                    <a:pt x="0" y="45451"/>
                  </a:moveTo>
                  <a:lnTo>
                    <a:pt x="0" y="45451"/>
                  </a:lnTo>
                  <a:lnTo>
                    <a:pt x="0" y="40395"/>
                  </a:lnTo>
                  <a:lnTo>
                    <a:pt x="2822" y="35090"/>
                  </a:lnTo>
                  <a:lnTo>
                    <a:pt x="6546" y="29204"/>
                  </a:lnTo>
                  <a:lnTo>
                    <a:pt x="8936" y="16803"/>
                  </a:lnTo>
                  <a:lnTo>
                    <a:pt x="9264" y="12610"/>
                  </a:lnTo>
                  <a:lnTo>
                    <a:pt x="9473" y="18542"/>
                  </a:lnTo>
                  <a:lnTo>
                    <a:pt x="9522" y="57512"/>
                  </a:lnTo>
                  <a:lnTo>
                    <a:pt x="8466" y="92518"/>
                  </a:lnTo>
                  <a:lnTo>
                    <a:pt x="392" y="120390"/>
                  </a:lnTo>
                  <a:lnTo>
                    <a:pt x="7591" y="90401"/>
                  </a:lnTo>
                  <a:lnTo>
                    <a:pt x="8236" y="81768"/>
                  </a:lnTo>
                  <a:lnTo>
                    <a:pt x="14596" y="66531"/>
                  </a:lnTo>
                  <a:lnTo>
                    <a:pt x="30870" y="34445"/>
                  </a:lnTo>
                  <a:lnTo>
                    <a:pt x="39970" y="8828"/>
                  </a:lnTo>
                  <a:lnTo>
                    <a:pt x="42522" y="5161"/>
                  </a:lnTo>
                  <a:lnTo>
                    <a:pt x="48179" y="1086"/>
                  </a:lnTo>
                  <a:lnTo>
                    <a:pt x="51169" y="0"/>
                  </a:lnTo>
                  <a:lnTo>
                    <a:pt x="53163" y="1391"/>
                  </a:lnTo>
                  <a:lnTo>
                    <a:pt x="63346" y="24959"/>
                  </a:lnTo>
                  <a:lnTo>
                    <a:pt x="66588" y="70318"/>
                  </a:lnTo>
                  <a:lnTo>
                    <a:pt x="66649" y="78101"/>
                  </a:lnTo>
                  <a:lnTo>
                    <a:pt x="66664" y="76543"/>
                  </a:lnTo>
                  <a:lnTo>
                    <a:pt x="89065" y="29311"/>
                  </a:lnTo>
                  <a:lnTo>
                    <a:pt x="98146" y="19581"/>
                  </a:lnTo>
                  <a:lnTo>
                    <a:pt x="111109" y="9767"/>
                  </a:lnTo>
                  <a:lnTo>
                    <a:pt x="113231" y="10020"/>
                  </a:lnTo>
                  <a:lnTo>
                    <a:pt x="118411" y="13123"/>
                  </a:lnTo>
                  <a:lnTo>
                    <a:pt x="121419" y="23675"/>
                  </a:lnTo>
                  <a:lnTo>
                    <a:pt x="123614" y="67084"/>
                  </a:lnTo>
                  <a:lnTo>
                    <a:pt x="123825" y="121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142"/>
            <p:cNvSpPr/>
            <p:nvPr>
              <p:custDataLst>
                <p:tags r:id="rId206"/>
              </p:custDataLst>
            </p:nvPr>
          </p:nvSpPr>
          <p:spPr>
            <a:xfrm>
              <a:off x="2677992" y="3991009"/>
              <a:ext cx="141409" cy="218389"/>
            </a:xfrm>
            <a:custGeom>
              <a:avLst/>
              <a:gdLst/>
              <a:ahLst/>
              <a:cxnLst/>
              <a:rect l="0" t="0" r="0" b="0"/>
              <a:pathLst>
                <a:path w="141409" h="218389">
                  <a:moveTo>
                    <a:pt x="103308" y="9491"/>
                  </a:moveTo>
                  <a:lnTo>
                    <a:pt x="103308" y="9491"/>
                  </a:lnTo>
                  <a:lnTo>
                    <a:pt x="103308" y="4435"/>
                  </a:lnTo>
                  <a:lnTo>
                    <a:pt x="102250" y="2945"/>
                  </a:lnTo>
                  <a:lnTo>
                    <a:pt x="100486" y="1952"/>
                  </a:lnTo>
                  <a:lnTo>
                    <a:pt x="93607" y="228"/>
                  </a:lnTo>
                  <a:lnTo>
                    <a:pt x="80642" y="0"/>
                  </a:lnTo>
                  <a:lnTo>
                    <a:pt x="74537" y="2803"/>
                  </a:lnTo>
                  <a:lnTo>
                    <a:pt x="37765" y="32448"/>
                  </a:lnTo>
                  <a:lnTo>
                    <a:pt x="12637" y="70135"/>
                  </a:lnTo>
                  <a:lnTo>
                    <a:pt x="600" y="104613"/>
                  </a:lnTo>
                  <a:lnTo>
                    <a:pt x="0" y="135172"/>
                  </a:lnTo>
                  <a:lnTo>
                    <a:pt x="11844" y="181186"/>
                  </a:lnTo>
                  <a:lnTo>
                    <a:pt x="20677" y="194455"/>
                  </a:lnTo>
                  <a:lnTo>
                    <a:pt x="32716" y="203881"/>
                  </a:lnTo>
                  <a:lnTo>
                    <a:pt x="57345" y="214079"/>
                  </a:lnTo>
                  <a:lnTo>
                    <a:pt x="103527" y="218388"/>
                  </a:lnTo>
                  <a:lnTo>
                    <a:pt x="141408" y="209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143"/>
            <p:cNvSpPr/>
            <p:nvPr>
              <p:custDataLst>
                <p:tags r:id="rId207"/>
              </p:custDataLst>
            </p:nvPr>
          </p:nvSpPr>
          <p:spPr>
            <a:xfrm>
              <a:off x="2849567" y="4105275"/>
              <a:ext cx="64647" cy="103939"/>
            </a:xfrm>
            <a:custGeom>
              <a:avLst/>
              <a:gdLst/>
              <a:ahLst/>
              <a:cxnLst/>
              <a:rect l="0" t="0" r="0" b="0"/>
              <a:pathLst>
                <a:path w="64647" h="103939">
                  <a:moveTo>
                    <a:pt x="46033" y="19050"/>
                  </a:moveTo>
                  <a:lnTo>
                    <a:pt x="46033" y="19050"/>
                  </a:lnTo>
                  <a:lnTo>
                    <a:pt x="40977" y="13994"/>
                  </a:lnTo>
                  <a:lnTo>
                    <a:pt x="38494" y="8689"/>
                  </a:lnTo>
                  <a:lnTo>
                    <a:pt x="36900" y="1717"/>
                  </a:lnTo>
                  <a:lnTo>
                    <a:pt x="35711" y="1144"/>
                  </a:lnTo>
                  <a:lnTo>
                    <a:pt x="31568" y="508"/>
                  </a:lnTo>
                  <a:lnTo>
                    <a:pt x="18228" y="5207"/>
                  </a:lnTo>
                  <a:lnTo>
                    <a:pt x="14797" y="8763"/>
                  </a:lnTo>
                  <a:lnTo>
                    <a:pt x="1989" y="41765"/>
                  </a:lnTo>
                  <a:lnTo>
                    <a:pt x="0" y="54193"/>
                  </a:lnTo>
                  <a:lnTo>
                    <a:pt x="3936" y="78146"/>
                  </a:lnTo>
                  <a:lnTo>
                    <a:pt x="11805" y="95239"/>
                  </a:lnTo>
                  <a:lnTo>
                    <a:pt x="15806" y="98418"/>
                  </a:lnTo>
                  <a:lnTo>
                    <a:pt x="30492" y="102892"/>
                  </a:lnTo>
                  <a:lnTo>
                    <a:pt x="38420" y="103938"/>
                  </a:lnTo>
                  <a:lnTo>
                    <a:pt x="48294" y="98758"/>
                  </a:lnTo>
                  <a:lnTo>
                    <a:pt x="53890" y="94414"/>
                  </a:lnTo>
                  <a:lnTo>
                    <a:pt x="60109" y="81120"/>
                  </a:lnTo>
                  <a:lnTo>
                    <a:pt x="64646" y="38532"/>
                  </a:lnTo>
                  <a:lnTo>
                    <a:pt x="63830" y="26650"/>
                  </a:lnTo>
                  <a:lnTo>
                    <a:pt x="59940" y="17842"/>
                  </a:lnTo>
                  <a:lnTo>
                    <a:pt x="460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144"/>
            <p:cNvSpPr/>
            <p:nvPr>
              <p:custDataLst>
                <p:tags r:id="rId208"/>
              </p:custDataLst>
            </p:nvPr>
          </p:nvSpPr>
          <p:spPr>
            <a:xfrm>
              <a:off x="3267226" y="3964591"/>
              <a:ext cx="342750" cy="252790"/>
            </a:xfrm>
            <a:custGeom>
              <a:avLst/>
              <a:gdLst/>
              <a:ahLst/>
              <a:cxnLst/>
              <a:rect l="0" t="0" r="0" b="0"/>
              <a:pathLst>
                <a:path w="342750" h="252790">
                  <a:moveTo>
                    <a:pt x="18899" y="159734"/>
                  </a:moveTo>
                  <a:lnTo>
                    <a:pt x="18899" y="159734"/>
                  </a:lnTo>
                  <a:lnTo>
                    <a:pt x="18899" y="141192"/>
                  </a:lnTo>
                  <a:lnTo>
                    <a:pt x="5642" y="167244"/>
                  </a:lnTo>
                  <a:lnTo>
                    <a:pt x="993" y="199318"/>
                  </a:lnTo>
                  <a:lnTo>
                    <a:pt x="0" y="235541"/>
                  </a:lnTo>
                  <a:lnTo>
                    <a:pt x="2738" y="243873"/>
                  </a:lnTo>
                  <a:lnTo>
                    <a:pt x="4950" y="247577"/>
                  </a:lnTo>
                  <a:lnTo>
                    <a:pt x="7483" y="250046"/>
                  </a:lnTo>
                  <a:lnTo>
                    <a:pt x="13120" y="252789"/>
                  </a:lnTo>
                  <a:lnTo>
                    <a:pt x="17163" y="251404"/>
                  </a:lnTo>
                  <a:lnTo>
                    <a:pt x="27300" y="244221"/>
                  </a:lnTo>
                  <a:lnTo>
                    <a:pt x="53572" y="201829"/>
                  </a:lnTo>
                  <a:lnTo>
                    <a:pt x="62216" y="184436"/>
                  </a:lnTo>
                  <a:lnTo>
                    <a:pt x="65957" y="158348"/>
                  </a:lnTo>
                  <a:lnTo>
                    <a:pt x="67204" y="156694"/>
                  </a:lnTo>
                  <a:lnTo>
                    <a:pt x="69094" y="156649"/>
                  </a:lnTo>
                  <a:lnTo>
                    <a:pt x="71412" y="157677"/>
                  </a:lnTo>
                  <a:lnTo>
                    <a:pt x="71900" y="160480"/>
                  </a:lnTo>
                  <a:lnTo>
                    <a:pt x="69645" y="173478"/>
                  </a:lnTo>
                  <a:lnTo>
                    <a:pt x="81225" y="215610"/>
                  </a:lnTo>
                  <a:lnTo>
                    <a:pt x="85850" y="222384"/>
                  </a:lnTo>
                  <a:lnTo>
                    <a:pt x="96633" y="229912"/>
                  </a:lnTo>
                  <a:lnTo>
                    <a:pt x="102471" y="231920"/>
                  </a:lnTo>
                  <a:lnTo>
                    <a:pt x="114604" y="231328"/>
                  </a:lnTo>
                  <a:lnTo>
                    <a:pt x="125993" y="227537"/>
                  </a:lnTo>
                  <a:lnTo>
                    <a:pt x="134583" y="222324"/>
                  </a:lnTo>
                  <a:lnTo>
                    <a:pt x="168195" y="180496"/>
                  </a:lnTo>
                  <a:lnTo>
                    <a:pt x="188168" y="138514"/>
                  </a:lnTo>
                  <a:lnTo>
                    <a:pt x="202050" y="101941"/>
                  </a:lnTo>
                  <a:lnTo>
                    <a:pt x="215591" y="61770"/>
                  </a:lnTo>
                  <a:lnTo>
                    <a:pt x="226832" y="17209"/>
                  </a:lnTo>
                  <a:lnTo>
                    <a:pt x="227970" y="5204"/>
                  </a:lnTo>
                  <a:lnTo>
                    <a:pt x="227072" y="2739"/>
                  </a:lnTo>
                  <a:lnTo>
                    <a:pt x="225414" y="1096"/>
                  </a:lnTo>
                  <a:lnTo>
                    <a:pt x="223251" y="0"/>
                  </a:lnTo>
                  <a:lnTo>
                    <a:pt x="220750" y="1386"/>
                  </a:lnTo>
                  <a:lnTo>
                    <a:pt x="215149" y="8571"/>
                  </a:lnTo>
                  <a:lnTo>
                    <a:pt x="199795" y="54390"/>
                  </a:lnTo>
                  <a:lnTo>
                    <a:pt x="190326" y="77721"/>
                  </a:lnTo>
                  <a:lnTo>
                    <a:pt x="183989" y="90476"/>
                  </a:lnTo>
                  <a:lnTo>
                    <a:pt x="174119" y="135980"/>
                  </a:lnTo>
                  <a:lnTo>
                    <a:pt x="171856" y="180442"/>
                  </a:lnTo>
                  <a:lnTo>
                    <a:pt x="171464" y="202794"/>
                  </a:lnTo>
                  <a:lnTo>
                    <a:pt x="173526" y="208549"/>
                  </a:lnTo>
                  <a:lnTo>
                    <a:pt x="181461" y="217766"/>
                  </a:lnTo>
                  <a:lnTo>
                    <a:pt x="192043" y="222568"/>
                  </a:lnTo>
                  <a:lnTo>
                    <a:pt x="197828" y="223848"/>
                  </a:lnTo>
                  <a:lnTo>
                    <a:pt x="203802" y="222586"/>
                  </a:lnTo>
                  <a:lnTo>
                    <a:pt x="247761" y="193766"/>
                  </a:lnTo>
                  <a:lnTo>
                    <a:pt x="286402" y="157539"/>
                  </a:lnTo>
                  <a:lnTo>
                    <a:pt x="291247" y="148881"/>
                  </a:lnTo>
                  <a:lnTo>
                    <a:pt x="291482" y="146148"/>
                  </a:lnTo>
                  <a:lnTo>
                    <a:pt x="290579" y="144327"/>
                  </a:lnTo>
                  <a:lnTo>
                    <a:pt x="288919" y="143112"/>
                  </a:lnTo>
                  <a:lnTo>
                    <a:pt x="284252" y="141763"/>
                  </a:lnTo>
                  <a:lnTo>
                    <a:pt x="281526" y="141403"/>
                  </a:lnTo>
                  <a:lnTo>
                    <a:pt x="278651" y="143280"/>
                  </a:lnTo>
                  <a:lnTo>
                    <a:pt x="266431" y="161501"/>
                  </a:lnTo>
                  <a:lnTo>
                    <a:pt x="261205" y="174278"/>
                  </a:lnTo>
                  <a:lnTo>
                    <a:pt x="257575" y="207432"/>
                  </a:lnTo>
                  <a:lnTo>
                    <a:pt x="259508" y="211641"/>
                  </a:lnTo>
                  <a:lnTo>
                    <a:pt x="267300" y="219140"/>
                  </a:lnTo>
                  <a:lnTo>
                    <a:pt x="280641" y="223178"/>
                  </a:lnTo>
                  <a:lnTo>
                    <a:pt x="310020" y="225771"/>
                  </a:lnTo>
                  <a:lnTo>
                    <a:pt x="342749" y="207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145"/>
            <p:cNvSpPr/>
            <p:nvPr>
              <p:custDataLst>
                <p:tags r:id="rId209"/>
              </p:custDataLst>
            </p:nvPr>
          </p:nvSpPr>
          <p:spPr>
            <a:xfrm>
              <a:off x="3381375" y="4000500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10361" y="25753"/>
                  </a:lnTo>
                  <a:lnTo>
                    <a:pt x="18364" y="20971"/>
                  </a:lnTo>
                  <a:lnTo>
                    <a:pt x="46549" y="12100"/>
                  </a:lnTo>
                  <a:lnTo>
                    <a:pt x="82925" y="10033"/>
                  </a:lnTo>
                  <a:lnTo>
                    <a:pt x="128760" y="307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967"/>
          <p:cNvGrpSpPr/>
          <p:nvPr/>
        </p:nvGrpSpPr>
        <p:grpSpPr>
          <a:xfrm>
            <a:off x="4137887" y="3900136"/>
            <a:ext cx="498520" cy="374709"/>
            <a:chOff x="4137887" y="3900136"/>
            <a:chExt cx="498520" cy="374709"/>
          </a:xfrm>
        </p:grpSpPr>
        <p:sp>
          <p:nvSpPr>
            <p:cNvPr id="159" name="SMARTInkShape-4146"/>
            <p:cNvSpPr/>
            <p:nvPr>
              <p:custDataLst>
                <p:tags r:id="rId199"/>
              </p:custDataLst>
            </p:nvPr>
          </p:nvSpPr>
          <p:spPr>
            <a:xfrm>
              <a:off x="4286250" y="3933825"/>
              <a:ext cx="9526" cy="247651"/>
            </a:xfrm>
            <a:custGeom>
              <a:avLst/>
              <a:gdLst/>
              <a:ahLst/>
              <a:cxnLst/>
              <a:rect l="0" t="0" r="0" b="0"/>
              <a:pathLst>
                <a:path w="9526" h="247651">
                  <a:moveTo>
                    <a:pt x="0" y="0"/>
                  </a:moveTo>
                  <a:lnTo>
                    <a:pt x="0" y="0"/>
                  </a:lnTo>
                  <a:lnTo>
                    <a:pt x="0" y="41156"/>
                  </a:lnTo>
                  <a:lnTo>
                    <a:pt x="0" y="86956"/>
                  </a:lnTo>
                  <a:lnTo>
                    <a:pt x="0" y="126655"/>
                  </a:lnTo>
                  <a:lnTo>
                    <a:pt x="0" y="169030"/>
                  </a:lnTo>
                  <a:lnTo>
                    <a:pt x="2822" y="209072"/>
                  </a:lnTo>
                  <a:lnTo>
                    <a:pt x="9525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147"/>
            <p:cNvSpPr/>
            <p:nvPr>
              <p:custDataLst>
                <p:tags r:id="rId200"/>
              </p:custDataLst>
            </p:nvPr>
          </p:nvSpPr>
          <p:spPr>
            <a:xfrm>
              <a:off x="4137887" y="3900136"/>
              <a:ext cx="291239" cy="86803"/>
            </a:xfrm>
            <a:custGeom>
              <a:avLst/>
              <a:gdLst/>
              <a:ahLst/>
              <a:cxnLst/>
              <a:rect l="0" t="0" r="0" b="0"/>
              <a:pathLst>
                <a:path w="291239" h="86803">
                  <a:moveTo>
                    <a:pt x="5488" y="81314"/>
                  </a:moveTo>
                  <a:lnTo>
                    <a:pt x="5488" y="81314"/>
                  </a:lnTo>
                  <a:lnTo>
                    <a:pt x="0" y="86802"/>
                  </a:lnTo>
                  <a:lnTo>
                    <a:pt x="5509" y="82352"/>
                  </a:lnTo>
                  <a:lnTo>
                    <a:pt x="47518" y="64193"/>
                  </a:lnTo>
                  <a:lnTo>
                    <a:pt x="94302" y="45163"/>
                  </a:lnTo>
                  <a:lnTo>
                    <a:pt x="141361" y="27596"/>
                  </a:lnTo>
                  <a:lnTo>
                    <a:pt x="180626" y="17890"/>
                  </a:lnTo>
                  <a:lnTo>
                    <a:pt x="220588" y="7951"/>
                  </a:lnTo>
                  <a:lnTo>
                    <a:pt x="262336" y="0"/>
                  </a:lnTo>
                  <a:lnTo>
                    <a:pt x="291238" y="5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148"/>
            <p:cNvSpPr/>
            <p:nvPr>
              <p:custDataLst>
                <p:tags r:id="rId201"/>
              </p:custDataLst>
            </p:nvPr>
          </p:nvSpPr>
          <p:spPr>
            <a:xfrm>
              <a:off x="4372519" y="4162425"/>
              <a:ext cx="54971" cy="84617"/>
            </a:xfrm>
            <a:custGeom>
              <a:avLst/>
              <a:gdLst/>
              <a:ahLst/>
              <a:cxnLst/>
              <a:rect l="0" t="0" r="0" b="0"/>
              <a:pathLst>
                <a:path w="54971" h="84617">
                  <a:moveTo>
                    <a:pt x="28031" y="0"/>
                  </a:moveTo>
                  <a:lnTo>
                    <a:pt x="28031" y="0"/>
                  </a:lnTo>
                  <a:lnTo>
                    <a:pt x="36232" y="0"/>
                  </a:lnTo>
                  <a:lnTo>
                    <a:pt x="28389" y="0"/>
                  </a:lnTo>
                  <a:lnTo>
                    <a:pt x="20498" y="8662"/>
                  </a:lnTo>
                  <a:lnTo>
                    <a:pt x="5650" y="35648"/>
                  </a:lnTo>
                  <a:lnTo>
                    <a:pt x="1291" y="54189"/>
                  </a:lnTo>
                  <a:lnTo>
                    <a:pt x="0" y="73088"/>
                  </a:lnTo>
                  <a:lnTo>
                    <a:pt x="877" y="77300"/>
                  </a:lnTo>
                  <a:lnTo>
                    <a:pt x="2520" y="80109"/>
                  </a:lnTo>
                  <a:lnTo>
                    <a:pt x="4674" y="81981"/>
                  </a:lnTo>
                  <a:lnTo>
                    <a:pt x="12711" y="84061"/>
                  </a:lnTo>
                  <a:lnTo>
                    <a:pt x="17818" y="84616"/>
                  </a:lnTo>
                  <a:lnTo>
                    <a:pt x="35118" y="80340"/>
                  </a:lnTo>
                  <a:lnTo>
                    <a:pt x="39106" y="77901"/>
                  </a:lnTo>
                  <a:lnTo>
                    <a:pt x="43537" y="72370"/>
                  </a:lnTo>
                  <a:lnTo>
                    <a:pt x="54153" y="49524"/>
                  </a:lnTo>
                  <a:lnTo>
                    <a:pt x="54970" y="45716"/>
                  </a:lnTo>
                  <a:lnTo>
                    <a:pt x="53057" y="35841"/>
                  </a:lnTo>
                  <a:lnTo>
                    <a:pt x="46030" y="21203"/>
                  </a:lnTo>
                  <a:lnTo>
                    <a:pt x="41322" y="13657"/>
                  </a:lnTo>
                  <a:lnTo>
                    <a:pt x="39230" y="6775"/>
                  </a:lnTo>
                  <a:lnTo>
                    <a:pt x="36555" y="4517"/>
                  </a:lnTo>
                  <a:lnTo>
                    <a:pt x="27939" y="2007"/>
                  </a:lnTo>
                  <a:lnTo>
                    <a:pt x="24794" y="2397"/>
                  </a:lnTo>
                  <a:lnTo>
                    <a:pt x="1850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149"/>
            <p:cNvSpPr/>
            <p:nvPr>
              <p:custDataLst>
                <p:tags r:id="rId202"/>
              </p:custDataLst>
            </p:nvPr>
          </p:nvSpPr>
          <p:spPr>
            <a:xfrm>
              <a:off x="4476757" y="4048125"/>
              <a:ext cx="56989" cy="197985"/>
            </a:xfrm>
            <a:custGeom>
              <a:avLst/>
              <a:gdLst/>
              <a:ahLst/>
              <a:cxnLst/>
              <a:rect l="0" t="0" r="0" b="0"/>
              <a:pathLst>
                <a:path w="56989" h="197985">
                  <a:moveTo>
                    <a:pt x="9518" y="0"/>
                  </a:moveTo>
                  <a:lnTo>
                    <a:pt x="9518" y="0"/>
                  </a:lnTo>
                  <a:lnTo>
                    <a:pt x="1317" y="0"/>
                  </a:lnTo>
                  <a:lnTo>
                    <a:pt x="876" y="1058"/>
                  </a:lnTo>
                  <a:lnTo>
                    <a:pt x="27" y="40704"/>
                  </a:lnTo>
                  <a:lnTo>
                    <a:pt x="0" y="78831"/>
                  </a:lnTo>
                  <a:lnTo>
                    <a:pt x="1053" y="118019"/>
                  </a:lnTo>
                  <a:lnTo>
                    <a:pt x="8194" y="165629"/>
                  </a:lnTo>
                  <a:lnTo>
                    <a:pt x="9256" y="183431"/>
                  </a:lnTo>
                  <a:lnTo>
                    <a:pt x="9344" y="183671"/>
                  </a:lnTo>
                  <a:lnTo>
                    <a:pt x="17052" y="137733"/>
                  </a:lnTo>
                  <a:lnTo>
                    <a:pt x="19217" y="128948"/>
                  </a:lnTo>
                  <a:lnTo>
                    <a:pt x="23706" y="121516"/>
                  </a:lnTo>
                  <a:lnTo>
                    <a:pt x="29230" y="117507"/>
                  </a:lnTo>
                  <a:lnTo>
                    <a:pt x="36342" y="114934"/>
                  </a:lnTo>
                  <a:lnTo>
                    <a:pt x="40137" y="117404"/>
                  </a:lnTo>
                  <a:lnTo>
                    <a:pt x="45351" y="123088"/>
                  </a:lnTo>
                  <a:lnTo>
                    <a:pt x="51197" y="132669"/>
                  </a:lnTo>
                  <a:lnTo>
                    <a:pt x="55381" y="149964"/>
                  </a:lnTo>
                  <a:lnTo>
                    <a:pt x="56988" y="182333"/>
                  </a:lnTo>
                  <a:lnTo>
                    <a:pt x="54252" y="189693"/>
                  </a:lnTo>
                  <a:lnTo>
                    <a:pt x="52041" y="193137"/>
                  </a:lnTo>
                  <a:lnTo>
                    <a:pt x="48450" y="195433"/>
                  </a:lnTo>
                  <a:lnTo>
                    <a:pt x="38815" y="197984"/>
                  </a:lnTo>
                  <a:lnTo>
                    <a:pt x="34341" y="197606"/>
                  </a:lnTo>
                  <a:lnTo>
                    <a:pt x="11501" y="190839"/>
                  </a:lnTo>
                  <a:lnTo>
                    <a:pt x="11898" y="189668"/>
                  </a:lnTo>
                  <a:lnTo>
                    <a:pt x="19043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150"/>
            <p:cNvSpPr/>
            <p:nvPr>
              <p:custDataLst>
                <p:tags r:id="rId203"/>
              </p:custDataLst>
            </p:nvPr>
          </p:nvSpPr>
          <p:spPr>
            <a:xfrm>
              <a:off x="4582078" y="4157277"/>
              <a:ext cx="54329" cy="117568"/>
            </a:xfrm>
            <a:custGeom>
              <a:avLst/>
              <a:gdLst/>
              <a:ahLst/>
              <a:cxnLst/>
              <a:rect l="0" t="0" r="0" b="0"/>
              <a:pathLst>
                <a:path w="54329" h="117568">
                  <a:moveTo>
                    <a:pt x="37547" y="24198"/>
                  </a:moveTo>
                  <a:lnTo>
                    <a:pt x="37547" y="24198"/>
                  </a:lnTo>
                  <a:lnTo>
                    <a:pt x="37547" y="6865"/>
                  </a:lnTo>
                  <a:lnTo>
                    <a:pt x="32490" y="600"/>
                  </a:lnTo>
                  <a:lnTo>
                    <a:pt x="29943" y="0"/>
                  </a:lnTo>
                  <a:lnTo>
                    <a:pt x="27186" y="657"/>
                  </a:lnTo>
                  <a:lnTo>
                    <a:pt x="18249" y="6640"/>
                  </a:lnTo>
                  <a:lnTo>
                    <a:pt x="5748" y="18143"/>
                  </a:lnTo>
                  <a:lnTo>
                    <a:pt x="2247" y="24329"/>
                  </a:lnTo>
                  <a:lnTo>
                    <a:pt x="0" y="36924"/>
                  </a:lnTo>
                  <a:lnTo>
                    <a:pt x="2515" y="43260"/>
                  </a:lnTo>
                  <a:lnTo>
                    <a:pt x="21851" y="65474"/>
                  </a:lnTo>
                  <a:lnTo>
                    <a:pt x="48939" y="84523"/>
                  </a:lnTo>
                  <a:lnTo>
                    <a:pt x="53194" y="90873"/>
                  </a:lnTo>
                  <a:lnTo>
                    <a:pt x="54328" y="94048"/>
                  </a:lnTo>
                  <a:lnTo>
                    <a:pt x="54026" y="97223"/>
                  </a:lnTo>
                  <a:lnTo>
                    <a:pt x="50868" y="103573"/>
                  </a:lnTo>
                  <a:lnTo>
                    <a:pt x="43140" y="113098"/>
                  </a:lnTo>
                  <a:lnTo>
                    <a:pt x="37211" y="116626"/>
                  </a:lnTo>
                  <a:lnTo>
                    <a:pt x="34148" y="117567"/>
                  </a:lnTo>
                  <a:lnTo>
                    <a:pt x="31047" y="117136"/>
                  </a:lnTo>
                  <a:lnTo>
                    <a:pt x="24781" y="113834"/>
                  </a:lnTo>
                  <a:lnTo>
                    <a:pt x="8972" y="10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968"/>
          <p:cNvGrpSpPr/>
          <p:nvPr/>
        </p:nvGrpSpPr>
        <p:grpSpPr>
          <a:xfrm>
            <a:off x="4871312" y="4067198"/>
            <a:ext cx="110264" cy="113689"/>
            <a:chOff x="4871312" y="4067198"/>
            <a:chExt cx="110264" cy="113689"/>
          </a:xfrm>
        </p:grpSpPr>
        <p:sp>
          <p:nvSpPr>
            <p:cNvPr id="165" name="SMARTInkShape-4151"/>
            <p:cNvSpPr/>
            <p:nvPr>
              <p:custDataLst>
                <p:tags r:id="rId197"/>
              </p:custDataLst>
            </p:nvPr>
          </p:nvSpPr>
          <p:spPr>
            <a:xfrm>
              <a:off x="4871312" y="4067198"/>
              <a:ext cx="110264" cy="9503"/>
            </a:xfrm>
            <a:custGeom>
              <a:avLst/>
              <a:gdLst/>
              <a:ahLst/>
              <a:cxnLst/>
              <a:rect l="0" t="0" r="0" b="0"/>
              <a:pathLst>
                <a:path w="110264" h="9503">
                  <a:moveTo>
                    <a:pt x="5488" y="9502"/>
                  </a:moveTo>
                  <a:lnTo>
                    <a:pt x="5488" y="9502"/>
                  </a:lnTo>
                  <a:lnTo>
                    <a:pt x="431" y="4446"/>
                  </a:lnTo>
                  <a:lnTo>
                    <a:pt x="0" y="2956"/>
                  </a:lnTo>
                  <a:lnTo>
                    <a:pt x="772" y="1963"/>
                  </a:lnTo>
                  <a:lnTo>
                    <a:pt x="4450" y="860"/>
                  </a:lnTo>
                  <a:lnTo>
                    <a:pt x="46152" y="0"/>
                  </a:lnTo>
                  <a:lnTo>
                    <a:pt x="71864" y="1042"/>
                  </a:lnTo>
                  <a:lnTo>
                    <a:pt x="110263" y="9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152"/>
            <p:cNvSpPr/>
            <p:nvPr>
              <p:custDataLst>
                <p:tags r:id="rId198"/>
              </p:custDataLst>
            </p:nvPr>
          </p:nvSpPr>
          <p:spPr>
            <a:xfrm>
              <a:off x="4876800" y="4162425"/>
              <a:ext cx="104776" cy="18462"/>
            </a:xfrm>
            <a:custGeom>
              <a:avLst/>
              <a:gdLst/>
              <a:ahLst/>
              <a:cxnLst/>
              <a:rect l="0" t="0" r="0" b="0"/>
              <a:pathLst>
                <a:path w="104776" h="18462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13183" y="18461"/>
                  </a:lnTo>
                  <a:lnTo>
                    <a:pt x="37328" y="1791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969"/>
          <p:cNvGrpSpPr/>
          <p:nvPr/>
        </p:nvGrpSpPr>
        <p:grpSpPr>
          <a:xfrm>
            <a:off x="5391150" y="3895725"/>
            <a:ext cx="304801" cy="352426"/>
            <a:chOff x="5391150" y="3895725"/>
            <a:chExt cx="304801" cy="352426"/>
          </a:xfrm>
        </p:grpSpPr>
        <p:sp>
          <p:nvSpPr>
            <p:cNvPr id="168" name="SMARTInkShape-4153"/>
            <p:cNvSpPr/>
            <p:nvPr>
              <p:custDataLst>
                <p:tags r:id="rId193"/>
              </p:custDataLst>
            </p:nvPr>
          </p:nvSpPr>
          <p:spPr>
            <a:xfrm>
              <a:off x="5391150" y="3914775"/>
              <a:ext cx="9264" cy="333376"/>
            </a:xfrm>
            <a:custGeom>
              <a:avLst/>
              <a:gdLst/>
              <a:ahLst/>
              <a:cxnLst/>
              <a:rect l="0" t="0" r="0" b="0"/>
              <a:pathLst>
                <a:path w="9264" h="333376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7539" y="13183"/>
                  </a:lnTo>
                  <a:lnTo>
                    <a:pt x="9263" y="54849"/>
                  </a:lnTo>
                  <a:lnTo>
                    <a:pt x="6651" y="93110"/>
                  </a:lnTo>
                  <a:lnTo>
                    <a:pt x="1971" y="135539"/>
                  </a:lnTo>
                  <a:lnTo>
                    <a:pt x="584" y="175979"/>
                  </a:lnTo>
                  <a:lnTo>
                    <a:pt x="116" y="223145"/>
                  </a:lnTo>
                  <a:lnTo>
                    <a:pt x="34" y="260615"/>
                  </a:lnTo>
                  <a:lnTo>
                    <a:pt x="5" y="303163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154"/>
            <p:cNvSpPr/>
            <p:nvPr>
              <p:custDataLst>
                <p:tags r:id="rId194"/>
              </p:custDataLst>
            </p:nvPr>
          </p:nvSpPr>
          <p:spPr>
            <a:xfrm>
              <a:off x="5534025" y="3991368"/>
              <a:ext cx="123826" cy="199633"/>
            </a:xfrm>
            <a:custGeom>
              <a:avLst/>
              <a:gdLst/>
              <a:ahLst/>
              <a:cxnLst/>
              <a:rect l="0" t="0" r="0" b="0"/>
              <a:pathLst>
                <a:path w="123826" h="199633">
                  <a:moveTo>
                    <a:pt x="0" y="9132"/>
                  </a:moveTo>
                  <a:lnTo>
                    <a:pt x="0" y="9132"/>
                  </a:lnTo>
                  <a:lnTo>
                    <a:pt x="5056" y="9132"/>
                  </a:lnTo>
                  <a:lnTo>
                    <a:pt x="6545" y="8074"/>
                  </a:lnTo>
                  <a:lnTo>
                    <a:pt x="7539" y="6310"/>
                  </a:lnTo>
                  <a:lnTo>
                    <a:pt x="9409" y="0"/>
                  </a:lnTo>
                  <a:lnTo>
                    <a:pt x="14548" y="4780"/>
                  </a:lnTo>
                  <a:lnTo>
                    <a:pt x="25765" y="24540"/>
                  </a:lnTo>
                  <a:lnTo>
                    <a:pt x="40994" y="55097"/>
                  </a:lnTo>
                  <a:lnTo>
                    <a:pt x="55185" y="78137"/>
                  </a:lnTo>
                  <a:lnTo>
                    <a:pt x="76028" y="125623"/>
                  </a:lnTo>
                  <a:lnTo>
                    <a:pt x="83531" y="142398"/>
                  </a:lnTo>
                  <a:lnTo>
                    <a:pt x="99951" y="167591"/>
                  </a:lnTo>
                  <a:lnTo>
                    <a:pt x="103689" y="175866"/>
                  </a:lnTo>
                  <a:lnTo>
                    <a:pt x="123825" y="199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155"/>
            <p:cNvSpPr/>
            <p:nvPr>
              <p:custDataLst>
                <p:tags r:id="rId195"/>
              </p:custDataLst>
            </p:nvPr>
          </p:nvSpPr>
          <p:spPr>
            <a:xfrm>
              <a:off x="5534025" y="4010142"/>
              <a:ext cx="161926" cy="199909"/>
            </a:xfrm>
            <a:custGeom>
              <a:avLst/>
              <a:gdLst/>
              <a:ahLst/>
              <a:cxnLst/>
              <a:rect l="0" t="0" r="0" b="0"/>
              <a:pathLst>
                <a:path w="161926" h="199909">
                  <a:moveTo>
                    <a:pt x="161925" y="9408"/>
                  </a:moveTo>
                  <a:lnTo>
                    <a:pt x="161925" y="9408"/>
                  </a:lnTo>
                  <a:lnTo>
                    <a:pt x="161925" y="4352"/>
                  </a:lnTo>
                  <a:lnTo>
                    <a:pt x="160867" y="2862"/>
                  </a:lnTo>
                  <a:lnTo>
                    <a:pt x="159103" y="1869"/>
                  </a:lnTo>
                  <a:lnTo>
                    <a:pt x="152224" y="145"/>
                  </a:lnTo>
                  <a:lnTo>
                    <a:pt x="147736" y="0"/>
                  </a:lnTo>
                  <a:lnTo>
                    <a:pt x="146115" y="1019"/>
                  </a:lnTo>
                  <a:lnTo>
                    <a:pt x="145035" y="2757"/>
                  </a:lnTo>
                  <a:lnTo>
                    <a:pt x="144316" y="4974"/>
                  </a:lnTo>
                  <a:lnTo>
                    <a:pt x="104336" y="50652"/>
                  </a:lnTo>
                  <a:lnTo>
                    <a:pt x="91239" y="71370"/>
                  </a:lnTo>
                  <a:lnTo>
                    <a:pt x="89401" y="76116"/>
                  </a:lnTo>
                  <a:lnTo>
                    <a:pt x="52408" y="119642"/>
                  </a:lnTo>
                  <a:lnTo>
                    <a:pt x="17262" y="163190"/>
                  </a:lnTo>
                  <a:lnTo>
                    <a:pt x="2003" y="187020"/>
                  </a:lnTo>
                  <a:lnTo>
                    <a:pt x="0" y="199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156"/>
            <p:cNvSpPr/>
            <p:nvPr>
              <p:custDataLst>
                <p:tags r:id="rId196"/>
              </p:custDataLst>
            </p:nvPr>
          </p:nvSpPr>
          <p:spPr>
            <a:xfrm>
              <a:off x="5524500" y="3895725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9721" y="8467"/>
                  </a:lnTo>
                  <a:lnTo>
                    <a:pt x="52516" y="883"/>
                  </a:lnTo>
                  <a:lnTo>
                    <a:pt x="96844" y="175"/>
                  </a:lnTo>
                  <a:lnTo>
                    <a:pt x="142693" y="2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970"/>
          <p:cNvGrpSpPr/>
          <p:nvPr/>
        </p:nvGrpSpPr>
        <p:grpSpPr>
          <a:xfrm>
            <a:off x="5934075" y="3800475"/>
            <a:ext cx="628651" cy="466726"/>
            <a:chOff x="5934075" y="3800475"/>
            <a:chExt cx="628651" cy="466726"/>
          </a:xfrm>
        </p:grpSpPr>
        <p:sp>
          <p:nvSpPr>
            <p:cNvPr id="173" name="SMARTInkShape-4157"/>
            <p:cNvSpPr/>
            <p:nvPr>
              <p:custDataLst>
                <p:tags r:id="rId188"/>
              </p:custDataLst>
            </p:nvPr>
          </p:nvSpPr>
          <p:spPr>
            <a:xfrm>
              <a:off x="5934075" y="4095750"/>
              <a:ext cx="142876" cy="9133"/>
            </a:xfrm>
            <a:custGeom>
              <a:avLst/>
              <a:gdLst/>
              <a:ahLst/>
              <a:cxnLst/>
              <a:rect l="0" t="0" r="0" b="0"/>
              <a:pathLst>
                <a:path w="142876" h="9133">
                  <a:moveTo>
                    <a:pt x="0" y="0"/>
                  </a:moveTo>
                  <a:lnTo>
                    <a:pt x="0" y="0"/>
                  </a:lnTo>
                  <a:lnTo>
                    <a:pt x="0" y="9132"/>
                  </a:lnTo>
                  <a:lnTo>
                    <a:pt x="5056" y="4352"/>
                  </a:lnTo>
                  <a:lnTo>
                    <a:pt x="13183" y="1934"/>
                  </a:lnTo>
                  <a:lnTo>
                    <a:pt x="54848" y="254"/>
                  </a:lnTo>
                  <a:lnTo>
                    <a:pt x="96411" y="3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158"/>
            <p:cNvSpPr/>
            <p:nvPr>
              <p:custDataLst>
                <p:tags r:id="rId189"/>
              </p:custDataLst>
            </p:nvPr>
          </p:nvSpPr>
          <p:spPr>
            <a:xfrm>
              <a:off x="6210300" y="3943350"/>
              <a:ext cx="104776" cy="123826"/>
            </a:xfrm>
            <a:custGeom>
              <a:avLst/>
              <a:gdLst/>
              <a:ahLst/>
              <a:cxnLst/>
              <a:rect l="0" t="0" r="0" b="0"/>
              <a:pathLst>
                <a:path w="104776" h="1238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10361" y="14581"/>
                  </a:lnTo>
                  <a:lnTo>
                    <a:pt x="17305" y="23414"/>
                  </a:lnTo>
                  <a:lnTo>
                    <a:pt x="57419" y="60692"/>
                  </a:lnTo>
                  <a:lnTo>
                    <a:pt x="91714" y="107541"/>
                  </a:lnTo>
                  <a:lnTo>
                    <a:pt x="10477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4159"/>
            <p:cNvSpPr/>
            <p:nvPr>
              <p:custDataLst>
                <p:tags r:id="rId190"/>
              </p:custDataLst>
            </p:nvPr>
          </p:nvSpPr>
          <p:spPr>
            <a:xfrm>
              <a:off x="6306145" y="3947387"/>
              <a:ext cx="94263" cy="260382"/>
            </a:xfrm>
            <a:custGeom>
              <a:avLst/>
              <a:gdLst/>
              <a:ahLst/>
              <a:cxnLst/>
              <a:rect l="0" t="0" r="0" b="0"/>
              <a:pathLst>
                <a:path w="94263" h="260382">
                  <a:moveTo>
                    <a:pt x="85130" y="5488"/>
                  </a:moveTo>
                  <a:lnTo>
                    <a:pt x="85130" y="5488"/>
                  </a:lnTo>
                  <a:lnTo>
                    <a:pt x="90186" y="431"/>
                  </a:lnTo>
                  <a:lnTo>
                    <a:pt x="91675" y="0"/>
                  </a:lnTo>
                  <a:lnTo>
                    <a:pt x="92669" y="771"/>
                  </a:lnTo>
                  <a:lnTo>
                    <a:pt x="94262" y="4556"/>
                  </a:lnTo>
                  <a:lnTo>
                    <a:pt x="49112" y="38843"/>
                  </a:lnTo>
                  <a:lnTo>
                    <a:pt x="45244" y="40424"/>
                  </a:lnTo>
                  <a:lnTo>
                    <a:pt x="6184" y="84161"/>
                  </a:lnTo>
                  <a:lnTo>
                    <a:pt x="2418" y="90901"/>
                  </a:lnTo>
                  <a:lnTo>
                    <a:pt x="0" y="103851"/>
                  </a:lnTo>
                  <a:lnTo>
                    <a:pt x="860" y="105988"/>
                  </a:lnTo>
                  <a:lnTo>
                    <a:pt x="2492" y="107413"/>
                  </a:lnTo>
                  <a:lnTo>
                    <a:pt x="7658" y="109700"/>
                  </a:lnTo>
                  <a:lnTo>
                    <a:pt x="13610" y="110096"/>
                  </a:lnTo>
                  <a:lnTo>
                    <a:pt x="15225" y="111210"/>
                  </a:lnTo>
                  <a:lnTo>
                    <a:pt x="16302" y="113011"/>
                  </a:lnTo>
                  <a:lnTo>
                    <a:pt x="26529" y="150962"/>
                  </a:lnTo>
                  <a:lnTo>
                    <a:pt x="27853" y="192484"/>
                  </a:lnTo>
                  <a:lnTo>
                    <a:pt x="26897" y="230182"/>
                  </a:lnTo>
                  <a:lnTo>
                    <a:pt x="19776" y="254962"/>
                  </a:lnTo>
                  <a:lnTo>
                    <a:pt x="20394" y="257529"/>
                  </a:lnTo>
                  <a:lnTo>
                    <a:pt x="21864" y="259240"/>
                  </a:lnTo>
                  <a:lnTo>
                    <a:pt x="23902" y="260381"/>
                  </a:lnTo>
                  <a:lnTo>
                    <a:pt x="25262" y="260083"/>
                  </a:lnTo>
                  <a:lnTo>
                    <a:pt x="26168" y="258826"/>
                  </a:lnTo>
                  <a:lnTo>
                    <a:pt x="26771" y="256930"/>
                  </a:lnTo>
                  <a:lnTo>
                    <a:pt x="28233" y="255666"/>
                  </a:lnTo>
                  <a:lnTo>
                    <a:pt x="32679" y="254262"/>
                  </a:lnTo>
                  <a:lnTo>
                    <a:pt x="34287" y="252829"/>
                  </a:lnTo>
                  <a:lnTo>
                    <a:pt x="37505" y="243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160"/>
            <p:cNvSpPr/>
            <p:nvPr>
              <p:custDataLst>
                <p:tags r:id="rId191"/>
              </p:custDataLst>
            </p:nvPr>
          </p:nvSpPr>
          <p:spPr>
            <a:xfrm>
              <a:off x="6153543" y="3848493"/>
              <a:ext cx="190108" cy="9133"/>
            </a:xfrm>
            <a:custGeom>
              <a:avLst/>
              <a:gdLst/>
              <a:ahLst/>
              <a:cxnLst/>
              <a:rect l="0" t="0" r="0" b="0"/>
              <a:pathLst>
                <a:path w="190108" h="9133">
                  <a:moveTo>
                    <a:pt x="9132" y="9132"/>
                  </a:moveTo>
                  <a:lnTo>
                    <a:pt x="9132" y="9132"/>
                  </a:lnTo>
                  <a:lnTo>
                    <a:pt x="0" y="0"/>
                  </a:lnTo>
                  <a:lnTo>
                    <a:pt x="15951" y="6231"/>
                  </a:lnTo>
                  <a:lnTo>
                    <a:pt x="62711" y="8749"/>
                  </a:lnTo>
                  <a:lnTo>
                    <a:pt x="108106" y="9057"/>
                  </a:lnTo>
                  <a:lnTo>
                    <a:pt x="154954" y="9128"/>
                  </a:lnTo>
                  <a:lnTo>
                    <a:pt x="190107" y="9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161"/>
            <p:cNvSpPr/>
            <p:nvPr>
              <p:custDataLst>
                <p:tags r:id="rId192"/>
              </p:custDataLst>
            </p:nvPr>
          </p:nvSpPr>
          <p:spPr>
            <a:xfrm>
              <a:off x="6534150" y="3800475"/>
              <a:ext cx="28576" cy="466726"/>
            </a:xfrm>
            <a:custGeom>
              <a:avLst/>
              <a:gdLst/>
              <a:ahLst/>
              <a:cxnLst/>
              <a:rect l="0" t="0" r="0" b="0"/>
              <a:pathLst>
                <a:path w="28576" h="4667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8937" y="13183"/>
                  </a:lnTo>
                  <a:lnTo>
                    <a:pt x="6528" y="35304"/>
                  </a:lnTo>
                  <a:lnTo>
                    <a:pt x="1290" y="80704"/>
                  </a:lnTo>
                  <a:lnTo>
                    <a:pt x="255" y="128321"/>
                  </a:lnTo>
                  <a:lnTo>
                    <a:pt x="2873" y="168771"/>
                  </a:lnTo>
                  <a:lnTo>
                    <a:pt x="7554" y="211578"/>
                  </a:lnTo>
                  <a:lnTo>
                    <a:pt x="9135" y="258282"/>
                  </a:lnTo>
                  <a:lnTo>
                    <a:pt x="9410" y="296191"/>
                  </a:lnTo>
                  <a:lnTo>
                    <a:pt x="10561" y="335712"/>
                  </a:lnTo>
                  <a:lnTo>
                    <a:pt x="17059" y="382089"/>
                  </a:lnTo>
                  <a:lnTo>
                    <a:pt x="18876" y="429034"/>
                  </a:lnTo>
                  <a:lnTo>
                    <a:pt x="20031" y="441507"/>
                  </a:lnTo>
                  <a:lnTo>
                    <a:pt x="28575" y="46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SMARTInkShape-Group971"/>
          <p:cNvGrpSpPr/>
          <p:nvPr/>
        </p:nvGrpSpPr>
        <p:grpSpPr>
          <a:xfrm>
            <a:off x="7287647" y="3905643"/>
            <a:ext cx="532379" cy="275833"/>
            <a:chOff x="7287647" y="3905643"/>
            <a:chExt cx="532379" cy="275833"/>
          </a:xfrm>
        </p:grpSpPr>
        <p:sp>
          <p:nvSpPr>
            <p:cNvPr id="179" name="SMARTInkShape-4162"/>
            <p:cNvSpPr/>
            <p:nvPr>
              <p:custDataLst>
                <p:tags r:id="rId180"/>
              </p:custDataLst>
            </p:nvPr>
          </p:nvSpPr>
          <p:spPr>
            <a:xfrm>
              <a:off x="7287647" y="3905643"/>
              <a:ext cx="84704" cy="266308"/>
            </a:xfrm>
            <a:custGeom>
              <a:avLst/>
              <a:gdLst/>
              <a:ahLst/>
              <a:cxnLst/>
              <a:rect l="0" t="0" r="0" b="0"/>
              <a:pathLst>
                <a:path w="84704" h="266308">
                  <a:moveTo>
                    <a:pt x="84703" y="9132"/>
                  </a:moveTo>
                  <a:lnTo>
                    <a:pt x="84703" y="9132"/>
                  </a:lnTo>
                  <a:lnTo>
                    <a:pt x="79647" y="4075"/>
                  </a:lnTo>
                  <a:lnTo>
                    <a:pt x="74342" y="1593"/>
                  </a:lnTo>
                  <a:lnTo>
                    <a:pt x="62313" y="0"/>
                  </a:lnTo>
                  <a:lnTo>
                    <a:pt x="60251" y="927"/>
                  </a:lnTo>
                  <a:lnTo>
                    <a:pt x="58877" y="2604"/>
                  </a:lnTo>
                  <a:lnTo>
                    <a:pt x="57961" y="4780"/>
                  </a:lnTo>
                  <a:lnTo>
                    <a:pt x="42340" y="25598"/>
                  </a:lnTo>
                  <a:lnTo>
                    <a:pt x="25143" y="65458"/>
                  </a:lnTo>
                  <a:lnTo>
                    <a:pt x="6733" y="109275"/>
                  </a:lnTo>
                  <a:lnTo>
                    <a:pt x="0" y="153383"/>
                  </a:lnTo>
                  <a:lnTo>
                    <a:pt x="170" y="200871"/>
                  </a:lnTo>
                  <a:lnTo>
                    <a:pt x="4094" y="223819"/>
                  </a:lnTo>
                  <a:lnTo>
                    <a:pt x="12187" y="239663"/>
                  </a:lnTo>
                  <a:lnTo>
                    <a:pt x="46603" y="266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163"/>
            <p:cNvSpPr/>
            <p:nvPr>
              <p:custDataLst>
                <p:tags r:id="rId181"/>
              </p:custDataLst>
            </p:nvPr>
          </p:nvSpPr>
          <p:spPr>
            <a:xfrm>
              <a:off x="7402437" y="3928562"/>
              <a:ext cx="84214" cy="250238"/>
            </a:xfrm>
            <a:custGeom>
              <a:avLst/>
              <a:gdLst/>
              <a:ahLst/>
              <a:cxnLst/>
              <a:rect l="0" t="0" r="0" b="0"/>
              <a:pathLst>
                <a:path w="84214" h="250238">
                  <a:moveTo>
                    <a:pt x="65163" y="148138"/>
                  </a:moveTo>
                  <a:lnTo>
                    <a:pt x="65163" y="148138"/>
                  </a:lnTo>
                  <a:lnTo>
                    <a:pt x="65163" y="143082"/>
                  </a:lnTo>
                  <a:lnTo>
                    <a:pt x="62341" y="137777"/>
                  </a:lnTo>
                  <a:lnTo>
                    <a:pt x="56963" y="130805"/>
                  </a:lnTo>
                  <a:lnTo>
                    <a:pt x="45917" y="129596"/>
                  </a:lnTo>
                  <a:lnTo>
                    <a:pt x="37912" y="132136"/>
                  </a:lnTo>
                  <a:lnTo>
                    <a:pt x="34296" y="134295"/>
                  </a:lnTo>
                  <a:lnTo>
                    <a:pt x="10115" y="166306"/>
                  </a:lnTo>
                  <a:lnTo>
                    <a:pt x="6239" y="172950"/>
                  </a:lnTo>
                  <a:lnTo>
                    <a:pt x="19" y="211914"/>
                  </a:lnTo>
                  <a:lnTo>
                    <a:pt x="0" y="234180"/>
                  </a:lnTo>
                  <a:lnTo>
                    <a:pt x="3747" y="243881"/>
                  </a:lnTo>
                  <a:lnTo>
                    <a:pt x="7285" y="246892"/>
                  </a:lnTo>
                  <a:lnTo>
                    <a:pt x="16861" y="250237"/>
                  </a:lnTo>
                  <a:lnTo>
                    <a:pt x="21320" y="249012"/>
                  </a:lnTo>
                  <a:lnTo>
                    <a:pt x="29097" y="242007"/>
                  </a:lnTo>
                  <a:lnTo>
                    <a:pt x="53502" y="203852"/>
                  </a:lnTo>
                  <a:lnTo>
                    <a:pt x="61707" y="179110"/>
                  </a:lnTo>
                  <a:lnTo>
                    <a:pt x="71254" y="138732"/>
                  </a:lnTo>
                  <a:lnTo>
                    <a:pt x="74010" y="102222"/>
                  </a:lnTo>
                  <a:lnTo>
                    <a:pt x="74554" y="60164"/>
                  </a:lnTo>
                  <a:lnTo>
                    <a:pt x="73604" y="24927"/>
                  </a:lnTo>
                  <a:lnTo>
                    <a:pt x="66483" y="0"/>
                  </a:lnTo>
                  <a:lnTo>
                    <a:pt x="66043" y="696"/>
                  </a:lnTo>
                  <a:lnTo>
                    <a:pt x="65215" y="40144"/>
                  </a:lnTo>
                  <a:lnTo>
                    <a:pt x="66228" y="85076"/>
                  </a:lnTo>
                  <a:lnTo>
                    <a:pt x="71711" y="119458"/>
                  </a:lnTo>
                  <a:lnTo>
                    <a:pt x="74864" y="159513"/>
                  </a:lnTo>
                  <a:lnTo>
                    <a:pt x="84213" y="205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164"/>
            <p:cNvSpPr/>
            <p:nvPr>
              <p:custDataLst>
                <p:tags r:id="rId182"/>
              </p:custDataLst>
            </p:nvPr>
          </p:nvSpPr>
          <p:spPr>
            <a:xfrm>
              <a:off x="7562850" y="405765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9525" y="0"/>
                  </a:moveTo>
                  <a:lnTo>
                    <a:pt x="9525" y="0"/>
                  </a:lnTo>
                  <a:lnTo>
                    <a:pt x="8467" y="21754"/>
                  </a:lnTo>
                  <a:lnTo>
                    <a:pt x="883" y="66829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165"/>
            <p:cNvSpPr/>
            <p:nvPr>
              <p:custDataLst>
                <p:tags r:id="rId183"/>
              </p:custDataLst>
            </p:nvPr>
          </p:nvSpPr>
          <p:spPr>
            <a:xfrm>
              <a:off x="7572375" y="3969575"/>
              <a:ext cx="9526" cy="59501"/>
            </a:xfrm>
            <a:custGeom>
              <a:avLst/>
              <a:gdLst/>
              <a:ahLst/>
              <a:cxnLst/>
              <a:rect l="0" t="0" r="0" b="0"/>
              <a:pathLst>
                <a:path w="9526" h="59501">
                  <a:moveTo>
                    <a:pt x="9525" y="59500"/>
                  </a:moveTo>
                  <a:lnTo>
                    <a:pt x="9525" y="59500"/>
                  </a:lnTo>
                  <a:lnTo>
                    <a:pt x="393" y="14768"/>
                  </a:lnTo>
                  <a:lnTo>
                    <a:pt x="52" y="0"/>
                  </a:lnTo>
                  <a:lnTo>
                    <a:pt x="0" y="2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166"/>
            <p:cNvSpPr/>
            <p:nvPr>
              <p:custDataLst>
                <p:tags r:id="rId184"/>
              </p:custDataLst>
            </p:nvPr>
          </p:nvSpPr>
          <p:spPr>
            <a:xfrm>
              <a:off x="7640665" y="3915328"/>
              <a:ext cx="65061" cy="266148"/>
            </a:xfrm>
            <a:custGeom>
              <a:avLst/>
              <a:gdLst/>
              <a:ahLst/>
              <a:cxnLst/>
              <a:rect l="0" t="0" r="0" b="0"/>
              <a:pathLst>
                <a:path w="65061" h="266148">
                  <a:moveTo>
                    <a:pt x="65060" y="37547"/>
                  </a:moveTo>
                  <a:lnTo>
                    <a:pt x="65060" y="37547"/>
                  </a:lnTo>
                  <a:lnTo>
                    <a:pt x="65060" y="15157"/>
                  </a:lnTo>
                  <a:lnTo>
                    <a:pt x="62238" y="8899"/>
                  </a:lnTo>
                  <a:lnTo>
                    <a:pt x="60004" y="5748"/>
                  </a:lnTo>
                  <a:lnTo>
                    <a:pt x="56398" y="3648"/>
                  </a:lnTo>
                  <a:lnTo>
                    <a:pt x="38224" y="277"/>
                  </a:lnTo>
                  <a:lnTo>
                    <a:pt x="34469" y="0"/>
                  </a:lnTo>
                  <a:lnTo>
                    <a:pt x="24652" y="8160"/>
                  </a:lnTo>
                  <a:lnTo>
                    <a:pt x="19072" y="14781"/>
                  </a:lnTo>
                  <a:lnTo>
                    <a:pt x="12871" y="30604"/>
                  </a:lnTo>
                  <a:lnTo>
                    <a:pt x="2017" y="73870"/>
                  </a:lnTo>
                  <a:lnTo>
                    <a:pt x="0" y="84735"/>
                  </a:lnTo>
                  <a:lnTo>
                    <a:pt x="6136" y="132008"/>
                  </a:lnTo>
                  <a:lnTo>
                    <a:pt x="12616" y="175797"/>
                  </a:lnTo>
                  <a:lnTo>
                    <a:pt x="24339" y="215182"/>
                  </a:lnTo>
                  <a:lnTo>
                    <a:pt x="26442" y="250906"/>
                  </a:lnTo>
                  <a:lnTo>
                    <a:pt x="25556" y="255986"/>
                  </a:lnTo>
                  <a:lnTo>
                    <a:pt x="17435" y="266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167"/>
            <p:cNvSpPr/>
            <p:nvPr>
              <p:custDataLst>
                <p:tags r:id="rId185"/>
              </p:custDataLst>
            </p:nvPr>
          </p:nvSpPr>
          <p:spPr>
            <a:xfrm>
              <a:off x="7620000" y="4057650"/>
              <a:ext cx="57151" cy="57151"/>
            </a:xfrm>
            <a:custGeom>
              <a:avLst/>
              <a:gdLst/>
              <a:ahLst/>
              <a:cxnLst/>
              <a:rect l="0" t="0" r="0" b="0"/>
              <a:pathLst>
                <a:path w="57151" h="57151">
                  <a:moveTo>
                    <a:pt x="0" y="57150"/>
                  </a:moveTo>
                  <a:lnTo>
                    <a:pt x="0" y="57150"/>
                  </a:lnTo>
                  <a:lnTo>
                    <a:pt x="0" y="26559"/>
                  </a:lnTo>
                  <a:lnTo>
                    <a:pt x="1058" y="24056"/>
                  </a:lnTo>
                  <a:lnTo>
                    <a:pt x="2822" y="22387"/>
                  </a:lnTo>
                  <a:lnTo>
                    <a:pt x="23850" y="12943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4168"/>
            <p:cNvSpPr/>
            <p:nvPr>
              <p:custDataLst>
                <p:tags r:id="rId186"/>
              </p:custDataLst>
            </p:nvPr>
          </p:nvSpPr>
          <p:spPr>
            <a:xfrm>
              <a:off x="7745184" y="3916724"/>
              <a:ext cx="55399" cy="264752"/>
            </a:xfrm>
            <a:custGeom>
              <a:avLst/>
              <a:gdLst/>
              <a:ahLst/>
              <a:cxnLst/>
              <a:rect l="0" t="0" r="0" b="0"/>
              <a:pathLst>
                <a:path w="55399" h="264752">
                  <a:moveTo>
                    <a:pt x="46266" y="36151"/>
                  </a:moveTo>
                  <a:lnTo>
                    <a:pt x="46266" y="36151"/>
                  </a:lnTo>
                  <a:lnTo>
                    <a:pt x="53804" y="18251"/>
                  </a:lnTo>
                  <a:lnTo>
                    <a:pt x="55398" y="4628"/>
                  </a:lnTo>
                  <a:lnTo>
                    <a:pt x="54471" y="2436"/>
                  </a:lnTo>
                  <a:lnTo>
                    <a:pt x="52794" y="974"/>
                  </a:lnTo>
                  <a:lnTo>
                    <a:pt x="50618" y="0"/>
                  </a:lnTo>
                  <a:lnTo>
                    <a:pt x="48109" y="1467"/>
                  </a:lnTo>
                  <a:lnTo>
                    <a:pt x="23728" y="32775"/>
                  </a:lnTo>
                  <a:lnTo>
                    <a:pt x="13247" y="64314"/>
                  </a:lnTo>
                  <a:lnTo>
                    <a:pt x="8613" y="100470"/>
                  </a:lnTo>
                  <a:lnTo>
                    <a:pt x="924" y="144968"/>
                  </a:lnTo>
                  <a:lnTo>
                    <a:pt x="0" y="189084"/>
                  </a:lnTo>
                  <a:lnTo>
                    <a:pt x="8368" y="232656"/>
                  </a:lnTo>
                  <a:lnTo>
                    <a:pt x="13400" y="253830"/>
                  </a:lnTo>
                  <a:lnTo>
                    <a:pt x="12714" y="257470"/>
                  </a:lnTo>
                  <a:lnTo>
                    <a:pt x="8166" y="264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169"/>
            <p:cNvSpPr/>
            <p:nvPr>
              <p:custDataLst>
                <p:tags r:id="rId187"/>
              </p:custDataLst>
            </p:nvPr>
          </p:nvSpPr>
          <p:spPr>
            <a:xfrm>
              <a:off x="7681619" y="4048125"/>
              <a:ext cx="138407" cy="57151"/>
            </a:xfrm>
            <a:custGeom>
              <a:avLst/>
              <a:gdLst/>
              <a:ahLst/>
              <a:cxnLst/>
              <a:rect l="0" t="0" r="0" b="0"/>
              <a:pathLst>
                <a:path w="138407" h="57151">
                  <a:moveTo>
                    <a:pt x="5056" y="57150"/>
                  </a:moveTo>
                  <a:lnTo>
                    <a:pt x="5056" y="57150"/>
                  </a:lnTo>
                  <a:lnTo>
                    <a:pt x="0" y="52094"/>
                  </a:lnTo>
                  <a:lnTo>
                    <a:pt x="628" y="48488"/>
                  </a:lnTo>
                  <a:lnTo>
                    <a:pt x="6968" y="38836"/>
                  </a:lnTo>
                  <a:lnTo>
                    <a:pt x="14020" y="33136"/>
                  </a:lnTo>
                  <a:lnTo>
                    <a:pt x="54304" y="18614"/>
                  </a:lnTo>
                  <a:lnTo>
                    <a:pt x="84559" y="12218"/>
                  </a:lnTo>
                  <a:lnTo>
                    <a:pt x="138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SMARTInkShape-4170"/>
          <p:cNvSpPr/>
          <p:nvPr>
            <p:custDataLst>
              <p:tags r:id="rId5"/>
            </p:custDataLst>
          </p:nvPr>
        </p:nvSpPr>
        <p:spPr>
          <a:xfrm>
            <a:off x="8042634" y="3920863"/>
            <a:ext cx="263167" cy="465914"/>
          </a:xfrm>
          <a:custGeom>
            <a:avLst/>
            <a:gdLst/>
            <a:ahLst/>
            <a:cxnLst/>
            <a:rect l="0" t="0" r="0" b="0"/>
            <a:pathLst>
              <a:path w="263167" h="465914">
                <a:moveTo>
                  <a:pt x="82191" y="155837"/>
                </a:moveTo>
                <a:lnTo>
                  <a:pt x="82191" y="155837"/>
                </a:lnTo>
                <a:lnTo>
                  <a:pt x="77135" y="155837"/>
                </a:lnTo>
                <a:lnTo>
                  <a:pt x="71830" y="153015"/>
                </a:lnTo>
                <a:lnTo>
                  <a:pt x="65945" y="149291"/>
                </a:lnTo>
                <a:lnTo>
                  <a:pt x="55622" y="147195"/>
                </a:lnTo>
                <a:lnTo>
                  <a:pt x="45335" y="146705"/>
                </a:lnTo>
                <a:lnTo>
                  <a:pt x="33708" y="152131"/>
                </a:lnTo>
                <a:lnTo>
                  <a:pt x="21485" y="162656"/>
                </a:lnTo>
                <a:lnTo>
                  <a:pt x="8996" y="177918"/>
                </a:lnTo>
                <a:lnTo>
                  <a:pt x="2035" y="195284"/>
                </a:lnTo>
                <a:lnTo>
                  <a:pt x="0" y="212528"/>
                </a:lnTo>
                <a:lnTo>
                  <a:pt x="2623" y="227247"/>
                </a:lnTo>
                <a:lnTo>
                  <a:pt x="10050" y="242377"/>
                </a:lnTo>
                <a:lnTo>
                  <a:pt x="24375" y="247216"/>
                </a:lnTo>
                <a:lnTo>
                  <a:pt x="41678" y="248308"/>
                </a:lnTo>
                <a:lnTo>
                  <a:pt x="52897" y="245266"/>
                </a:lnTo>
                <a:lnTo>
                  <a:pt x="61410" y="231919"/>
                </a:lnTo>
                <a:lnTo>
                  <a:pt x="69331" y="203427"/>
                </a:lnTo>
                <a:lnTo>
                  <a:pt x="70126" y="184396"/>
                </a:lnTo>
                <a:lnTo>
                  <a:pt x="64623" y="157949"/>
                </a:lnTo>
                <a:lnTo>
                  <a:pt x="46814" y="112680"/>
                </a:lnTo>
                <a:lnTo>
                  <a:pt x="45906" y="108015"/>
                </a:lnTo>
                <a:lnTo>
                  <a:pt x="47719" y="97188"/>
                </a:lnTo>
                <a:lnTo>
                  <a:pt x="53113" y="85321"/>
                </a:lnTo>
                <a:lnTo>
                  <a:pt x="79786" y="54149"/>
                </a:lnTo>
                <a:lnTo>
                  <a:pt x="127024" y="18014"/>
                </a:lnTo>
                <a:lnTo>
                  <a:pt x="173336" y="0"/>
                </a:lnTo>
                <a:lnTo>
                  <a:pt x="178938" y="88"/>
                </a:lnTo>
                <a:lnTo>
                  <a:pt x="183731" y="2262"/>
                </a:lnTo>
                <a:lnTo>
                  <a:pt x="187985" y="5829"/>
                </a:lnTo>
                <a:lnTo>
                  <a:pt x="192711" y="15436"/>
                </a:lnTo>
                <a:lnTo>
                  <a:pt x="193971" y="20962"/>
                </a:lnTo>
                <a:lnTo>
                  <a:pt x="188068" y="65758"/>
                </a:lnTo>
                <a:lnTo>
                  <a:pt x="171975" y="108371"/>
                </a:lnTo>
                <a:lnTo>
                  <a:pt x="155595" y="149299"/>
                </a:lnTo>
                <a:lnTo>
                  <a:pt x="143569" y="184591"/>
                </a:lnTo>
                <a:lnTo>
                  <a:pt x="133303" y="225505"/>
                </a:lnTo>
                <a:lnTo>
                  <a:pt x="120353" y="268847"/>
                </a:lnTo>
                <a:lnTo>
                  <a:pt x="107603" y="307982"/>
                </a:lnTo>
                <a:lnTo>
                  <a:pt x="95952" y="353891"/>
                </a:lnTo>
                <a:lnTo>
                  <a:pt x="92552" y="398080"/>
                </a:lnTo>
                <a:lnTo>
                  <a:pt x="92884" y="441071"/>
                </a:lnTo>
                <a:lnTo>
                  <a:pt x="96822" y="455821"/>
                </a:lnTo>
                <a:lnTo>
                  <a:pt x="100412" y="460601"/>
                </a:lnTo>
                <a:lnTo>
                  <a:pt x="110044" y="465913"/>
                </a:lnTo>
                <a:lnTo>
                  <a:pt x="121382" y="465451"/>
                </a:lnTo>
                <a:lnTo>
                  <a:pt x="127368" y="463846"/>
                </a:lnTo>
                <a:lnTo>
                  <a:pt x="132417" y="459601"/>
                </a:lnTo>
                <a:lnTo>
                  <a:pt x="151548" y="426203"/>
                </a:lnTo>
                <a:lnTo>
                  <a:pt x="156363" y="401751"/>
                </a:lnTo>
                <a:lnTo>
                  <a:pt x="156932" y="359556"/>
                </a:lnTo>
                <a:lnTo>
                  <a:pt x="149714" y="316249"/>
                </a:lnTo>
                <a:lnTo>
                  <a:pt x="149243" y="307211"/>
                </a:lnTo>
                <a:lnTo>
                  <a:pt x="150176" y="304379"/>
                </a:lnTo>
                <a:lnTo>
                  <a:pt x="151856" y="302490"/>
                </a:lnTo>
                <a:lnTo>
                  <a:pt x="197781" y="280619"/>
                </a:lnTo>
                <a:lnTo>
                  <a:pt x="263166" y="2510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SMARTInkShape-Group973"/>
          <p:cNvGrpSpPr/>
          <p:nvPr/>
        </p:nvGrpSpPr>
        <p:grpSpPr>
          <a:xfrm>
            <a:off x="8631527" y="3920480"/>
            <a:ext cx="674399" cy="419358"/>
            <a:chOff x="8631527" y="3920480"/>
            <a:chExt cx="674399" cy="419358"/>
          </a:xfrm>
        </p:grpSpPr>
        <p:sp>
          <p:nvSpPr>
            <p:cNvPr id="189" name="SMARTInkShape-4171"/>
            <p:cNvSpPr/>
            <p:nvPr>
              <p:custDataLst>
                <p:tags r:id="rId175"/>
              </p:custDataLst>
            </p:nvPr>
          </p:nvSpPr>
          <p:spPr>
            <a:xfrm>
              <a:off x="8631527" y="4048289"/>
              <a:ext cx="73195" cy="149798"/>
            </a:xfrm>
            <a:custGeom>
              <a:avLst/>
              <a:gdLst/>
              <a:ahLst/>
              <a:cxnLst/>
              <a:rect l="0" t="0" r="0" b="0"/>
              <a:pathLst>
                <a:path w="73195" h="149798">
                  <a:moveTo>
                    <a:pt x="45748" y="37936"/>
                  </a:moveTo>
                  <a:lnTo>
                    <a:pt x="45748" y="37936"/>
                  </a:lnTo>
                  <a:lnTo>
                    <a:pt x="45748" y="15546"/>
                  </a:lnTo>
                  <a:lnTo>
                    <a:pt x="42926" y="9288"/>
                  </a:lnTo>
                  <a:lnTo>
                    <a:pt x="40691" y="6137"/>
                  </a:lnTo>
                  <a:lnTo>
                    <a:pt x="35387" y="2636"/>
                  </a:lnTo>
                  <a:lnTo>
                    <a:pt x="23358" y="389"/>
                  </a:lnTo>
                  <a:lnTo>
                    <a:pt x="13949" y="0"/>
                  </a:lnTo>
                  <a:lnTo>
                    <a:pt x="10790" y="2062"/>
                  </a:lnTo>
                  <a:lnTo>
                    <a:pt x="4458" y="9998"/>
                  </a:lnTo>
                  <a:lnTo>
                    <a:pt x="938" y="17758"/>
                  </a:lnTo>
                  <a:lnTo>
                    <a:pt x="0" y="21309"/>
                  </a:lnTo>
                  <a:lnTo>
                    <a:pt x="1779" y="30899"/>
                  </a:lnTo>
                  <a:lnTo>
                    <a:pt x="3736" y="36419"/>
                  </a:lnTo>
                  <a:lnTo>
                    <a:pt x="48555" y="79308"/>
                  </a:lnTo>
                  <a:lnTo>
                    <a:pt x="65747" y="98290"/>
                  </a:lnTo>
                  <a:lnTo>
                    <a:pt x="70512" y="110974"/>
                  </a:lnTo>
                  <a:lnTo>
                    <a:pt x="73194" y="130014"/>
                  </a:lnTo>
                  <a:lnTo>
                    <a:pt x="71453" y="135305"/>
                  </a:lnTo>
                  <a:lnTo>
                    <a:pt x="63875" y="144006"/>
                  </a:lnTo>
                  <a:lnTo>
                    <a:pt x="53452" y="148578"/>
                  </a:lnTo>
                  <a:lnTo>
                    <a:pt x="47708" y="149797"/>
                  </a:lnTo>
                  <a:lnTo>
                    <a:pt x="35683" y="148330"/>
                  </a:lnTo>
                  <a:lnTo>
                    <a:pt x="24342" y="144150"/>
                  </a:lnTo>
                  <a:lnTo>
                    <a:pt x="15773" y="138764"/>
                  </a:lnTo>
                  <a:lnTo>
                    <a:pt x="17173" y="114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4172"/>
            <p:cNvSpPr/>
            <p:nvPr>
              <p:custDataLst>
                <p:tags r:id="rId176"/>
              </p:custDataLst>
            </p:nvPr>
          </p:nvSpPr>
          <p:spPr>
            <a:xfrm>
              <a:off x="8726898" y="4068226"/>
              <a:ext cx="93253" cy="103725"/>
            </a:xfrm>
            <a:custGeom>
              <a:avLst/>
              <a:gdLst/>
              <a:ahLst/>
              <a:cxnLst/>
              <a:rect l="0" t="0" r="0" b="0"/>
              <a:pathLst>
                <a:path w="93253" h="103725">
                  <a:moveTo>
                    <a:pt x="74202" y="46574"/>
                  </a:moveTo>
                  <a:lnTo>
                    <a:pt x="74202" y="46574"/>
                  </a:lnTo>
                  <a:lnTo>
                    <a:pt x="74202" y="41518"/>
                  </a:lnTo>
                  <a:lnTo>
                    <a:pt x="60945" y="10926"/>
                  </a:lnTo>
                  <a:lnTo>
                    <a:pt x="54905" y="4272"/>
                  </a:lnTo>
                  <a:lnTo>
                    <a:pt x="48693" y="1314"/>
                  </a:lnTo>
                  <a:lnTo>
                    <a:pt x="42403" y="0"/>
                  </a:lnTo>
                  <a:lnTo>
                    <a:pt x="27857" y="4317"/>
                  </a:lnTo>
                  <a:lnTo>
                    <a:pt x="19031" y="15093"/>
                  </a:lnTo>
                  <a:lnTo>
                    <a:pt x="2497" y="55913"/>
                  </a:lnTo>
                  <a:lnTo>
                    <a:pt x="0" y="70480"/>
                  </a:lnTo>
                  <a:lnTo>
                    <a:pt x="1713" y="81188"/>
                  </a:lnTo>
                  <a:lnTo>
                    <a:pt x="3650" y="85525"/>
                  </a:lnTo>
                  <a:lnTo>
                    <a:pt x="11448" y="93166"/>
                  </a:lnTo>
                  <a:lnTo>
                    <a:pt x="20911" y="99031"/>
                  </a:lnTo>
                  <a:lnTo>
                    <a:pt x="28645" y="101638"/>
                  </a:lnTo>
                  <a:lnTo>
                    <a:pt x="32188" y="99159"/>
                  </a:lnTo>
                  <a:lnTo>
                    <a:pt x="55109" y="60827"/>
                  </a:lnTo>
                  <a:lnTo>
                    <a:pt x="62786" y="41746"/>
                  </a:lnTo>
                  <a:lnTo>
                    <a:pt x="63416" y="41239"/>
                  </a:lnTo>
                  <a:lnTo>
                    <a:pt x="63837" y="41959"/>
                  </a:lnTo>
                  <a:lnTo>
                    <a:pt x="65625" y="60117"/>
                  </a:lnTo>
                  <a:lnTo>
                    <a:pt x="93252" y="103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4173"/>
            <p:cNvSpPr/>
            <p:nvPr>
              <p:custDataLst>
                <p:tags r:id="rId177"/>
              </p:custDataLst>
            </p:nvPr>
          </p:nvSpPr>
          <p:spPr>
            <a:xfrm>
              <a:off x="8850049" y="4080301"/>
              <a:ext cx="140595" cy="120225"/>
            </a:xfrm>
            <a:custGeom>
              <a:avLst/>
              <a:gdLst/>
              <a:ahLst/>
              <a:cxnLst/>
              <a:rect l="0" t="0" r="0" b="0"/>
              <a:pathLst>
                <a:path w="140595" h="120225">
                  <a:moveTo>
                    <a:pt x="8201" y="24974"/>
                  </a:moveTo>
                  <a:lnTo>
                    <a:pt x="8201" y="24974"/>
                  </a:lnTo>
                  <a:lnTo>
                    <a:pt x="13258" y="19918"/>
                  </a:lnTo>
                  <a:lnTo>
                    <a:pt x="15741" y="14613"/>
                  </a:lnTo>
                  <a:lnTo>
                    <a:pt x="16402" y="11717"/>
                  </a:lnTo>
                  <a:lnTo>
                    <a:pt x="15786" y="9786"/>
                  </a:lnTo>
                  <a:lnTo>
                    <a:pt x="14315" y="8499"/>
                  </a:lnTo>
                  <a:lnTo>
                    <a:pt x="12277" y="7641"/>
                  </a:lnTo>
                  <a:lnTo>
                    <a:pt x="10918" y="9185"/>
                  </a:lnTo>
                  <a:lnTo>
                    <a:pt x="8737" y="24050"/>
                  </a:lnTo>
                  <a:lnTo>
                    <a:pt x="8248" y="64665"/>
                  </a:lnTo>
                  <a:lnTo>
                    <a:pt x="7149" y="102246"/>
                  </a:lnTo>
                  <a:lnTo>
                    <a:pt x="0" y="117647"/>
                  </a:lnTo>
                  <a:lnTo>
                    <a:pt x="15000" y="76821"/>
                  </a:lnTo>
                  <a:lnTo>
                    <a:pt x="30162" y="35647"/>
                  </a:lnTo>
                  <a:lnTo>
                    <a:pt x="48170" y="6738"/>
                  </a:lnTo>
                  <a:lnTo>
                    <a:pt x="50722" y="4350"/>
                  </a:lnTo>
                  <a:lnTo>
                    <a:pt x="52424" y="3817"/>
                  </a:lnTo>
                  <a:lnTo>
                    <a:pt x="60210" y="10564"/>
                  </a:lnTo>
                  <a:lnTo>
                    <a:pt x="63067" y="18922"/>
                  </a:lnTo>
                  <a:lnTo>
                    <a:pt x="65218" y="63246"/>
                  </a:lnTo>
                  <a:lnTo>
                    <a:pt x="64204" y="66364"/>
                  </a:lnTo>
                  <a:lnTo>
                    <a:pt x="62470" y="68442"/>
                  </a:lnTo>
                  <a:lnTo>
                    <a:pt x="60254" y="69827"/>
                  </a:lnTo>
                  <a:lnTo>
                    <a:pt x="59837" y="70751"/>
                  </a:lnTo>
                  <a:lnTo>
                    <a:pt x="60616" y="71368"/>
                  </a:lnTo>
                  <a:lnTo>
                    <a:pt x="62195" y="71778"/>
                  </a:lnTo>
                  <a:lnTo>
                    <a:pt x="63246" y="70993"/>
                  </a:lnTo>
                  <a:lnTo>
                    <a:pt x="81670" y="28729"/>
                  </a:lnTo>
                  <a:lnTo>
                    <a:pt x="93705" y="9271"/>
                  </a:lnTo>
                  <a:lnTo>
                    <a:pt x="101942" y="2120"/>
                  </a:lnTo>
                  <a:lnTo>
                    <a:pt x="105621" y="213"/>
                  </a:lnTo>
                  <a:lnTo>
                    <a:pt x="109130" y="0"/>
                  </a:lnTo>
                  <a:lnTo>
                    <a:pt x="115853" y="2586"/>
                  </a:lnTo>
                  <a:lnTo>
                    <a:pt x="130645" y="15048"/>
                  </a:lnTo>
                  <a:lnTo>
                    <a:pt x="136704" y="29029"/>
                  </a:lnTo>
                  <a:lnTo>
                    <a:pt x="140594" y="58819"/>
                  </a:lnTo>
                  <a:lnTo>
                    <a:pt x="133757" y="91632"/>
                  </a:lnTo>
                  <a:lnTo>
                    <a:pt x="122501" y="1202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4174"/>
            <p:cNvSpPr/>
            <p:nvPr>
              <p:custDataLst>
                <p:tags r:id="rId178"/>
              </p:custDataLst>
            </p:nvPr>
          </p:nvSpPr>
          <p:spPr>
            <a:xfrm>
              <a:off x="9172730" y="3920480"/>
              <a:ext cx="133196" cy="256862"/>
            </a:xfrm>
            <a:custGeom>
              <a:avLst/>
              <a:gdLst/>
              <a:ahLst/>
              <a:cxnLst/>
              <a:rect l="0" t="0" r="0" b="0"/>
              <a:pathLst>
                <a:path w="133196" h="256862">
                  <a:moveTo>
                    <a:pt x="9370" y="41920"/>
                  </a:moveTo>
                  <a:lnTo>
                    <a:pt x="9370" y="41920"/>
                  </a:lnTo>
                  <a:lnTo>
                    <a:pt x="24447" y="16481"/>
                  </a:lnTo>
                  <a:lnTo>
                    <a:pt x="27712" y="8389"/>
                  </a:lnTo>
                  <a:lnTo>
                    <a:pt x="32692" y="1264"/>
                  </a:lnTo>
                  <a:lnTo>
                    <a:pt x="35502" y="0"/>
                  </a:lnTo>
                  <a:lnTo>
                    <a:pt x="38433" y="215"/>
                  </a:lnTo>
                  <a:lnTo>
                    <a:pt x="41446" y="1417"/>
                  </a:lnTo>
                  <a:lnTo>
                    <a:pt x="42395" y="3276"/>
                  </a:lnTo>
                  <a:lnTo>
                    <a:pt x="41970" y="5574"/>
                  </a:lnTo>
                  <a:lnTo>
                    <a:pt x="38677" y="15183"/>
                  </a:lnTo>
                  <a:lnTo>
                    <a:pt x="27937" y="61647"/>
                  </a:lnTo>
                  <a:lnTo>
                    <a:pt x="20681" y="106847"/>
                  </a:lnTo>
                  <a:lnTo>
                    <a:pt x="11643" y="153955"/>
                  </a:lnTo>
                  <a:lnTo>
                    <a:pt x="1608" y="201495"/>
                  </a:lnTo>
                  <a:lnTo>
                    <a:pt x="0" y="247044"/>
                  </a:lnTo>
                  <a:lnTo>
                    <a:pt x="2065" y="251694"/>
                  </a:lnTo>
                  <a:lnTo>
                    <a:pt x="5559" y="254794"/>
                  </a:lnTo>
                  <a:lnTo>
                    <a:pt x="10003" y="256861"/>
                  </a:lnTo>
                  <a:lnTo>
                    <a:pt x="20588" y="256335"/>
                  </a:lnTo>
                  <a:lnTo>
                    <a:pt x="32348" y="251516"/>
                  </a:lnTo>
                  <a:lnTo>
                    <a:pt x="49809" y="236902"/>
                  </a:lnTo>
                  <a:lnTo>
                    <a:pt x="78005" y="195018"/>
                  </a:lnTo>
                  <a:lnTo>
                    <a:pt x="91452" y="161934"/>
                  </a:lnTo>
                  <a:lnTo>
                    <a:pt x="93476" y="149587"/>
                  </a:lnTo>
                  <a:lnTo>
                    <a:pt x="92958" y="145448"/>
                  </a:lnTo>
                  <a:lnTo>
                    <a:pt x="91553" y="142689"/>
                  </a:lnTo>
                  <a:lnTo>
                    <a:pt x="89558" y="140849"/>
                  </a:lnTo>
                  <a:lnTo>
                    <a:pt x="86112" y="141739"/>
                  </a:lnTo>
                  <a:lnTo>
                    <a:pt x="76640" y="148373"/>
                  </a:lnTo>
                  <a:lnTo>
                    <a:pt x="71017" y="158377"/>
                  </a:lnTo>
                  <a:lnTo>
                    <a:pt x="58583" y="205853"/>
                  </a:lnTo>
                  <a:lnTo>
                    <a:pt x="62521" y="227958"/>
                  </a:lnTo>
                  <a:lnTo>
                    <a:pt x="65970" y="232620"/>
                  </a:lnTo>
                  <a:lnTo>
                    <a:pt x="70387" y="235728"/>
                  </a:lnTo>
                  <a:lnTo>
                    <a:pt x="80938" y="239182"/>
                  </a:lnTo>
                  <a:lnTo>
                    <a:pt x="92684" y="240717"/>
                  </a:lnTo>
                  <a:lnTo>
                    <a:pt x="133195" y="23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4175"/>
            <p:cNvSpPr/>
            <p:nvPr>
              <p:custDataLst>
                <p:tags r:id="rId179"/>
              </p:custDataLst>
            </p:nvPr>
          </p:nvSpPr>
          <p:spPr>
            <a:xfrm>
              <a:off x="9010804" y="4050487"/>
              <a:ext cx="103196" cy="289351"/>
            </a:xfrm>
            <a:custGeom>
              <a:avLst/>
              <a:gdLst/>
              <a:ahLst/>
              <a:cxnLst/>
              <a:rect l="0" t="0" r="0" b="0"/>
              <a:pathLst>
                <a:path w="103196" h="289351">
                  <a:moveTo>
                    <a:pt x="37946" y="35738"/>
                  </a:moveTo>
                  <a:lnTo>
                    <a:pt x="37946" y="35738"/>
                  </a:lnTo>
                  <a:lnTo>
                    <a:pt x="43003" y="35738"/>
                  </a:lnTo>
                  <a:lnTo>
                    <a:pt x="44492" y="37855"/>
                  </a:lnTo>
                  <a:lnTo>
                    <a:pt x="46147" y="45851"/>
                  </a:lnTo>
                  <a:lnTo>
                    <a:pt x="39154" y="90631"/>
                  </a:lnTo>
                  <a:lnTo>
                    <a:pt x="30580" y="131601"/>
                  </a:lnTo>
                  <a:lnTo>
                    <a:pt x="21517" y="173717"/>
                  </a:lnTo>
                  <a:lnTo>
                    <a:pt x="14358" y="213159"/>
                  </a:lnTo>
                  <a:lnTo>
                    <a:pt x="2488" y="258226"/>
                  </a:lnTo>
                  <a:lnTo>
                    <a:pt x="0" y="289350"/>
                  </a:lnTo>
                  <a:lnTo>
                    <a:pt x="2688" y="263254"/>
                  </a:lnTo>
                  <a:lnTo>
                    <a:pt x="13107" y="218380"/>
                  </a:lnTo>
                  <a:lnTo>
                    <a:pt x="20956" y="176847"/>
                  </a:lnTo>
                  <a:lnTo>
                    <a:pt x="35042" y="130755"/>
                  </a:lnTo>
                  <a:lnTo>
                    <a:pt x="47524" y="90020"/>
                  </a:lnTo>
                  <a:lnTo>
                    <a:pt x="59834" y="53938"/>
                  </a:lnTo>
                  <a:lnTo>
                    <a:pt x="77444" y="9597"/>
                  </a:lnTo>
                  <a:lnTo>
                    <a:pt x="80154" y="5611"/>
                  </a:lnTo>
                  <a:lnTo>
                    <a:pt x="85986" y="1182"/>
                  </a:lnTo>
                  <a:lnTo>
                    <a:pt x="89023" y="0"/>
                  </a:lnTo>
                  <a:lnTo>
                    <a:pt x="92105" y="1329"/>
                  </a:lnTo>
                  <a:lnTo>
                    <a:pt x="98352" y="8451"/>
                  </a:lnTo>
                  <a:lnTo>
                    <a:pt x="102764" y="29417"/>
                  </a:lnTo>
                  <a:lnTo>
                    <a:pt x="103195" y="67062"/>
                  </a:lnTo>
                  <a:lnTo>
                    <a:pt x="96908" y="105109"/>
                  </a:lnTo>
                  <a:lnTo>
                    <a:pt x="87283" y="131199"/>
                  </a:lnTo>
                  <a:lnTo>
                    <a:pt x="77160" y="145546"/>
                  </a:lnTo>
                  <a:lnTo>
                    <a:pt x="65604" y="153333"/>
                  </a:lnTo>
                  <a:lnTo>
                    <a:pt x="59560" y="155409"/>
                  </a:lnTo>
                  <a:lnTo>
                    <a:pt x="54471" y="154677"/>
                  </a:lnTo>
                  <a:lnTo>
                    <a:pt x="50022" y="152072"/>
                  </a:lnTo>
                  <a:lnTo>
                    <a:pt x="45997" y="148219"/>
                  </a:lnTo>
                  <a:lnTo>
                    <a:pt x="37946" y="102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SMARTInkShape-Group974"/>
          <p:cNvGrpSpPr/>
          <p:nvPr/>
        </p:nvGrpSpPr>
        <p:grpSpPr>
          <a:xfrm>
            <a:off x="9574064" y="3962793"/>
            <a:ext cx="702497" cy="275833"/>
            <a:chOff x="9574064" y="3962793"/>
            <a:chExt cx="702497" cy="275833"/>
          </a:xfrm>
        </p:grpSpPr>
        <p:sp>
          <p:nvSpPr>
            <p:cNvPr id="195" name="SMARTInkShape-4176"/>
            <p:cNvSpPr/>
            <p:nvPr>
              <p:custDataLst>
                <p:tags r:id="rId172"/>
              </p:custDataLst>
            </p:nvPr>
          </p:nvSpPr>
          <p:spPr>
            <a:xfrm>
              <a:off x="9574064" y="4050776"/>
              <a:ext cx="141437" cy="123828"/>
            </a:xfrm>
            <a:custGeom>
              <a:avLst/>
              <a:gdLst/>
              <a:ahLst/>
              <a:cxnLst/>
              <a:rect l="0" t="0" r="0" b="0"/>
              <a:pathLst>
                <a:path w="141437" h="123828">
                  <a:moveTo>
                    <a:pt x="17611" y="6874"/>
                  </a:moveTo>
                  <a:lnTo>
                    <a:pt x="17611" y="6874"/>
                  </a:lnTo>
                  <a:lnTo>
                    <a:pt x="17611" y="47578"/>
                  </a:lnTo>
                  <a:lnTo>
                    <a:pt x="11065" y="89076"/>
                  </a:lnTo>
                  <a:lnTo>
                    <a:pt x="7910" y="111781"/>
                  </a:lnTo>
                  <a:lnTo>
                    <a:pt x="3420" y="121586"/>
                  </a:lnTo>
                  <a:lnTo>
                    <a:pt x="1801" y="123565"/>
                  </a:lnTo>
                  <a:lnTo>
                    <a:pt x="721" y="123827"/>
                  </a:lnTo>
                  <a:lnTo>
                    <a:pt x="0" y="122942"/>
                  </a:lnTo>
                  <a:lnTo>
                    <a:pt x="11945" y="79645"/>
                  </a:lnTo>
                  <a:lnTo>
                    <a:pt x="25154" y="37712"/>
                  </a:lnTo>
                  <a:lnTo>
                    <a:pt x="45119" y="3314"/>
                  </a:lnTo>
                  <a:lnTo>
                    <a:pt x="50298" y="0"/>
                  </a:lnTo>
                  <a:lnTo>
                    <a:pt x="53160" y="1233"/>
                  </a:lnTo>
                  <a:lnTo>
                    <a:pt x="62247" y="13081"/>
                  </a:lnTo>
                  <a:lnTo>
                    <a:pt x="70582" y="29998"/>
                  </a:lnTo>
                  <a:lnTo>
                    <a:pt x="72904" y="42198"/>
                  </a:lnTo>
                  <a:lnTo>
                    <a:pt x="71114" y="54677"/>
                  </a:lnTo>
                  <a:lnTo>
                    <a:pt x="66396" y="69821"/>
                  </a:lnTo>
                  <a:lnTo>
                    <a:pt x="66010" y="70005"/>
                  </a:lnTo>
                  <a:lnTo>
                    <a:pt x="65579" y="67388"/>
                  </a:lnTo>
                  <a:lnTo>
                    <a:pt x="68212" y="62697"/>
                  </a:lnTo>
                  <a:lnTo>
                    <a:pt x="72909" y="54968"/>
                  </a:lnTo>
                  <a:lnTo>
                    <a:pt x="87369" y="26957"/>
                  </a:lnTo>
                  <a:lnTo>
                    <a:pt x="100182" y="10841"/>
                  </a:lnTo>
                  <a:lnTo>
                    <a:pt x="104757" y="8637"/>
                  </a:lnTo>
                  <a:lnTo>
                    <a:pt x="121373" y="7222"/>
                  </a:lnTo>
                  <a:lnTo>
                    <a:pt x="130050" y="9851"/>
                  </a:lnTo>
                  <a:lnTo>
                    <a:pt x="133845" y="12034"/>
                  </a:lnTo>
                  <a:lnTo>
                    <a:pt x="136376" y="15605"/>
                  </a:lnTo>
                  <a:lnTo>
                    <a:pt x="139187" y="25219"/>
                  </a:lnTo>
                  <a:lnTo>
                    <a:pt x="141238" y="69267"/>
                  </a:lnTo>
                  <a:lnTo>
                    <a:pt x="141436" y="102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4177"/>
            <p:cNvSpPr/>
            <p:nvPr>
              <p:custDataLst>
                <p:tags r:id="rId173"/>
              </p:custDataLst>
            </p:nvPr>
          </p:nvSpPr>
          <p:spPr>
            <a:xfrm>
              <a:off x="9772650" y="4050195"/>
              <a:ext cx="380459" cy="147885"/>
            </a:xfrm>
            <a:custGeom>
              <a:avLst/>
              <a:gdLst/>
              <a:ahLst/>
              <a:cxnLst/>
              <a:rect l="0" t="0" r="0" b="0"/>
              <a:pathLst>
                <a:path w="380459" h="147885">
                  <a:moveTo>
                    <a:pt x="0" y="26505"/>
                  </a:moveTo>
                  <a:lnTo>
                    <a:pt x="0" y="26505"/>
                  </a:lnTo>
                  <a:lnTo>
                    <a:pt x="0" y="31561"/>
                  </a:lnTo>
                  <a:lnTo>
                    <a:pt x="2824" y="36866"/>
                  </a:lnTo>
                  <a:lnTo>
                    <a:pt x="15187" y="52015"/>
                  </a:lnTo>
                  <a:lnTo>
                    <a:pt x="21109" y="64627"/>
                  </a:lnTo>
                  <a:lnTo>
                    <a:pt x="23598" y="67794"/>
                  </a:lnTo>
                  <a:lnTo>
                    <a:pt x="29185" y="71314"/>
                  </a:lnTo>
                  <a:lnTo>
                    <a:pt x="32156" y="72253"/>
                  </a:lnTo>
                  <a:lnTo>
                    <a:pt x="41102" y="70473"/>
                  </a:lnTo>
                  <a:lnTo>
                    <a:pt x="64092" y="60708"/>
                  </a:lnTo>
                  <a:lnTo>
                    <a:pt x="73641" y="49114"/>
                  </a:lnTo>
                  <a:lnTo>
                    <a:pt x="82145" y="30382"/>
                  </a:lnTo>
                  <a:lnTo>
                    <a:pt x="83338" y="25915"/>
                  </a:lnTo>
                  <a:lnTo>
                    <a:pt x="83075" y="21878"/>
                  </a:lnTo>
                  <a:lnTo>
                    <a:pt x="79961" y="14571"/>
                  </a:lnTo>
                  <a:lnTo>
                    <a:pt x="76591" y="12199"/>
                  </a:lnTo>
                  <a:lnTo>
                    <a:pt x="67202" y="9563"/>
                  </a:lnTo>
                  <a:lnTo>
                    <a:pt x="62793" y="9919"/>
                  </a:lnTo>
                  <a:lnTo>
                    <a:pt x="39719" y="20898"/>
                  </a:lnTo>
                  <a:lnTo>
                    <a:pt x="30705" y="32479"/>
                  </a:lnTo>
                  <a:lnTo>
                    <a:pt x="24230" y="48210"/>
                  </a:lnTo>
                  <a:lnTo>
                    <a:pt x="19732" y="83417"/>
                  </a:lnTo>
                  <a:lnTo>
                    <a:pt x="24309" y="100400"/>
                  </a:lnTo>
                  <a:lnTo>
                    <a:pt x="32324" y="109794"/>
                  </a:lnTo>
                  <a:lnTo>
                    <a:pt x="42941" y="116439"/>
                  </a:lnTo>
                  <a:lnTo>
                    <a:pt x="54715" y="119393"/>
                  </a:lnTo>
                  <a:lnTo>
                    <a:pt x="67006" y="117883"/>
                  </a:lnTo>
                  <a:lnTo>
                    <a:pt x="109520" y="102365"/>
                  </a:lnTo>
                  <a:lnTo>
                    <a:pt x="114288" y="99303"/>
                  </a:lnTo>
                  <a:lnTo>
                    <a:pt x="122409" y="87435"/>
                  </a:lnTo>
                  <a:lnTo>
                    <a:pt x="138456" y="52403"/>
                  </a:lnTo>
                  <a:lnTo>
                    <a:pt x="144824" y="29426"/>
                  </a:lnTo>
                  <a:lnTo>
                    <a:pt x="147349" y="25277"/>
                  </a:lnTo>
                  <a:lnTo>
                    <a:pt x="147975" y="22511"/>
                  </a:lnTo>
                  <a:lnTo>
                    <a:pt x="147333" y="20668"/>
                  </a:lnTo>
                  <a:lnTo>
                    <a:pt x="145848" y="19438"/>
                  </a:lnTo>
                  <a:lnTo>
                    <a:pt x="143797" y="19677"/>
                  </a:lnTo>
                  <a:lnTo>
                    <a:pt x="138699" y="22765"/>
                  </a:lnTo>
                  <a:lnTo>
                    <a:pt x="117416" y="53292"/>
                  </a:lnTo>
                  <a:lnTo>
                    <a:pt x="106648" y="84086"/>
                  </a:lnTo>
                  <a:lnTo>
                    <a:pt x="105331" y="100599"/>
                  </a:lnTo>
                  <a:lnTo>
                    <a:pt x="106204" y="104475"/>
                  </a:lnTo>
                  <a:lnTo>
                    <a:pt x="107844" y="107060"/>
                  </a:lnTo>
                  <a:lnTo>
                    <a:pt x="109996" y="108783"/>
                  </a:lnTo>
                  <a:lnTo>
                    <a:pt x="112488" y="108874"/>
                  </a:lnTo>
                  <a:lnTo>
                    <a:pt x="136840" y="95782"/>
                  </a:lnTo>
                  <a:lnTo>
                    <a:pt x="155199" y="80404"/>
                  </a:lnTo>
                  <a:lnTo>
                    <a:pt x="158936" y="74096"/>
                  </a:lnTo>
                  <a:lnTo>
                    <a:pt x="161334" y="66480"/>
                  </a:lnTo>
                  <a:lnTo>
                    <a:pt x="161532" y="66913"/>
                  </a:lnTo>
                  <a:lnTo>
                    <a:pt x="161909" y="87044"/>
                  </a:lnTo>
                  <a:lnTo>
                    <a:pt x="164740" y="93275"/>
                  </a:lnTo>
                  <a:lnTo>
                    <a:pt x="166977" y="96419"/>
                  </a:lnTo>
                  <a:lnTo>
                    <a:pt x="169525" y="97456"/>
                  </a:lnTo>
                  <a:lnTo>
                    <a:pt x="172284" y="97089"/>
                  </a:lnTo>
                  <a:lnTo>
                    <a:pt x="198112" y="83162"/>
                  </a:lnTo>
                  <a:lnTo>
                    <a:pt x="205525" y="76028"/>
                  </a:lnTo>
                  <a:lnTo>
                    <a:pt x="222138" y="53200"/>
                  </a:lnTo>
                  <a:lnTo>
                    <a:pt x="224293" y="51710"/>
                  </a:lnTo>
                  <a:lnTo>
                    <a:pt x="225728" y="51775"/>
                  </a:lnTo>
                  <a:lnTo>
                    <a:pt x="226685" y="52877"/>
                  </a:lnTo>
                  <a:lnTo>
                    <a:pt x="227748" y="56923"/>
                  </a:lnTo>
                  <a:lnTo>
                    <a:pt x="228033" y="59484"/>
                  </a:lnTo>
                  <a:lnTo>
                    <a:pt x="223375" y="73200"/>
                  </a:lnTo>
                  <a:lnTo>
                    <a:pt x="213378" y="90253"/>
                  </a:lnTo>
                  <a:lnTo>
                    <a:pt x="209700" y="111248"/>
                  </a:lnTo>
                  <a:lnTo>
                    <a:pt x="209594" y="101826"/>
                  </a:lnTo>
                  <a:lnTo>
                    <a:pt x="214619" y="85629"/>
                  </a:lnTo>
                  <a:lnTo>
                    <a:pt x="240143" y="45480"/>
                  </a:lnTo>
                  <a:lnTo>
                    <a:pt x="250482" y="33774"/>
                  </a:lnTo>
                  <a:lnTo>
                    <a:pt x="253771" y="32409"/>
                  </a:lnTo>
                  <a:lnTo>
                    <a:pt x="257022" y="32558"/>
                  </a:lnTo>
                  <a:lnTo>
                    <a:pt x="263457" y="35545"/>
                  </a:lnTo>
                  <a:lnTo>
                    <a:pt x="269845" y="40400"/>
                  </a:lnTo>
                  <a:lnTo>
                    <a:pt x="273389" y="48908"/>
                  </a:lnTo>
                  <a:lnTo>
                    <a:pt x="274334" y="54141"/>
                  </a:lnTo>
                  <a:lnTo>
                    <a:pt x="267857" y="98403"/>
                  </a:lnTo>
                  <a:lnTo>
                    <a:pt x="264392" y="108907"/>
                  </a:lnTo>
                  <a:lnTo>
                    <a:pt x="260383" y="117103"/>
                  </a:lnTo>
                  <a:lnTo>
                    <a:pt x="258600" y="124273"/>
                  </a:lnTo>
                  <a:lnTo>
                    <a:pt x="259183" y="126609"/>
                  </a:lnTo>
                  <a:lnTo>
                    <a:pt x="260631" y="128166"/>
                  </a:lnTo>
                  <a:lnTo>
                    <a:pt x="262654" y="129204"/>
                  </a:lnTo>
                  <a:lnTo>
                    <a:pt x="265061" y="128838"/>
                  </a:lnTo>
                  <a:lnTo>
                    <a:pt x="307299" y="103779"/>
                  </a:lnTo>
                  <a:lnTo>
                    <a:pt x="343856" y="72652"/>
                  </a:lnTo>
                  <a:lnTo>
                    <a:pt x="373131" y="30595"/>
                  </a:lnTo>
                  <a:lnTo>
                    <a:pt x="378668" y="15957"/>
                  </a:lnTo>
                  <a:lnTo>
                    <a:pt x="378387" y="12065"/>
                  </a:lnTo>
                  <a:lnTo>
                    <a:pt x="372594" y="0"/>
                  </a:lnTo>
                  <a:lnTo>
                    <a:pt x="361693" y="8656"/>
                  </a:lnTo>
                  <a:lnTo>
                    <a:pt x="356545" y="16103"/>
                  </a:lnTo>
                  <a:lnTo>
                    <a:pt x="354257" y="23999"/>
                  </a:lnTo>
                  <a:lnTo>
                    <a:pt x="353240" y="34563"/>
                  </a:lnTo>
                  <a:lnTo>
                    <a:pt x="355609" y="43492"/>
                  </a:lnTo>
                  <a:lnTo>
                    <a:pt x="374836" y="89118"/>
                  </a:lnTo>
                  <a:lnTo>
                    <a:pt x="379781" y="115229"/>
                  </a:lnTo>
                  <a:lnTo>
                    <a:pt x="380458" y="128027"/>
                  </a:lnTo>
                  <a:lnTo>
                    <a:pt x="377937" y="137948"/>
                  </a:lnTo>
                  <a:lnTo>
                    <a:pt x="375782" y="142075"/>
                  </a:lnTo>
                  <a:lnTo>
                    <a:pt x="372229" y="144827"/>
                  </a:lnTo>
                  <a:lnTo>
                    <a:pt x="362638" y="147884"/>
                  </a:lnTo>
                  <a:lnTo>
                    <a:pt x="358176" y="147641"/>
                  </a:lnTo>
                  <a:lnTo>
                    <a:pt x="350395" y="144549"/>
                  </a:lnTo>
                  <a:lnTo>
                    <a:pt x="347896" y="141184"/>
                  </a:lnTo>
                  <a:lnTo>
                    <a:pt x="342900" y="121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4178"/>
            <p:cNvSpPr/>
            <p:nvPr>
              <p:custDataLst>
                <p:tags r:id="rId174"/>
              </p:custDataLst>
            </p:nvPr>
          </p:nvSpPr>
          <p:spPr>
            <a:xfrm>
              <a:off x="10172700" y="3962793"/>
              <a:ext cx="103861" cy="275833"/>
            </a:xfrm>
            <a:custGeom>
              <a:avLst/>
              <a:gdLst/>
              <a:ahLst/>
              <a:cxnLst/>
              <a:rect l="0" t="0" r="0" b="0"/>
              <a:pathLst>
                <a:path w="103861" h="275833">
                  <a:moveTo>
                    <a:pt x="66675" y="9132"/>
                  </a:moveTo>
                  <a:lnTo>
                    <a:pt x="66675" y="9132"/>
                  </a:lnTo>
                  <a:lnTo>
                    <a:pt x="66675" y="4076"/>
                  </a:lnTo>
                  <a:lnTo>
                    <a:pt x="67733" y="2586"/>
                  </a:lnTo>
                  <a:lnTo>
                    <a:pt x="69499" y="1593"/>
                  </a:lnTo>
                  <a:lnTo>
                    <a:pt x="79932" y="0"/>
                  </a:lnTo>
                  <a:lnTo>
                    <a:pt x="82922" y="1986"/>
                  </a:lnTo>
                  <a:lnTo>
                    <a:pt x="89064" y="9836"/>
                  </a:lnTo>
                  <a:lnTo>
                    <a:pt x="94028" y="45215"/>
                  </a:lnTo>
                  <a:lnTo>
                    <a:pt x="97832" y="74782"/>
                  </a:lnTo>
                  <a:lnTo>
                    <a:pt x="101688" y="91227"/>
                  </a:lnTo>
                  <a:lnTo>
                    <a:pt x="103860" y="128118"/>
                  </a:lnTo>
                  <a:lnTo>
                    <a:pt x="101773" y="172924"/>
                  </a:lnTo>
                  <a:lnTo>
                    <a:pt x="91483" y="212113"/>
                  </a:lnTo>
                  <a:lnTo>
                    <a:pt x="77319" y="238608"/>
                  </a:lnTo>
                  <a:lnTo>
                    <a:pt x="62939" y="251527"/>
                  </a:lnTo>
                  <a:lnTo>
                    <a:pt x="26163" y="270907"/>
                  </a:lnTo>
                  <a:lnTo>
                    <a:pt x="0" y="275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975"/>
          <p:cNvGrpSpPr/>
          <p:nvPr/>
        </p:nvGrpSpPr>
        <p:grpSpPr>
          <a:xfrm>
            <a:off x="1316481" y="4642712"/>
            <a:ext cx="902845" cy="378133"/>
            <a:chOff x="1316481" y="4642712"/>
            <a:chExt cx="902845" cy="378133"/>
          </a:xfrm>
        </p:grpSpPr>
        <p:sp>
          <p:nvSpPr>
            <p:cNvPr id="199" name="SMARTInkShape-4179"/>
            <p:cNvSpPr/>
            <p:nvPr>
              <p:custDataLst>
                <p:tags r:id="rId162"/>
              </p:custDataLst>
            </p:nvPr>
          </p:nvSpPr>
          <p:spPr>
            <a:xfrm>
              <a:off x="2190750" y="48387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6703" y="10361"/>
                  </a:lnTo>
                  <a:lnTo>
                    <a:pt x="2979" y="1624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4180"/>
            <p:cNvSpPr/>
            <p:nvPr>
              <p:custDataLst>
                <p:tags r:id="rId163"/>
              </p:custDataLst>
            </p:nvPr>
          </p:nvSpPr>
          <p:spPr>
            <a:xfrm>
              <a:off x="1476409" y="4657725"/>
              <a:ext cx="47592" cy="244245"/>
            </a:xfrm>
            <a:custGeom>
              <a:avLst/>
              <a:gdLst/>
              <a:ahLst/>
              <a:cxnLst/>
              <a:rect l="0" t="0" r="0" b="0"/>
              <a:pathLst>
                <a:path w="47592" h="244245">
                  <a:moveTo>
                    <a:pt x="9491" y="0"/>
                  </a:moveTo>
                  <a:lnTo>
                    <a:pt x="9491" y="0"/>
                  </a:lnTo>
                  <a:lnTo>
                    <a:pt x="8433" y="16267"/>
                  </a:lnTo>
                  <a:lnTo>
                    <a:pt x="1290" y="58038"/>
                  </a:lnTo>
                  <a:lnTo>
                    <a:pt x="228" y="99854"/>
                  </a:lnTo>
                  <a:lnTo>
                    <a:pt x="0" y="140685"/>
                  </a:lnTo>
                  <a:lnTo>
                    <a:pt x="1031" y="188147"/>
                  </a:lnTo>
                  <a:lnTo>
                    <a:pt x="8168" y="235764"/>
                  </a:lnTo>
                  <a:lnTo>
                    <a:pt x="10726" y="239726"/>
                  </a:lnTo>
                  <a:lnTo>
                    <a:pt x="14548" y="242367"/>
                  </a:lnTo>
                  <a:lnTo>
                    <a:pt x="19212" y="244128"/>
                  </a:lnTo>
                  <a:lnTo>
                    <a:pt x="23380" y="244244"/>
                  </a:lnTo>
                  <a:lnTo>
                    <a:pt x="30833" y="241550"/>
                  </a:lnTo>
                  <a:lnTo>
                    <a:pt x="47591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181"/>
            <p:cNvSpPr/>
            <p:nvPr>
              <p:custDataLst>
                <p:tags r:id="rId164"/>
              </p:custDataLst>
            </p:nvPr>
          </p:nvSpPr>
          <p:spPr>
            <a:xfrm>
              <a:off x="1451837" y="4781550"/>
              <a:ext cx="72164" cy="19051"/>
            </a:xfrm>
            <a:custGeom>
              <a:avLst/>
              <a:gdLst/>
              <a:ahLst/>
              <a:cxnLst/>
              <a:rect l="0" t="0" r="0" b="0"/>
              <a:pathLst>
                <a:path w="72164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2344" y="19050"/>
                  </a:lnTo>
                  <a:lnTo>
                    <a:pt x="6913" y="16228"/>
                  </a:lnTo>
                  <a:lnTo>
                    <a:pt x="9613" y="13994"/>
                  </a:lnTo>
                  <a:lnTo>
                    <a:pt x="54774" y="3240"/>
                  </a:lnTo>
                  <a:lnTo>
                    <a:pt x="721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182"/>
            <p:cNvSpPr/>
            <p:nvPr>
              <p:custDataLst>
                <p:tags r:id="rId165"/>
              </p:custDataLst>
            </p:nvPr>
          </p:nvSpPr>
          <p:spPr>
            <a:xfrm>
              <a:off x="1316481" y="4642712"/>
              <a:ext cx="74170" cy="269322"/>
            </a:xfrm>
            <a:custGeom>
              <a:avLst/>
              <a:gdLst/>
              <a:ahLst/>
              <a:cxnLst/>
              <a:rect l="0" t="0" r="0" b="0"/>
              <a:pathLst>
                <a:path w="74170" h="269322">
                  <a:moveTo>
                    <a:pt x="74169" y="5488"/>
                  </a:moveTo>
                  <a:lnTo>
                    <a:pt x="74169" y="5488"/>
                  </a:lnTo>
                  <a:lnTo>
                    <a:pt x="69112" y="5488"/>
                  </a:lnTo>
                  <a:lnTo>
                    <a:pt x="63808" y="2666"/>
                  </a:lnTo>
                  <a:lnTo>
                    <a:pt x="60912" y="432"/>
                  </a:lnTo>
                  <a:lnTo>
                    <a:pt x="56864" y="0"/>
                  </a:lnTo>
                  <a:lnTo>
                    <a:pt x="46722" y="2344"/>
                  </a:lnTo>
                  <a:lnTo>
                    <a:pt x="19572" y="22974"/>
                  </a:lnTo>
                  <a:lnTo>
                    <a:pt x="15546" y="26670"/>
                  </a:lnTo>
                  <a:lnTo>
                    <a:pt x="4823" y="47042"/>
                  </a:lnTo>
                  <a:lnTo>
                    <a:pt x="0" y="73187"/>
                  </a:lnTo>
                  <a:lnTo>
                    <a:pt x="4516" y="91668"/>
                  </a:lnTo>
                  <a:lnTo>
                    <a:pt x="24035" y="137839"/>
                  </a:lnTo>
                  <a:lnTo>
                    <a:pt x="57573" y="180804"/>
                  </a:lnTo>
                  <a:lnTo>
                    <a:pt x="68781" y="205600"/>
                  </a:lnTo>
                  <a:lnTo>
                    <a:pt x="73460" y="245088"/>
                  </a:lnTo>
                  <a:lnTo>
                    <a:pt x="71580" y="252004"/>
                  </a:lnTo>
                  <a:lnTo>
                    <a:pt x="63846" y="262512"/>
                  </a:lnTo>
                  <a:lnTo>
                    <a:pt x="56175" y="267887"/>
                  </a:lnTo>
                  <a:lnTo>
                    <a:pt x="52648" y="269321"/>
                  </a:lnTo>
                  <a:lnTo>
                    <a:pt x="43085" y="268092"/>
                  </a:lnTo>
                  <a:lnTo>
                    <a:pt x="37571" y="266282"/>
                  </a:lnTo>
                  <a:lnTo>
                    <a:pt x="33895" y="262959"/>
                  </a:lnTo>
                  <a:lnTo>
                    <a:pt x="29811" y="253622"/>
                  </a:lnTo>
                  <a:lnTo>
                    <a:pt x="36069" y="224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183"/>
            <p:cNvSpPr/>
            <p:nvPr>
              <p:custDataLst>
                <p:tags r:id="rId166"/>
              </p:custDataLst>
            </p:nvPr>
          </p:nvSpPr>
          <p:spPr>
            <a:xfrm>
              <a:off x="1628860" y="4766496"/>
              <a:ext cx="75559" cy="254349"/>
            </a:xfrm>
            <a:custGeom>
              <a:avLst/>
              <a:gdLst/>
              <a:ahLst/>
              <a:cxnLst/>
              <a:rect l="0" t="0" r="0" b="0"/>
              <a:pathLst>
                <a:path w="75559" h="254349">
                  <a:moveTo>
                    <a:pt x="28490" y="43629"/>
                  </a:moveTo>
                  <a:lnTo>
                    <a:pt x="28490" y="43629"/>
                  </a:lnTo>
                  <a:lnTo>
                    <a:pt x="28490" y="38141"/>
                  </a:lnTo>
                  <a:lnTo>
                    <a:pt x="27432" y="68354"/>
                  </a:lnTo>
                  <a:lnTo>
                    <a:pt x="18789" y="113781"/>
                  </a:lnTo>
                  <a:lnTo>
                    <a:pt x="11600" y="151913"/>
                  </a:lnTo>
                  <a:lnTo>
                    <a:pt x="4810" y="194840"/>
                  </a:lnTo>
                  <a:lnTo>
                    <a:pt x="345" y="236673"/>
                  </a:lnTo>
                  <a:lnTo>
                    <a:pt x="0" y="254348"/>
                  </a:lnTo>
                  <a:lnTo>
                    <a:pt x="2742" y="218099"/>
                  </a:lnTo>
                  <a:lnTo>
                    <a:pt x="9617" y="172281"/>
                  </a:lnTo>
                  <a:lnTo>
                    <a:pt x="15725" y="132431"/>
                  </a:lnTo>
                  <a:lnTo>
                    <a:pt x="19063" y="89226"/>
                  </a:lnTo>
                  <a:lnTo>
                    <a:pt x="26314" y="45110"/>
                  </a:lnTo>
                  <a:lnTo>
                    <a:pt x="30668" y="18315"/>
                  </a:lnTo>
                  <a:lnTo>
                    <a:pt x="35808" y="5920"/>
                  </a:lnTo>
                  <a:lnTo>
                    <a:pt x="41620" y="411"/>
                  </a:lnTo>
                  <a:lnTo>
                    <a:pt x="44652" y="0"/>
                  </a:lnTo>
                  <a:lnTo>
                    <a:pt x="50842" y="2366"/>
                  </a:lnTo>
                  <a:lnTo>
                    <a:pt x="60278" y="14705"/>
                  </a:lnTo>
                  <a:lnTo>
                    <a:pt x="73298" y="48718"/>
                  </a:lnTo>
                  <a:lnTo>
                    <a:pt x="75558" y="70035"/>
                  </a:lnTo>
                  <a:lnTo>
                    <a:pt x="70223" y="82176"/>
                  </a:lnTo>
                  <a:lnTo>
                    <a:pt x="60964" y="98089"/>
                  </a:lnTo>
                  <a:lnTo>
                    <a:pt x="59664" y="102161"/>
                  </a:lnTo>
                  <a:lnTo>
                    <a:pt x="47722" y="118004"/>
                  </a:lnTo>
                  <a:lnTo>
                    <a:pt x="28490" y="129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184"/>
            <p:cNvSpPr/>
            <p:nvPr>
              <p:custDataLst>
                <p:tags r:id="rId167"/>
              </p:custDataLst>
            </p:nvPr>
          </p:nvSpPr>
          <p:spPr>
            <a:xfrm>
              <a:off x="1544950" y="4772578"/>
              <a:ext cx="74301" cy="120597"/>
            </a:xfrm>
            <a:custGeom>
              <a:avLst/>
              <a:gdLst/>
              <a:ahLst/>
              <a:cxnLst/>
              <a:rect l="0" t="0" r="0" b="0"/>
              <a:pathLst>
                <a:path w="74301" h="120597">
                  <a:moveTo>
                    <a:pt x="7625" y="37547"/>
                  </a:moveTo>
                  <a:lnTo>
                    <a:pt x="7625" y="37547"/>
                  </a:lnTo>
                  <a:lnTo>
                    <a:pt x="20882" y="37547"/>
                  </a:lnTo>
                  <a:lnTo>
                    <a:pt x="22813" y="36489"/>
                  </a:lnTo>
                  <a:lnTo>
                    <a:pt x="24100" y="34725"/>
                  </a:lnTo>
                  <a:lnTo>
                    <a:pt x="26589" y="29943"/>
                  </a:lnTo>
                  <a:lnTo>
                    <a:pt x="41763" y="12037"/>
                  </a:lnTo>
                  <a:lnTo>
                    <a:pt x="45203" y="1314"/>
                  </a:lnTo>
                  <a:lnTo>
                    <a:pt x="39849" y="277"/>
                  </a:lnTo>
                  <a:lnTo>
                    <a:pt x="35457" y="0"/>
                  </a:lnTo>
                  <a:lnTo>
                    <a:pt x="27756" y="2515"/>
                  </a:lnTo>
                  <a:lnTo>
                    <a:pt x="24221" y="4667"/>
                  </a:lnTo>
                  <a:lnTo>
                    <a:pt x="4513" y="43310"/>
                  </a:lnTo>
                  <a:lnTo>
                    <a:pt x="0" y="72886"/>
                  </a:lnTo>
                  <a:lnTo>
                    <a:pt x="4589" y="90648"/>
                  </a:lnTo>
                  <a:lnTo>
                    <a:pt x="19725" y="114240"/>
                  </a:lnTo>
                  <a:lnTo>
                    <a:pt x="26408" y="119258"/>
                  </a:lnTo>
                  <a:lnTo>
                    <a:pt x="29672" y="120596"/>
                  </a:lnTo>
                  <a:lnTo>
                    <a:pt x="49435" y="117422"/>
                  </a:lnTo>
                  <a:lnTo>
                    <a:pt x="74300" y="10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185"/>
            <p:cNvSpPr/>
            <p:nvPr>
              <p:custDataLst>
                <p:tags r:id="rId168"/>
              </p:custDataLst>
            </p:nvPr>
          </p:nvSpPr>
          <p:spPr>
            <a:xfrm>
              <a:off x="1868224" y="4677294"/>
              <a:ext cx="141552" cy="170932"/>
            </a:xfrm>
            <a:custGeom>
              <a:avLst/>
              <a:gdLst/>
              <a:ahLst/>
              <a:cxnLst/>
              <a:rect l="0" t="0" r="0" b="0"/>
              <a:pathLst>
                <a:path w="141552" h="170932">
                  <a:moveTo>
                    <a:pt x="8201" y="28056"/>
                  </a:moveTo>
                  <a:lnTo>
                    <a:pt x="8201" y="28056"/>
                  </a:lnTo>
                  <a:lnTo>
                    <a:pt x="0" y="19855"/>
                  </a:lnTo>
                  <a:lnTo>
                    <a:pt x="9181" y="13867"/>
                  </a:lnTo>
                  <a:lnTo>
                    <a:pt x="32305" y="3420"/>
                  </a:lnTo>
                  <a:lnTo>
                    <a:pt x="70485" y="0"/>
                  </a:lnTo>
                  <a:lnTo>
                    <a:pt x="76182" y="1944"/>
                  </a:lnTo>
                  <a:lnTo>
                    <a:pt x="85334" y="9748"/>
                  </a:lnTo>
                  <a:lnTo>
                    <a:pt x="90107" y="23094"/>
                  </a:lnTo>
                  <a:lnTo>
                    <a:pt x="91380" y="31098"/>
                  </a:lnTo>
                  <a:lnTo>
                    <a:pt x="83059" y="62589"/>
                  </a:lnTo>
                  <a:lnTo>
                    <a:pt x="67830" y="95948"/>
                  </a:lnTo>
                  <a:lnTo>
                    <a:pt x="28951" y="140429"/>
                  </a:lnTo>
                  <a:lnTo>
                    <a:pt x="22715" y="149613"/>
                  </a:lnTo>
                  <a:lnTo>
                    <a:pt x="18711" y="159076"/>
                  </a:lnTo>
                  <a:lnTo>
                    <a:pt x="20500" y="159853"/>
                  </a:lnTo>
                  <a:lnTo>
                    <a:pt x="59497" y="161201"/>
                  </a:lnTo>
                  <a:lnTo>
                    <a:pt x="102294" y="167912"/>
                  </a:lnTo>
                  <a:lnTo>
                    <a:pt x="141551" y="170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4186"/>
            <p:cNvSpPr/>
            <p:nvPr>
              <p:custDataLst>
                <p:tags r:id="rId169"/>
              </p:custDataLst>
            </p:nvPr>
          </p:nvSpPr>
          <p:spPr>
            <a:xfrm>
              <a:off x="1371600" y="4867275"/>
              <a:ext cx="695326" cy="85726"/>
            </a:xfrm>
            <a:custGeom>
              <a:avLst/>
              <a:gdLst/>
              <a:ahLst/>
              <a:cxnLst/>
              <a:rect l="0" t="0" r="0" b="0"/>
              <a:pathLst>
                <a:path w="695326" h="85726">
                  <a:moveTo>
                    <a:pt x="0" y="85725"/>
                  </a:moveTo>
                  <a:lnTo>
                    <a:pt x="0" y="85725"/>
                  </a:lnTo>
                  <a:lnTo>
                    <a:pt x="5057" y="85725"/>
                  </a:lnTo>
                  <a:lnTo>
                    <a:pt x="45761" y="77524"/>
                  </a:lnTo>
                  <a:lnTo>
                    <a:pt x="92961" y="75404"/>
                  </a:lnTo>
                  <a:lnTo>
                    <a:pt x="132554" y="69731"/>
                  </a:lnTo>
                  <a:lnTo>
                    <a:pt x="165805" y="68033"/>
                  </a:lnTo>
                  <a:lnTo>
                    <a:pt x="198927" y="67279"/>
                  </a:lnTo>
                  <a:lnTo>
                    <a:pt x="244502" y="66854"/>
                  </a:lnTo>
                  <a:lnTo>
                    <a:pt x="284817" y="63905"/>
                  </a:lnTo>
                  <a:lnTo>
                    <a:pt x="326396" y="59151"/>
                  </a:lnTo>
                  <a:lnTo>
                    <a:pt x="369407" y="57743"/>
                  </a:lnTo>
                  <a:lnTo>
                    <a:pt x="408962" y="54504"/>
                  </a:lnTo>
                  <a:lnTo>
                    <a:pt x="447493" y="49663"/>
                  </a:lnTo>
                  <a:lnTo>
                    <a:pt x="485721" y="45407"/>
                  </a:lnTo>
                  <a:lnTo>
                    <a:pt x="529504" y="40265"/>
                  </a:lnTo>
                  <a:lnTo>
                    <a:pt x="574226" y="35920"/>
                  </a:lnTo>
                  <a:lnTo>
                    <a:pt x="610408" y="27929"/>
                  </a:lnTo>
                  <a:lnTo>
                    <a:pt x="647939" y="18859"/>
                  </a:lnTo>
                  <a:lnTo>
                    <a:pt x="687360" y="9696"/>
                  </a:lnTo>
                  <a:lnTo>
                    <a:pt x="690015" y="7522"/>
                  </a:lnTo>
                  <a:lnTo>
                    <a:pt x="6953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4187"/>
            <p:cNvSpPr/>
            <p:nvPr>
              <p:custDataLst>
                <p:tags r:id="rId170"/>
              </p:custDataLst>
            </p:nvPr>
          </p:nvSpPr>
          <p:spPr>
            <a:xfrm>
              <a:off x="1428750" y="4905375"/>
              <a:ext cx="638176" cy="47626"/>
            </a:xfrm>
            <a:custGeom>
              <a:avLst/>
              <a:gdLst/>
              <a:ahLst/>
              <a:cxnLst/>
              <a:rect l="0" t="0" r="0" b="0"/>
              <a:pathLst>
                <a:path w="63817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3175" y="41080"/>
                  </a:lnTo>
                  <a:lnTo>
                    <a:pt x="49798" y="31815"/>
                  </a:lnTo>
                  <a:lnTo>
                    <a:pt x="86251" y="28477"/>
                  </a:lnTo>
                  <a:lnTo>
                    <a:pt x="118767" y="23945"/>
                  </a:lnTo>
                  <a:lnTo>
                    <a:pt x="162661" y="20501"/>
                  </a:lnTo>
                  <a:lnTo>
                    <a:pt x="197883" y="19694"/>
                  </a:lnTo>
                  <a:lnTo>
                    <a:pt x="235056" y="19337"/>
                  </a:lnTo>
                  <a:lnTo>
                    <a:pt x="279784" y="19135"/>
                  </a:lnTo>
                  <a:lnTo>
                    <a:pt x="320907" y="18016"/>
                  </a:lnTo>
                  <a:lnTo>
                    <a:pt x="365076" y="12511"/>
                  </a:lnTo>
                  <a:lnTo>
                    <a:pt x="405445" y="10410"/>
                  </a:lnTo>
                  <a:lnTo>
                    <a:pt x="444217" y="9787"/>
                  </a:lnTo>
                  <a:lnTo>
                    <a:pt x="482516" y="9603"/>
                  </a:lnTo>
                  <a:lnTo>
                    <a:pt x="520675" y="9548"/>
                  </a:lnTo>
                  <a:lnTo>
                    <a:pt x="557734" y="8474"/>
                  </a:lnTo>
                  <a:lnTo>
                    <a:pt x="6381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188"/>
            <p:cNvSpPr/>
            <p:nvPr>
              <p:custDataLst>
                <p:tags r:id="rId171"/>
              </p:custDataLst>
            </p:nvPr>
          </p:nvSpPr>
          <p:spPr>
            <a:xfrm>
              <a:off x="2219325" y="47148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976"/>
          <p:cNvGrpSpPr/>
          <p:nvPr/>
        </p:nvGrpSpPr>
        <p:grpSpPr>
          <a:xfrm>
            <a:off x="2686050" y="4643327"/>
            <a:ext cx="762001" cy="306727"/>
            <a:chOff x="2686050" y="4643327"/>
            <a:chExt cx="762001" cy="306727"/>
          </a:xfrm>
        </p:grpSpPr>
        <p:sp>
          <p:nvSpPr>
            <p:cNvPr id="210" name="SMARTInkShape-4189"/>
            <p:cNvSpPr/>
            <p:nvPr>
              <p:custDataLst>
                <p:tags r:id="rId156"/>
              </p:custDataLst>
            </p:nvPr>
          </p:nvSpPr>
          <p:spPr>
            <a:xfrm>
              <a:off x="2686050" y="4643327"/>
              <a:ext cx="102618" cy="306727"/>
            </a:xfrm>
            <a:custGeom>
              <a:avLst/>
              <a:gdLst/>
              <a:ahLst/>
              <a:cxnLst/>
              <a:rect l="0" t="0" r="0" b="0"/>
              <a:pathLst>
                <a:path w="102618" h="306727">
                  <a:moveTo>
                    <a:pt x="0" y="128698"/>
                  </a:moveTo>
                  <a:lnTo>
                    <a:pt x="0" y="128698"/>
                  </a:lnTo>
                  <a:lnTo>
                    <a:pt x="8201" y="128698"/>
                  </a:lnTo>
                  <a:lnTo>
                    <a:pt x="9447" y="168796"/>
                  </a:lnTo>
                  <a:lnTo>
                    <a:pt x="9510" y="210937"/>
                  </a:lnTo>
                  <a:lnTo>
                    <a:pt x="12343" y="245846"/>
                  </a:lnTo>
                  <a:lnTo>
                    <a:pt x="18167" y="288882"/>
                  </a:lnTo>
                  <a:lnTo>
                    <a:pt x="18657" y="299726"/>
                  </a:lnTo>
                  <a:lnTo>
                    <a:pt x="19846" y="303042"/>
                  </a:lnTo>
                  <a:lnTo>
                    <a:pt x="21697" y="305253"/>
                  </a:lnTo>
                  <a:lnTo>
                    <a:pt x="23990" y="306726"/>
                  </a:lnTo>
                  <a:lnTo>
                    <a:pt x="25519" y="306650"/>
                  </a:lnTo>
                  <a:lnTo>
                    <a:pt x="26537" y="305541"/>
                  </a:lnTo>
                  <a:lnTo>
                    <a:pt x="27217" y="303743"/>
                  </a:lnTo>
                  <a:lnTo>
                    <a:pt x="28396" y="259177"/>
                  </a:lnTo>
                  <a:lnTo>
                    <a:pt x="25700" y="223097"/>
                  </a:lnTo>
                  <a:lnTo>
                    <a:pt x="20364" y="178036"/>
                  </a:lnTo>
                  <a:lnTo>
                    <a:pt x="19439" y="138143"/>
                  </a:lnTo>
                  <a:lnTo>
                    <a:pt x="19165" y="97865"/>
                  </a:lnTo>
                  <a:lnTo>
                    <a:pt x="25619" y="59422"/>
                  </a:lnTo>
                  <a:lnTo>
                    <a:pt x="30813" y="18902"/>
                  </a:lnTo>
                  <a:lnTo>
                    <a:pt x="33242" y="11051"/>
                  </a:lnTo>
                  <a:lnTo>
                    <a:pt x="36978" y="5817"/>
                  </a:lnTo>
                  <a:lnTo>
                    <a:pt x="41586" y="2326"/>
                  </a:lnTo>
                  <a:lnTo>
                    <a:pt x="46774" y="0"/>
                  </a:lnTo>
                  <a:lnTo>
                    <a:pt x="58182" y="239"/>
                  </a:lnTo>
                  <a:lnTo>
                    <a:pt x="70309" y="4930"/>
                  </a:lnTo>
                  <a:lnTo>
                    <a:pt x="86920" y="18413"/>
                  </a:lnTo>
                  <a:lnTo>
                    <a:pt x="91547" y="26060"/>
                  </a:lnTo>
                  <a:lnTo>
                    <a:pt x="101064" y="54801"/>
                  </a:lnTo>
                  <a:lnTo>
                    <a:pt x="102617" y="81756"/>
                  </a:lnTo>
                  <a:lnTo>
                    <a:pt x="96845" y="107733"/>
                  </a:lnTo>
                  <a:lnTo>
                    <a:pt x="87374" y="124132"/>
                  </a:lnTo>
                  <a:lnTo>
                    <a:pt x="71632" y="140868"/>
                  </a:lnTo>
                  <a:lnTo>
                    <a:pt x="41091" y="159960"/>
                  </a:lnTo>
                  <a:lnTo>
                    <a:pt x="11409" y="166505"/>
                  </a:lnTo>
                  <a:lnTo>
                    <a:pt x="7606" y="168720"/>
                  </a:lnTo>
                  <a:lnTo>
                    <a:pt x="0" y="176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4190"/>
            <p:cNvSpPr/>
            <p:nvPr>
              <p:custDataLst>
                <p:tags r:id="rId157"/>
              </p:custDataLst>
            </p:nvPr>
          </p:nvSpPr>
          <p:spPr>
            <a:xfrm>
              <a:off x="2786359" y="4802594"/>
              <a:ext cx="71142" cy="125303"/>
            </a:xfrm>
            <a:custGeom>
              <a:avLst/>
              <a:gdLst/>
              <a:ahLst/>
              <a:cxnLst/>
              <a:rect l="0" t="0" r="0" b="0"/>
              <a:pathLst>
                <a:path w="71142" h="125303">
                  <a:moveTo>
                    <a:pt x="13991" y="55156"/>
                  </a:moveTo>
                  <a:lnTo>
                    <a:pt x="13991" y="55156"/>
                  </a:lnTo>
                  <a:lnTo>
                    <a:pt x="35450" y="41899"/>
                  </a:lnTo>
                  <a:lnTo>
                    <a:pt x="54252" y="23100"/>
                  </a:lnTo>
                  <a:lnTo>
                    <a:pt x="58343" y="15157"/>
                  </a:lnTo>
                  <a:lnTo>
                    <a:pt x="58376" y="11556"/>
                  </a:lnTo>
                  <a:lnTo>
                    <a:pt x="55590" y="4733"/>
                  </a:lnTo>
                  <a:lnTo>
                    <a:pt x="53365" y="2491"/>
                  </a:lnTo>
                  <a:lnTo>
                    <a:pt x="48071" y="0"/>
                  </a:lnTo>
                  <a:lnTo>
                    <a:pt x="39368" y="4536"/>
                  </a:lnTo>
                  <a:lnTo>
                    <a:pt x="21591" y="19640"/>
                  </a:lnTo>
                  <a:lnTo>
                    <a:pt x="11186" y="39693"/>
                  </a:lnTo>
                  <a:lnTo>
                    <a:pt x="0" y="72113"/>
                  </a:lnTo>
                  <a:lnTo>
                    <a:pt x="11" y="87034"/>
                  </a:lnTo>
                  <a:lnTo>
                    <a:pt x="3545" y="102132"/>
                  </a:lnTo>
                  <a:lnTo>
                    <a:pt x="8643" y="112371"/>
                  </a:lnTo>
                  <a:lnTo>
                    <a:pt x="22519" y="124084"/>
                  </a:lnTo>
                  <a:lnTo>
                    <a:pt x="36831" y="125302"/>
                  </a:lnTo>
                  <a:lnTo>
                    <a:pt x="71141" y="121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4191"/>
            <p:cNvSpPr/>
            <p:nvPr>
              <p:custDataLst>
                <p:tags r:id="rId158"/>
              </p:custDataLst>
            </p:nvPr>
          </p:nvSpPr>
          <p:spPr>
            <a:xfrm>
              <a:off x="2890112" y="4781550"/>
              <a:ext cx="81689" cy="131723"/>
            </a:xfrm>
            <a:custGeom>
              <a:avLst/>
              <a:gdLst/>
              <a:ahLst/>
              <a:cxnLst/>
              <a:rect l="0" t="0" r="0" b="0"/>
              <a:pathLst>
                <a:path w="81689" h="131723">
                  <a:moveTo>
                    <a:pt x="5488" y="28575"/>
                  </a:moveTo>
                  <a:lnTo>
                    <a:pt x="5488" y="28575"/>
                  </a:lnTo>
                  <a:lnTo>
                    <a:pt x="432" y="23519"/>
                  </a:lnTo>
                  <a:lnTo>
                    <a:pt x="0" y="22030"/>
                  </a:lnTo>
                  <a:lnTo>
                    <a:pt x="771" y="21036"/>
                  </a:lnTo>
                  <a:lnTo>
                    <a:pt x="4450" y="19933"/>
                  </a:lnTo>
                  <a:lnTo>
                    <a:pt x="18469" y="19166"/>
                  </a:lnTo>
                  <a:lnTo>
                    <a:pt x="24663" y="21924"/>
                  </a:lnTo>
                  <a:lnTo>
                    <a:pt x="27796" y="24141"/>
                  </a:lnTo>
                  <a:lnTo>
                    <a:pt x="37263" y="42430"/>
                  </a:lnTo>
                  <a:lnTo>
                    <a:pt x="42339" y="70509"/>
                  </a:lnTo>
                  <a:lnTo>
                    <a:pt x="43423" y="114805"/>
                  </a:lnTo>
                  <a:lnTo>
                    <a:pt x="42420" y="120987"/>
                  </a:lnTo>
                  <a:lnTo>
                    <a:pt x="40693" y="125107"/>
                  </a:lnTo>
                  <a:lnTo>
                    <a:pt x="38483" y="127855"/>
                  </a:lnTo>
                  <a:lnTo>
                    <a:pt x="33205" y="130907"/>
                  </a:lnTo>
                  <a:lnTo>
                    <a:pt x="30316" y="131722"/>
                  </a:lnTo>
                  <a:lnTo>
                    <a:pt x="28390" y="131206"/>
                  </a:lnTo>
                  <a:lnTo>
                    <a:pt x="27106" y="129804"/>
                  </a:lnTo>
                  <a:lnTo>
                    <a:pt x="26250" y="127811"/>
                  </a:lnTo>
                  <a:lnTo>
                    <a:pt x="37946" y="84403"/>
                  </a:lnTo>
                  <a:lnTo>
                    <a:pt x="53206" y="37925"/>
                  </a:lnTo>
                  <a:lnTo>
                    <a:pt x="60563" y="21089"/>
                  </a:lnTo>
                  <a:lnTo>
                    <a:pt x="81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4192"/>
            <p:cNvSpPr/>
            <p:nvPr>
              <p:custDataLst>
                <p:tags r:id="rId159"/>
              </p:custDataLst>
            </p:nvPr>
          </p:nvSpPr>
          <p:spPr>
            <a:xfrm>
              <a:off x="3019817" y="4785272"/>
              <a:ext cx="123434" cy="118867"/>
            </a:xfrm>
            <a:custGeom>
              <a:avLst/>
              <a:gdLst/>
              <a:ahLst/>
              <a:cxnLst/>
              <a:rect l="0" t="0" r="0" b="0"/>
              <a:pathLst>
                <a:path w="123434" h="118867">
                  <a:moveTo>
                    <a:pt x="9133" y="15328"/>
                  </a:moveTo>
                  <a:lnTo>
                    <a:pt x="9133" y="15328"/>
                  </a:lnTo>
                  <a:lnTo>
                    <a:pt x="9133" y="7127"/>
                  </a:lnTo>
                  <a:lnTo>
                    <a:pt x="9133" y="52367"/>
                  </a:lnTo>
                  <a:lnTo>
                    <a:pt x="8075" y="91584"/>
                  </a:lnTo>
                  <a:lnTo>
                    <a:pt x="0" y="118866"/>
                  </a:lnTo>
                  <a:lnTo>
                    <a:pt x="689" y="76779"/>
                  </a:lnTo>
                  <a:lnTo>
                    <a:pt x="12869" y="30685"/>
                  </a:lnTo>
                  <a:lnTo>
                    <a:pt x="21999" y="9765"/>
                  </a:lnTo>
                  <a:lnTo>
                    <a:pt x="26177" y="5269"/>
                  </a:lnTo>
                  <a:lnTo>
                    <a:pt x="36464" y="273"/>
                  </a:lnTo>
                  <a:lnTo>
                    <a:pt x="41112" y="0"/>
                  </a:lnTo>
                  <a:lnTo>
                    <a:pt x="49099" y="2518"/>
                  </a:lnTo>
                  <a:lnTo>
                    <a:pt x="56176" y="12809"/>
                  </a:lnTo>
                  <a:lnTo>
                    <a:pt x="61791" y="27968"/>
                  </a:lnTo>
                  <a:lnTo>
                    <a:pt x="65691" y="72888"/>
                  </a:lnTo>
                  <a:lnTo>
                    <a:pt x="66108" y="91062"/>
                  </a:lnTo>
                  <a:lnTo>
                    <a:pt x="63383" y="99435"/>
                  </a:lnTo>
                  <a:lnTo>
                    <a:pt x="58066" y="108377"/>
                  </a:lnTo>
                  <a:lnTo>
                    <a:pt x="57340" y="103956"/>
                  </a:lnTo>
                  <a:lnTo>
                    <a:pt x="57146" y="99813"/>
                  </a:lnTo>
                  <a:lnTo>
                    <a:pt x="70050" y="60684"/>
                  </a:lnTo>
                  <a:lnTo>
                    <a:pt x="88560" y="27062"/>
                  </a:lnTo>
                  <a:lnTo>
                    <a:pt x="92776" y="23151"/>
                  </a:lnTo>
                  <a:lnTo>
                    <a:pt x="103105" y="18805"/>
                  </a:lnTo>
                  <a:lnTo>
                    <a:pt x="106706" y="18704"/>
                  </a:lnTo>
                  <a:lnTo>
                    <a:pt x="109107" y="19696"/>
                  </a:lnTo>
                  <a:lnTo>
                    <a:pt x="112832" y="24677"/>
                  </a:lnTo>
                  <a:lnTo>
                    <a:pt x="118016" y="33947"/>
                  </a:lnTo>
                  <a:lnTo>
                    <a:pt x="123433" y="101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4193"/>
            <p:cNvSpPr/>
            <p:nvPr>
              <p:custDataLst>
                <p:tags r:id="rId160"/>
              </p:custDataLst>
            </p:nvPr>
          </p:nvSpPr>
          <p:spPr>
            <a:xfrm>
              <a:off x="3191690" y="4654652"/>
              <a:ext cx="256361" cy="269152"/>
            </a:xfrm>
            <a:custGeom>
              <a:avLst/>
              <a:gdLst/>
              <a:ahLst/>
              <a:cxnLst/>
              <a:rect l="0" t="0" r="0" b="0"/>
              <a:pathLst>
                <a:path w="256361" h="269152">
                  <a:moveTo>
                    <a:pt x="27760" y="126898"/>
                  </a:moveTo>
                  <a:lnTo>
                    <a:pt x="27760" y="126898"/>
                  </a:lnTo>
                  <a:lnTo>
                    <a:pt x="5370" y="171678"/>
                  </a:lnTo>
                  <a:lnTo>
                    <a:pt x="0" y="210680"/>
                  </a:lnTo>
                  <a:lnTo>
                    <a:pt x="351" y="243059"/>
                  </a:lnTo>
                  <a:lnTo>
                    <a:pt x="4289" y="251903"/>
                  </a:lnTo>
                  <a:lnTo>
                    <a:pt x="7880" y="254684"/>
                  </a:lnTo>
                  <a:lnTo>
                    <a:pt x="17513" y="257775"/>
                  </a:lnTo>
                  <a:lnTo>
                    <a:pt x="21987" y="257542"/>
                  </a:lnTo>
                  <a:lnTo>
                    <a:pt x="29780" y="254459"/>
                  </a:lnTo>
                  <a:lnTo>
                    <a:pt x="36772" y="246739"/>
                  </a:lnTo>
                  <a:lnTo>
                    <a:pt x="56290" y="209451"/>
                  </a:lnTo>
                  <a:lnTo>
                    <a:pt x="65846" y="188753"/>
                  </a:lnTo>
                  <a:lnTo>
                    <a:pt x="82087" y="165411"/>
                  </a:lnTo>
                  <a:lnTo>
                    <a:pt x="84352" y="157436"/>
                  </a:lnTo>
                  <a:lnTo>
                    <a:pt x="83480" y="157840"/>
                  </a:lnTo>
                  <a:lnTo>
                    <a:pt x="79688" y="161111"/>
                  </a:lnTo>
                  <a:lnTo>
                    <a:pt x="77297" y="168914"/>
                  </a:lnTo>
                  <a:lnTo>
                    <a:pt x="75497" y="214734"/>
                  </a:lnTo>
                  <a:lnTo>
                    <a:pt x="75418" y="231711"/>
                  </a:lnTo>
                  <a:lnTo>
                    <a:pt x="76466" y="234873"/>
                  </a:lnTo>
                  <a:lnTo>
                    <a:pt x="78222" y="236981"/>
                  </a:lnTo>
                  <a:lnTo>
                    <a:pt x="82996" y="239324"/>
                  </a:lnTo>
                  <a:lnTo>
                    <a:pt x="88645" y="240365"/>
                  </a:lnTo>
                  <a:lnTo>
                    <a:pt x="90575" y="239584"/>
                  </a:lnTo>
                  <a:lnTo>
                    <a:pt x="91862" y="238006"/>
                  </a:lnTo>
                  <a:lnTo>
                    <a:pt x="92719" y="235895"/>
                  </a:lnTo>
                  <a:lnTo>
                    <a:pt x="109287" y="214329"/>
                  </a:lnTo>
                  <a:lnTo>
                    <a:pt x="131017" y="173001"/>
                  </a:lnTo>
                  <a:lnTo>
                    <a:pt x="144935" y="131066"/>
                  </a:lnTo>
                  <a:lnTo>
                    <a:pt x="151330" y="89621"/>
                  </a:lnTo>
                  <a:lnTo>
                    <a:pt x="161170" y="45870"/>
                  </a:lnTo>
                  <a:lnTo>
                    <a:pt x="168452" y="21796"/>
                  </a:lnTo>
                  <a:lnTo>
                    <a:pt x="170204" y="1715"/>
                  </a:lnTo>
                  <a:lnTo>
                    <a:pt x="169289" y="51"/>
                  </a:lnTo>
                  <a:lnTo>
                    <a:pt x="167621" y="0"/>
                  </a:lnTo>
                  <a:lnTo>
                    <a:pt x="165451" y="1025"/>
                  </a:lnTo>
                  <a:lnTo>
                    <a:pt x="164004" y="2766"/>
                  </a:lnTo>
                  <a:lnTo>
                    <a:pt x="154818" y="34409"/>
                  </a:lnTo>
                  <a:lnTo>
                    <a:pt x="146954" y="79636"/>
                  </a:lnTo>
                  <a:lnTo>
                    <a:pt x="135800" y="124255"/>
                  </a:lnTo>
                  <a:lnTo>
                    <a:pt x="130358" y="171493"/>
                  </a:lnTo>
                  <a:lnTo>
                    <a:pt x="124461" y="212025"/>
                  </a:lnTo>
                  <a:lnTo>
                    <a:pt x="131339" y="251407"/>
                  </a:lnTo>
                  <a:lnTo>
                    <a:pt x="134826" y="259141"/>
                  </a:lnTo>
                  <a:lnTo>
                    <a:pt x="137237" y="262685"/>
                  </a:lnTo>
                  <a:lnTo>
                    <a:pt x="142739" y="266622"/>
                  </a:lnTo>
                  <a:lnTo>
                    <a:pt x="151786" y="268840"/>
                  </a:lnTo>
                  <a:lnTo>
                    <a:pt x="154894" y="269151"/>
                  </a:lnTo>
                  <a:lnTo>
                    <a:pt x="169381" y="264532"/>
                  </a:lnTo>
                  <a:lnTo>
                    <a:pt x="178192" y="256508"/>
                  </a:lnTo>
                  <a:lnTo>
                    <a:pt x="201859" y="216175"/>
                  </a:lnTo>
                  <a:lnTo>
                    <a:pt x="213401" y="187922"/>
                  </a:lnTo>
                  <a:lnTo>
                    <a:pt x="217159" y="174128"/>
                  </a:lnTo>
                  <a:lnTo>
                    <a:pt x="225372" y="156649"/>
                  </a:lnTo>
                  <a:lnTo>
                    <a:pt x="227309" y="148061"/>
                  </a:lnTo>
                  <a:lnTo>
                    <a:pt x="226409" y="147357"/>
                  </a:lnTo>
                  <a:lnTo>
                    <a:pt x="222587" y="146574"/>
                  </a:lnTo>
                  <a:lnTo>
                    <a:pt x="220086" y="148482"/>
                  </a:lnTo>
                  <a:lnTo>
                    <a:pt x="205382" y="172518"/>
                  </a:lnTo>
                  <a:lnTo>
                    <a:pt x="200023" y="207969"/>
                  </a:lnTo>
                  <a:lnTo>
                    <a:pt x="200629" y="217963"/>
                  </a:lnTo>
                  <a:lnTo>
                    <a:pt x="204427" y="229460"/>
                  </a:lnTo>
                  <a:lnTo>
                    <a:pt x="207980" y="233372"/>
                  </a:lnTo>
                  <a:lnTo>
                    <a:pt x="217572" y="237720"/>
                  </a:lnTo>
                  <a:lnTo>
                    <a:pt x="256360" y="231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194"/>
            <p:cNvSpPr/>
            <p:nvPr>
              <p:custDataLst>
                <p:tags r:id="rId161"/>
              </p:custDataLst>
            </p:nvPr>
          </p:nvSpPr>
          <p:spPr>
            <a:xfrm>
              <a:off x="3260198" y="4686300"/>
              <a:ext cx="178328" cy="47626"/>
            </a:xfrm>
            <a:custGeom>
              <a:avLst/>
              <a:gdLst/>
              <a:ahLst/>
              <a:cxnLst/>
              <a:rect l="0" t="0" r="0" b="0"/>
              <a:pathLst>
                <a:path w="178328" h="47626">
                  <a:moveTo>
                    <a:pt x="16402" y="47625"/>
                  </a:moveTo>
                  <a:lnTo>
                    <a:pt x="16402" y="47625"/>
                  </a:lnTo>
                  <a:lnTo>
                    <a:pt x="6289" y="47625"/>
                  </a:lnTo>
                  <a:lnTo>
                    <a:pt x="3310" y="46567"/>
                  </a:lnTo>
                  <a:lnTo>
                    <a:pt x="1324" y="44803"/>
                  </a:lnTo>
                  <a:lnTo>
                    <a:pt x="0" y="42569"/>
                  </a:lnTo>
                  <a:lnTo>
                    <a:pt x="1234" y="41080"/>
                  </a:lnTo>
                  <a:lnTo>
                    <a:pt x="41695" y="27913"/>
                  </a:lnTo>
                  <a:lnTo>
                    <a:pt x="87486" y="20801"/>
                  </a:lnTo>
                  <a:lnTo>
                    <a:pt x="1783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977"/>
          <p:cNvGrpSpPr/>
          <p:nvPr/>
        </p:nvGrpSpPr>
        <p:grpSpPr>
          <a:xfrm>
            <a:off x="3914775" y="4638675"/>
            <a:ext cx="760677" cy="276226"/>
            <a:chOff x="3914775" y="4638675"/>
            <a:chExt cx="760677" cy="276226"/>
          </a:xfrm>
        </p:grpSpPr>
        <p:sp>
          <p:nvSpPr>
            <p:cNvPr id="217" name="SMARTInkShape-4195"/>
            <p:cNvSpPr/>
            <p:nvPr>
              <p:custDataLst>
                <p:tags r:id="rId151"/>
              </p:custDataLst>
            </p:nvPr>
          </p:nvSpPr>
          <p:spPr>
            <a:xfrm>
              <a:off x="3933825" y="4690337"/>
              <a:ext cx="161926" cy="195989"/>
            </a:xfrm>
            <a:custGeom>
              <a:avLst/>
              <a:gdLst/>
              <a:ahLst/>
              <a:cxnLst/>
              <a:rect l="0" t="0" r="0" b="0"/>
              <a:pathLst>
                <a:path w="161926" h="19598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4556"/>
                  </a:lnTo>
                  <a:lnTo>
                    <a:pt x="32493" y="47627"/>
                  </a:lnTo>
                  <a:lnTo>
                    <a:pt x="68705" y="92599"/>
                  </a:lnTo>
                  <a:lnTo>
                    <a:pt x="107853" y="138912"/>
                  </a:lnTo>
                  <a:lnTo>
                    <a:pt x="120739" y="152854"/>
                  </a:lnTo>
                  <a:lnTo>
                    <a:pt x="136434" y="164745"/>
                  </a:lnTo>
                  <a:lnTo>
                    <a:pt x="161925" y="195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4196"/>
            <p:cNvSpPr/>
            <p:nvPr>
              <p:custDataLst>
                <p:tags r:id="rId152"/>
              </p:custDataLst>
            </p:nvPr>
          </p:nvSpPr>
          <p:spPr>
            <a:xfrm>
              <a:off x="3914775" y="4678099"/>
              <a:ext cx="161926" cy="236802"/>
            </a:xfrm>
            <a:custGeom>
              <a:avLst/>
              <a:gdLst/>
              <a:ahLst/>
              <a:cxnLst/>
              <a:rect l="0" t="0" r="0" b="0"/>
              <a:pathLst>
                <a:path w="161926" h="236802">
                  <a:moveTo>
                    <a:pt x="161925" y="8201"/>
                  </a:moveTo>
                  <a:lnTo>
                    <a:pt x="161925" y="8201"/>
                  </a:lnTo>
                  <a:lnTo>
                    <a:pt x="161925" y="3145"/>
                  </a:lnTo>
                  <a:lnTo>
                    <a:pt x="160867" y="1656"/>
                  </a:lnTo>
                  <a:lnTo>
                    <a:pt x="159103" y="662"/>
                  </a:lnTo>
                  <a:lnTo>
                    <a:pt x="156868" y="0"/>
                  </a:lnTo>
                  <a:lnTo>
                    <a:pt x="154320" y="617"/>
                  </a:lnTo>
                  <a:lnTo>
                    <a:pt x="148668" y="4125"/>
                  </a:lnTo>
                  <a:lnTo>
                    <a:pt x="120421" y="47002"/>
                  </a:lnTo>
                  <a:lnTo>
                    <a:pt x="96931" y="85956"/>
                  </a:lnTo>
                  <a:lnTo>
                    <a:pt x="65250" y="131574"/>
                  </a:lnTo>
                  <a:lnTo>
                    <a:pt x="37494" y="171321"/>
                  </a:lnTo>
                  <a:lnTo>
                    <a:pt x="24515" y="193410"/>
                  </a:lnTo>
                  <a:lnTo>
                    <a:pt x="19362" y="203758"/>
                  </a:lnTo>
                  <a:lnTo>
                    <a:pt x="2968" y="223761"/>
                  </a:lnTo>
                  <a:lnTo>
                    <a:pt x="0" y="236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4197"/>
            <p:cNvSpPr/>
            <p:nvPr>
              <p:custDataLst>
                <p:tags r:id="rId153"/>
              </p:custDataLst>
            </p:nvPr>
          </p:nvSpPr>
          <p:spPr>
            <a:xfrm>
              <a:off x="4248340" y="4676775"/>
              <a:ext cx="150394" cy="211516"/>
            </a:xfrm>
            <a:custGeom>
              <a:avLst/>
              <a:gdLst/>
              <a:ahLst/>
              <a:cxnLst/>
              <a:rect l="0" t="0" r="0" b="0"/>
              <a:pathLst>
                <a:path w="150394" h="211516">
                  <a:moveTo>
                    <a:pt x="18860" y="0"/>
                  </a:moveTo>
                  <a:lnTo>
                    <a:pt x="18860" y="0"/>
                  </a:lnTo>
                  <a:lnTo>
                    <a:pt x="11321" y="17900"/>
                  </a:lnTo>
                  <a:lnTo>
                    <a:pt x="10659" y="21459"/>
                  </a:lnTo>
                  <a:lnTo>
                    <a:pt x="7101" y="28234"/>
                  </a:lnTo>
                  <a:lnTo>
                    <a:pt x="4671" y="31523"/>
                  </a:lnTo>
                  <a:lnTo>
                    <a:pt x="1250" y="51321"/>
                  </a:lnTo>
                  <a:lnTo>
                    <a:pt x="0" y="98559"/>
                  </a:lnTo>
                  <a:lnTo>
                    <a:pt x="4904" y="141647"/>
                  </a:lnTo>
                  <a:lnTo>
                    <a:pt x="17123" y="174187"/>
                  </a:lnTo>
                  <a:lnTo>
                    <a:pt x="39811" y="209322"/>
                  </a:lnTo>
                  <a:lnTo>
                    <a:pt x="44469" y="211515"/>
                  </a:lnTo>
                  <a:lnTo>
                    <a:pt x="55289" y="211129"/>
                  </a:lnTo>
                  <a:lnTo>
                    <a:pt x="78337" y="204961"/>
                  </a:lnTo>
                  <a:lnTo>
                    <a:pt x="100218" y="191375"/>
                  </a:lnTo>
                  <a:lnTo>
                    <a:pt x="124458" y="168879"/>
                  </a:lnTo>
                  <a:lnTo>
                    <a:pt x="131640" y="154578"/>
                  </a:lnTo>
                  <a:lnTo>
                    <a:pt x="146078" y="113332"/>
                  </a:lnTo>
                  <a:lnTo>
                    <a:pt x="150393" y="95552"/>
                  </a:lnTo>
                  <a:lnTo>
                    <a:pt x="148580" y="84449"/>
                  </a:lnTo>
                  <a:lnTo>
                    <a:pt x="144432" y="66297"/>
                  </a:lnTo>
                  <a:lnTo>
                    <a:pt x="143030" y="46256"/>
                  </a:lnTo>
                  <a:lnTo>
                    <a:pt x="141856" y="43537"/>
                  </a:lnTo>
                  <a:lnTo>
                    <a:pt x="140016" y="41726"/>
                  </a:lnTo>
                  <a:lnTo>
                    <a:pt x="134515" y="38816"/>
                  </a:lnTo>
                  <a:lnTo>
                    <a:pt x="135122" y="38578"/>
                  </a:lnTo>
                  <a:lnTo>
                    <a:pt x="14268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4198"/>
            <p:cNvSpPr/>
            <p:nvPr>
              <p:custDataLst>
                <p:tags r:id="rId154"/>
              </p:custDataLst>
            </p:nvPr>
          </p:nvSpPr>
          <p:spPr>
            <a:xfrm>
              <a:off x="4509362" y="4638675"/>
              <a:ext cx="81689" cy="133351"/>
            </a:xfrm>
            <a:custGeom>
              <a:avLst/>
              <a:gdLst/>
              <a:ahLst/>
              <a:cxnLst/>
              <a:rect l="0" t="0" r="0" b="0"/>
              <a:pathLst>
                <a:path w="81689" h="133351">
                  <a:moveTo>
                    <a:pt x="5488" y="0"/>
                  </a:moveTo>
                  <a:lnTo>
                    <a:pt x="5488" y="0"/>
                  </a:lnTo>
                  <a:lnTo>
                    <a:pt x="431" y="5056"/>
                  </a:lnTo>
                  <a:lnTo>
                    <a:pt x="0" y="7604"/>
                  </a:lnTo>
                  <a:lnTo>
                    <a:pt x="772" y="10361"/>
                  </a:lnTo>
                  <a:lnTo>
                    <a:pt x="21551" y="52262"/>
                  </a:lnTo>
                  <a:lnTo>
                    <a:pt x="36922" y="83819"/>
                  </a:lnTo>
                  <a:lnTo>
                    <a:pt x="81688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199"/>
            <p:cNvSpPr/>
            <p:nvPr>
              <p:custDataLst>
                <p:tags r:id="rId155"/>
              </p:custDataLst>
            </p:nvPr>
          </p:nvSpPr>
          <p:spPr>
            <a:xfrm>
              <a:off x="4591098" y="4667366"/>
              <a:ext cx="84354" cy="237295"/>
            </a:xfrm>
            <a:custGeom>
              <a:avLst/>
              <a:gdLst/>
              <a:ahLst/>
              <a:cxnLst/>
              <a:rect l="0" t="0" r="0" b="0"/>
              <a:pathLst>
                <a:path w="84354" h="237295">
                  <a:moveTo>
                    <a:pt x="76152" y="9409"/>
                  </a:moveTo>
                  <a:lnTo>
                    <a:pt x="76152" y="9409"/>
                  </a:lnTo>
                  <a:lnTo>
                    <a:pt x="84353" y="1208"/>
                  </a:lnTo>
                  <a:lnTo>
                    <a:pt x="83736" y="767"/>
                  </a:lnTo>
                  <a:lnTo>
                    <a:pt x="77360" y="0"/>
                  </a:lnTo>
                  <a:lnTo>
                    <a:pt x="45592" y="30478"/>
                  </a:lnTo>
                  <a:lnTo>
                    <a:pt x="15858" y="74368"/>
                  </a:lnTo>
                  <a:lnTo>
                    <a:pt x="1837" y="101024"/>
                  </a:lnTo>
                  <a:lnTo>
                    <a:pt x="117" y="112541"/>
                  </a:lnTo>
                  <a:lnTo>
                    <a:pt x="0" y="118754"/>
                  </a:lnTo>
                  <a:lnTo>
                    <a:pt x="2796" y="124329"/>
                  </a:lnTo>
                  <a:lnTo>
                    <a:pt x="5023" y="127298"/>
                  </a:lnTo>
                  <a:lnTo>
                    <a:pt x="7497" y="136240"/>
                  </a:lnTo>
                  <a:lnTo>
                    <a:pt x="9361" y="181004"/>
                  </a:lnTo>
                  <a:lnTo>
                    <a:pt x="9472" y="225792"/>
                  </a:lnTo>
                  <a:lnTo>
                    <a:pt x="9477" y="237294"/>
                  </a:lnTo>
                  <a:lnTo>
                    <a:pt x="19002" y="228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SMARTInkShape-Group978"/>
          <p:cNvGrpSpPr/>
          <p:nvPr/>
        </p:nvGrpSpPr>
        <p:grpSpPr>
          <a:xfrm>
            <a:off x="5191125" y="4686300"/>
            <a:ext cx="189687" cy="190501"/>
            <a:chOff x="5191125" y="4686300"/>
            <a:chExt cx="189687" cy="190501"/>
          </a:xfrm>
        </p:grpSpPr>
        <p:sp>
          <p:nvSpPr>
            <p:cNvPr id="223" name="SMARTInkShape-4200"/>
            <p:cNvSpPr/>
            <p:nvPr>
              <p:custDataLst>
                <p:tags r:id="rId148"/>
              </p:custDataLst>
            </p:nvPr>
          </p:nvSpPr>
          <p:spPr>
            <a:xfrm>
              <a:off x="5211499" y="4772025"/>
              <a:ext cx="8202" cy="95251"/>
            </a:xfrm>
            <a:custGeom>
              <a:avLst/>
              <a:gdLst/>
              <a:ahLst/>
              <a:cxnLst/>
              <a:rect l="0" t="0" r="0" b="0"/>
              <a:pathLst>
                <a:path w="8202" h="9525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125" y="5056"/>
                  </a:lnTo>
                  <a:lnTo>
                    <a:pt x="6993" y="23370"/>
                  </a:lnTo>
                  <a:lnTo>
                    <a:pt x="8130" y="68673"/>
                  </a:lnTo>
                  <a:lnTo>
                    <a:pt x="820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4201"/>
            <p:cNvSpPr/>
            <p:nvPr>
              <p:custDataLst>
                <p:tags r:id="rId149"/>
              </p:custDataLst>
            </p:nvPr>
          </p:nvSpPr>
          <p:spPr>
            <a:xfrm>
              <a:off x="5191125" y="46863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1949"/>
                  </a:lnTo>
                  <a:lnTo>
                    <a:pt x="1058" y="129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4202"/>
            <p:cNvSpPr/>
            <p:nvPr>
              <p:custDataLst>
                <p:tags r:id="rId150"/>
              </p:custDataLst>
            </p:nvPr>
          </p:nvSpPr>
          <p:spPr>
            <a:xfrm>
              <a:off x="5276850" y="4746285"/>
              <a:ext cx="103962" cy="130516"/>
            </a:xfrm>
            <a:custGeom>
              <a:avLst/>
              <a:gdLst/>
              <a:ahLst/>
              <a:cxnLst/>
              <a:rect l="0" t="0" r="0" b="0"/>
              <a:pathLst>
                <a:path w="103962" h="130516">
                  <a:moveTo>
                    <a:pt x="9525" y="6690"/>
                  </a:moveTo>
                  <a:lnTo>
                    <a:pt x="9525" y="6690"/>
                  </a:lnTo>
                  <a:lnTo>
                    <a:pt x="4469" y="6690"/>
                  </a:lnTo>
                  <a:lnTo>
                    <a:pt x="2980" y="8807"/>
                  </a:lnTo>
                  <a:lnTo>
                    <a:pt x="883" y="22957"/>
                  </a:lnTo>
                  <a:lnTo>
                    <a:pt x="116" y="64728"/>
                  </a:lnTo>
                  <a:lnTo>
                    <a:pt x="2" y="108065"/>
                  </a:lnTo>
                  <a:lnTo>
                    <a:pt x="0" y="67531"/>
                  </a:lnTo>
                  <a:lnTo>
                    <a:pt x="2822" y="29605"/>
                  </a:lnTo>
                  <a:lnTo>
                    <a:pt x="5056" y="21967"/>
                  </a:lnTo>
                  <a:lnTo>
                    <a:pt x="13183" y="10658"/>
                  </a:lnTo>
                  <a:lnTo>
                    <a:pt x="18314" y="6160"/>
                  </a:lnTo>
                  <a:lnTo>
                    <a:pt x="32481" y="1163"/>
                  </a:lnTo>
                  <a:lnTo>
                    <a:pt x="47245" y="0"/>
                  </a:lnTo>
                  <a:lnTo>
                    <a:pt x="57334" y="3011"/>
                  </a:lnTo>
                  <a:lnTo>
                    <a:pt x="85526" y="21172"/>
                  </a:lnTo>
                  <a:lnTo>
                    <a:pt x="95515" y="32882"/>
                  </a:lnTo>
                  <a:lnTo>
                    <a:pt x="100659" y="45142"/>
                  </a:lnTo>
                  <a:lnTo>
                    <a:pt x="103961" y="75316"/>
                  </a:lnTo>
                  <a:lnTo>
                    <a:pt x="95250" y="130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SMARTInkShape-4203"/>
          <p:cNvSpPr/>
          <p:nvPr>
            <p:custDataLst>
              <p:tags r:id="rId6"/>
            </p:custDataLst>
          </p:nvPr>
        </p:nvSpPr>
        <p:spPr>
          <a:xfrm>
            <a:off x="5772741" y="4651132"/>
            <a:ext cx="313735" cy="235194"/>
          </a:xfrm>
          <a:custGeom>
            <a:avLst/>
            <a:gdLst/>
            <a:ahLst/>
            <a:cxnLst/>
            <a:rect l="0" t="0" r="0" b="0"/>
            <a:pathLst>
              <a:path w="313735" h="235194">
                <a:moveTo>
                  <a:pt x="56559" y="139943"/>
                </a:moveTo>
                <a:lnTo>
                  <a:pt x="56559" y="139943"/>
                </a:lnTo>
                <a:lnTo>
                  <a:pt x="56559" y="108145"/>
                </a:lnTo>
                <a:lnTo>
                  <a:pt x="55501" y="106044"/>
                </a:lnTo>
                <a:lnTo>
                  <a:pt x="53737" y="104643"/>
                </a:lnTo>
                <a:lnTo>
                  <a:pt x="51503" y="103710"/>
                </a:lnTo>
                <a:lnTo>
                  <a:pt x="48955" y="104146"/>
                </a:lnTo>
                <a:lnTo>
                  <a:pt x="29113" y="115264"/>
                </a:lnTo>
                <a:lnTo>
                  <a:pt x="20372" y="126859"/>
                </a:lnTo>
                <a:lnTo>
                  <a:pt x="6136" y="165228"/>
                </a:lnTo>
                <a:lnTo>
                  <a:pt x="0" y="207065"/>
                </a:lnTo>
                <a:lnTo>
                  <a:pt x="861" y="210091"/>
                </a:lnTo>
                <a:lnTo>
                  <a:pt x="2494" y="212108"/>
                </a:lnTo>
                <a:lnTo>
                  <a:pt x="4641" y="213453"/>
                </a:lnTo>
                <a:lnTo>
                  <a:pt x="12670" y="212125"/>
                </a:lnTo>
                <a:lnTo>
                  <a:pt x="17775" y="210289"/>
                </a:lnTo>
                <a:lnTo>
                  <a:pt x="26269" y="199783"/>
                </a:lnTo>
                <a:lnTo>
                  <a:pt x="49706" y="156407"/>
                </a:lnTo>
                <a:lnTo>
                  <a:pt x="61230" y="135296"/>
                </a:lnTo>
                <a:lnTo>
                  <a:pt x="65800" y="121735"/>
                </a:lnTo>
                <a:lnTo>
                  <a:pt x="59482" y="136268"/>
                </a:lnTo>
                <a:lnTo>
                  <a:pt x="56945" y="165695"/>
                </a:lnTo>
                <a:lnTo>
                  <a:pt x="61730" y="184497"/>
                </a:lnTo>
                <a:lnTo>
                  <a:pt x="69793" y="194318"/>
                </a:lnTo>
                <a:lnTo>
                  <a:pt x="80432" y="201151"/>
                </a:lnTo>
                <a:lnTo>
                  <a:pt x="99381" y="204998"/>
                </a:lnTo>
                <a:lnTo>
                  <a:pt x="115808" y="205898"/>
                </a:lnTo>
                <a:lnTo>
                  <a:pt x="123575" y="202964"/>
                </a:lnTo>
                <a:lnTo>
                  <a:pt x="137849" y="191235"/>
                </a:lnTo>
                <a:lnTo>
                  <a:pt x="152729" y="166783"/>
                </a:lnTo>
                <a:lnTo>
                  <a:pt x="173836" y="121329"/>
                </a:lnTo>
                <a:lnTo>
                  <a:pt x="187061" y="79701"/>
                </a:lnTo>
                <a:lnTo>
                  <a:pt x="189659" y="34061"/>
                </a:lnTo>
                <a:lnTo>
                  <a:pt x="189859" y="6962"/>
                </a:lnTo>
                <a:lnTo>
                  <a:pt x="188818" y="3664"/>
                </a:lnTo>
                <a:lnTo>
                  <a:pt x="187065" y="1466"/>
                </a:lnTo>
                <a:lnTo>
                  <a:pt x="184838" y="0"/>
                </a:lnTo>
                <a:lnTo>
                  <a:pt x="182295" y="1139"/>
                </a:lnTo>
                <a:lnTo>
                  <a:pt x="176647" y="8049"/>
                </a:lnTo>
                <a:lnTo>
                  <a:pt x="166310" y="55182"/>
                </a:lnTo>
                <a:lnTo>
                  <a:pt x="151628" y="97253"/>
                </a:lnTo>
                <a:lnTo>
                  <a:pt x="144129" y="133980"/>
                </a:lnTo>
                <a:lnTo>
                  <a:pt x="152888" y="181334"/>
                </a:lnTo>
                <a:lnTo>
                  <a:pt x="164723" y="219380"/>
                </a:lnTo>
                <a:lnTo>
                  <a:pt x="170954" y="228165"/>
                </a:lnTo>
                <a:lnTo>
                  <a:pt x="174097" y="230508"/>
                </a:lnTo>
                <a:lnTo>
                  <a:pt x="183235" y="233111"/>
                </a:lnTo>
                <a:lnTo>
                  <a:pt x="188634" y="233805"/>
                </a:lnTo>
                <a:lnTo>
                  <a:pt x="200279" y="228931"/>
                </a:lnTo>
                <a:lnTo>
                  <a:pt x="225000" y="208556"/>
                </a:lnTo>
                <a:lnTo>
                  <a:pt x="259804" y="166528"/>
                </a:lnTo>
                <a:lnTo>
                  <a:pt x="268598" y="151406"/>
                </a:lnTo>
                <a:lnTo>
                  <a:pt x="282312" y="109311"/>
                </a:lnTo>
                <a:lnTo>
                  <a:pt x="292846" y="65524"/>
                </a:lnTo>
                <a:lnTo>
                  <a:pt x="299809" y="40184"/>
                </a:lnTo>
                <a:lnTo>
                  <a:pt x="297668" y="23639"/>
                </a:lnTo>
                <a:lnTo>
                  <a:pt x="293188" y="14169"/>
                </a:lnTo>
                <a:lnTo>
                  <a:pt x="290512" y="11644"/>
                </a:lnTo>
                <a:lnTo>
                  <a:pt x="286610" y="12076"/>
                </a:lnTo>
                <a:lnTo>
                  <a:pt x="276631" y="18202"/>
                </a:lnTo>
                <a:lnTo>
                  <a:pt x="267964" y="30804"/>
                </a:lnTo>
                <a:lnTo>
                  <a:pt x="259955" y="52925"/>
                </a:lnTo>
                <a:lnTo>
                  <a:pt x="250482" y="93402"/>
                </a:lnTo>
                <a:lnTo>
                  <a:pt x="249132" y="123331"/>
                </a:lnTo>
                <a:lnTo>
                  <a:pt x="254964" y="161596"/>
                </a:lnTo>
                <a:lnTo>
                  <a:pt x="269489" y="207170"/>
                </a:lnTo>
                <a:lnTo>
                  <a:pt x="278547" y="220268"/>
                </a:lnTo>
                <a:lnTo>
                  <a:pt x="289628" y="228560"/>
                </a:lnTo>
                <a:lnTo>
                  <a:pt x="313734" y="23519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SMARTInkShape-Group980"/>
          <p:cNvGrpSpPr/>
          <p:nvPr/>
        </p:nvGrpSpPr>
        <p:grpSpPr>
          <a:xfrm>
            <a:off x="6698100" y="4611424"/>
            <a:ext cx="297511" cy="378698"/>
            <a:chOff x="6698100" y="4611424"/>
            <a:chExt cx="297511" cy="378698"/>
          </a:xfrm>
        </p:grpSpPr>
        <p:sp>
          <p:nvSpPr>
            <p:cNvPr id="228" name="SMARTInkShape-4204"/>
            <p:cNvSpPr/>
            <p:nvPr>
              <p:custDataLst>
                <p:tags r:id="rId145"/>
              </p:custDataLst>
            </p:nvPr>
          </p:nvSpPr>
          <p:spPr>
            <a:xfrm>
              <a:off x="6698100" y="4686300"/>
              <a:ext cx="159901" cy="214987"/>
            </a:xfrm>
            <a:custGeom>
              <a:avLst/>
              <a:gdLst/>
              <a:ahLst/>
              <a:cxnLst/>
              <a:rect l="0" t="0" r="0" b="0"/>
              <a:pathLst>
                <a:path w="159901" h="214987">
                  <a:moveTo>
                    <a:pt x="17025" y="47625"/>
                  </a:moveTo>
                  <a:lnTo>
                    <a:pt x="17025" y="47625"/>
                  </a:lnTo>
                  <a:lnTo>
                    <a:pt x="25225" y="39424"/>
                  </a:lnTo>
                  <a:lnTo>
                    <a:pt x="25667" y="40041"/>
                  </a:lnTo>
                  <a:lnTo>
                    <a:pt x="26516" y="83894"/>
                  </a:lnTo>
                  <a:lnTo>
                    <a:pt x="32031" y="123463"/>
                  </a:lnTo>
                  <a:lnTo>
                    <a:pt x="27170" y="167851"/>
                  </a:lnTo>
                  <a:lnTo>
                    <a:pt x="25546" y="209874"/>
                  </a:lnTo>
                  <a:lnTo>
                    <a:pt x="23764" y="212941"/>
                  </a:lnTo>
                  <a:lnTo>
                    <a:pt x="21517" y="214986"/>
                  </a:lnTo>
                  <a:lnTo>
                    <a:pt x="20020" y="214232"/>
                  </a:lnTo>
                  <a:lnTo>
                    <a:pt x="10742" y="177680"/>
                  </a:lnTo>
                  <a:lnTo>
                    <a:pt x="5318" y="140539"/>
                  </a:lnTo>
                  <a:lnTo>
                    <a:pt x="1239" y="127020"/>
                  </a:lnTo>
                  <a:lnTo>
                    <a:pt x="0" y="95609"/>
                  </a:lnTo>
                  <a:lnTo>
                    <a:pt x="5705" y="49891"/>
                  </a:lnTo>
                  <a:lnTo>
                    <a:pt x="7760" y="31699"/>
                  </a:lnTo>
                  <a:lnTo>
                    <a:pt x="15596" y="12655"/>
                  </a:lnTo>
                  <a:lnTo>
                    <a:pt x="18188" y="12669"/>
                  </a:lnTo>
                  <a:lnTo>
                    <a:pt x="26714" y="15509"/>
                  </a:lnTo>
                  <a:lnTo>
                    <a:pt x="34738" y="25943"/>
                  </a:lnTo>
                  <a:lnTo>
                    <a:pt x="57262" y="67582"/>
                  </a:lnTo>
                  <a:lnTo>
                    <a:pt x="73790" y="114420"/>
                  </a:lnTo>
                  <a:lnTo>
                    <a:pt x="95578" y="154401"/>
                  </a:lnTo>
                  <a:lnTo>
                    <a:pt x="124556" y="200879"/>
                  </a:lnTo>
                  <a:lnTo>
                    <a:pt x="127870" y="202710"/>
                  </a:lnTo>
                  <a:lnTo>
                    <a:pt x="131139" y="202873"/>
                  </a:lnTo>
                  <a:lnTo>
                    <a:pt x="134376" y="201924"/>
                  </a:lnTo>
                  <a:lnTo>
                    <a:pt x="140795" y="192402"/>
                  </a:lnTo>
                  <a:lnTo>
                    <a:pt x="155659" y="156883"/>
                  </a:lnTo>
                  <a:lnTo>
                    <a:pt x="159342" y="110631"/>
                  </a:lnTo>
                  <a:lnTo>
                    <a:pt x="159789" y="63441"/>
                  </a:lnTo>
                  <a:lnTo>
                    <a:pt x="159890" y="17764"/>
                  </a:lnTo>
                  <a:lnTo>
                    <a:pt x="159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4205"/>
            <p:cNvSpPr/>
            <p:nvPr>
              <p:custDataLst>
                <p:tags r:id="rId146"/>
              </p:custDataLst>
            </p:nvPr>
          </p:nvSpPr>
          <p:spPr>
            <a:xfrm>
              <a:off x="6943725" y="4611424"/>
              <a:ext cx="19051" cy="227277"/>
            </a:xfrm>
            <a:custGeom>
              <a:avLst/>
              <a:gdLst/>
              <a:ahLst/>
              <a:cxnLst/>
              <a:rect l="0" t="0" r="0" b="0"/>
              <a:pathLst>
                <a:path w="19051" h="2272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9182"/>
                  </a:lnTo>
                  <a:lnTo>
                    <a:pt x="8937" y="50507"/>
                  </a:lnTo>
                  <a:lnTo>
                    <a:pt x="9409" y="97932"/>
                  </a:lnTo>
                  <a:lnTo>
                    <a:pt x="16049" y="139402"/>
                  </a:lnTo>
                  <a:lnTo>
                    <a:pt x="18655" y="185888"/>
                  </a:lnTo>
                  <a:lnTo>
                    <a:pt x="19050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4206"/>
            <p:cNvSpPr/>
            <p:nvPr>
              <p:custDataLst>
                <p:tags r:id="rId147"/>
              </p:custDataLst>
            </p:nvPr>
          </p:nvSpPr>
          <p:spPr>
            <a:xfrm>
              <a:off x="6954967" y="4935667"/>
              <a:ext cx="40644" cy="54455"/>
            </a:xfrm>
            <a:custGeom>
              <a:avLst/>
              <a:gdLst/>
              <a:ahLst/>
              <a:cxnLst/>
              <a:rect l="0" t="0" r="0" b="0"/>
              <a:pathLst>
                <a:path w="40644" h="54455">
                  <a:moveTo>
                    <a:pt x="17333" y="17333"/>
                  </a:moveTo>
                  <a:lnTo>
                    <a:pt x="17333" y="17333"/>
                  </a:lnTo>
                  <a:lnTo>
                    <a:pt x="17333" y="0"/>
                  </a:lnTo>
                  <a:lnTo>
                    <a:pt x="16275" y="486"/>
                  </a:lnTo>
                  <a:lnTo>
                    <a:pt x="12277" y="3849"/>
                  </a:lnTo>
                  <a:lnTo>
                    <a:pt x="4076" y="16747"/>
                  </a:lnTo>
                  <a:lnTo>
                    <a:pt x="0" y="28919"/>
                  </a:lnTo>
                  <a:lnTo>
                    <a:pt x="1868" y="38710"/>
                  </a:lnTo>
                  <a:lnTo>
                    <a:pt x="6635" y="52130"/>
                  </a:lnTo>
                  <a:lnTo>
                    <a:pt x="8084" y="53230"/>
                  </a:lnTo>
                  <a:lnTo>
                    <a:pt x="12517" y="54454"/>
                  </a:lnTo>
                  <a:lnTo>
                    <a:pt x="15180" y="53723"/>
                  </a:lnTo>
                  <a:lnTo>
                    <a:pt x="27060" y="44943"/>
                  </a:lnTo>
                  <a:lnTo>
                    <a:pt x="39598" y="33017"/>
                  </a:lnTo>
                  <a:lnTo>
                    <a:pt x="40643" y="29906"/>
                  </a:lnTo>
                  <a:lnTo>
                    <a:pt x="40281" y="26773"/>
                  </a:lnTo>
                  <a:lnTo>
                    <a:pt x="37057" y="20471"/>
                  </a:lnTo>
                  <a:lnTo>
                    <a:pt x="26858" y="7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982"/>
          <p:cNvGrpSpPr/>
          <p:nvPr/>
        </p:nvGrpSpPr>
        <p:grpSpPr>
          <a:xfrm>
            <a:off x="7305675" y="4734317"/>
            <a:ext cx="418549" cy="298905"/>
            <a:chOff x="7305675" y="4734317"/>
            <a:chExt cx="418549" cy="298905"/>
          </a:xfrm>
        </p:grpSpPr>
        <p:sp>
          <p:nvSpPr>
            <p:cNvPr id="232" name="SMARTInkShape-4207"/>
            <p:cNvSpPr/>
            <p:nvPr>
              <p:custDataLst>
                <p:tags r:id="rId141"/>
              </p:custDataLst>
            </p:nvPr>
          </p:nvSpPr>
          <p:spPr>
            <a:xfrm>
              <a:off x="7477551" y="4744925"/>
              <a:ext cx="66250" cy="110167"/>
            </a:xfrm>
            <a:custGeom>
              <a:avLst/>
              <a:gdLst/>
              <a:ahLst/>
              <a:cxnLst/>
              <a:rect l="0" t="0" r="0" b="0"/>
              <a:pathLst>
                <a:path w="66250" h="110167">
                  <a:moveTo>
                    <a:pt x="47199" y="27100"/>
                  </a:moveTo>
                  <a:lnTo>
                    <a:pt x="47199" y="27100"/>
                  </a:lnTo>
                  <a:lnTo>
                    <a:pt x="47199" y="13843"/>
                  </a:lnTo>
                  <a:lnTo>
                    <a:pt x="46141" y="11912"/>
                  </a:lnTo>
                  <a:lnTo>
                    <a:pt x="44377" y="10625"/>
                  </a:lnTo>
                  <a:lnTo>
                    <a:pt x="39595" y="8136"/>
                  </a:lnTo>
                  <a:lnTo>
                    <a:pt x="29866" y="0"/>
                  </a:lnTo>
                  <a:lnTo>
                    <a:pt x="6841" y="20113"/>
                  </a:lnTo>
                  <a:lnTo>
                    <a:pt x="2804" y="29639"/>
                  </a:lnTo>
                  <a:lnTo>
                    <a:pt x="0" y="72277"/>
                  </a:lnTo>
                  <a:lnTo>
                    <a:pt x="758" y="94225"/>
                  </a:lnTo>
                  <a:lnTo>
                    <a:pt x="4686" y="103853"/>
                  </a:lnTo>
                  <a:lnTo>
                    <a:pt x="7215" y="106844"/>
                  </a:lnTo>
                  <a:lnTo>
                    <a:pt x="12848" y="110166"/>
                  </a:lnTo>
                  <a:lnTo>
                    <a:pt x="15832" y="108936"/>
                  </a:lnTo>
                  <a:lnTo>
                    <a:pt x="21969" y="101925"/>
                  </a:lnTo>
                  <a:lnTo>
                    <a:pt x="40864" y="67976"/>
                  </a:lnTo>
                  <a:lnTo>
                    <a:pt x="45948" y="43954"/>
                  </a:lnTo>
                  <a:lnTo>
                    <a:pt x="46828" y="33622"/>
                  </a:lnTo>
                  <a:lnTo>
                    <a:pt x="46952" y="33565"/>
                  </a:lnTo>
                  <a:lnTo>
                    <a:pt x="50014" y="66205"/>
                  </a:lnTo>
                  <a:lnTo>
                    <a:pt x="54736" y="84548"/>
                  </a:lnTo>
                  <a:lnTo>
                    <a:pt x="56331" y="99596"/>
                  </a:lnTo>
                  <a:lnTo>
                    <a:pt x="57520" y="100830"/>
                  </a:lnTo>
                  <a:lnTo>
                    <a:pt x="66249" y="103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4208"/>
            <p:cNvSpPr/>
            <p:nvPr>
              <p:custDataLst>
                <p:tags r:id="rId142"/>
              </p:custDataLst>
            </p:nvPr>
          </p:nvSpPr>
          <p:spPr>
            <a:xfrm>
              <a:off x="7305675" y="4734317"/>
              <a:ext cx="123526" cy="120849"/>
            </a:xfrm>
            <a:custGeom>
              <a:avLst/>
              <a:gdLst/>
              <a:ahLst/>
              <a:cxnLst/>
              <a:rect l="0" t="0" r="0" b="0"/>
              <a:pathLst>
                <a:path w="123526" h="12084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1445"/>
                  </a:lnTo>
                  <a:lnTo>
                    <a:pt x="0" y="84767"/>
                  </a:lnTo>
                  <a:lnTo>
                    <a:pt x="0" y="114709"/>
                  </a:lnTo>
                  <a:lnTo>
                    <a:pt x="1058" y="117616"/>
                  </a:lnTo>
                  <a:lnTo>
                    <a:pt x="2822" y="119556"/>
                  </a:lnTo>
                  <a:lnTo>
                    <a:pt x="5056" y="120848"/>
                  </a:lnTo>
                  <a:lnTo>
                    <a:pt x="7604" y="120651"/>
                  </a:lnTo>
                  <a:lnTo>
                    <a:pt x="13257" y="117610"/>
                  </a:lnTo>
                  <a:lnTo>
                    <a:pt x="25510" y="99431"/>
                  </a:lnTo>
                  <a:lnTo>
                    <a:pt x="45748" y="68653"/>
                  </a:lnTo>
                  <a:lnTo>
                    <a:pt x="47432" y="68921"/>
                  </a:lnTo>
                  <a:lnTo>
                    <a:pt x="52126" y="72042"/>
                  </a:lnTo>
                  <a:lnTo>
                    <a:pt x="54917" y="76956"/>
                  </a:lnTo>
                  <a:lnTo>
                    <a:pt x="55662" y="79748"/>
                  </a:lnTo>
                  <a:lnTo>
                    <a:pt x="88634" y="116711"/>
                  </a:lnTo>
                  <a:lnTo>
                    <a:pt x="92956" y="117893"/>
                  </a:lnTo>
                  <a:lnTo>
                    <a:pt x="103402" y="116384"/>
                  </a:lnTo>
                  <a:lnTo>
                    <a:pt x="116127" y="109585"/>
                  </a:lnTo>
                  <a:lnTo>
                    <a:pt x="120404" y="98228"/>
                  </a:lnTo>
                  <a:lnTo>
                    <a:pt x="123525" y="52338"/>
                  </a:lnTo>
                  <a:lnTo>
                    <a:pt x="122634" y="42093"/>
                  </a:lnTo>
                  <a:lnTo>
                    <a:pt x="116181" y="25484"/>
                  </a:lnTo>
                  <a:lnTo>
                    <a:pt x="106487" y="11495"/>
                  </a:lnTo>
                  <a:lnTo>
                    <a:pt x="105916" y="11766"/>
                  </a:lnTo>
                  <a:lnTo>
                    <a:pt x="104775" y="18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4209"/>
            <p:cNvSpPr/>
            <p:nvPr>
              <p:custDataLst>
                <p:tags r:id="rId143"/>
              </p:custDataLst>
            </p:nvPr>
          </p:nvSpPr>
          <p:spPr>
            <a:xfrm>
              <a:off x="7576413" y="4754299"/>
              <a:ext cx="80214" cy="278923"/>
            </a:xfrm>
            <a:custGeom>
              <a:avLst/>
              <a:gdLst/>
              <a:ahLst/>
              <a:cxnLst/>
              <a:rect l="0" t="0" r="0" b="0"/>
              <a:pathLst>
                <a:path w="80214" h="278923">
                  <a:moveTo>
                    <a:pt x="5487" y="8201"/>
                  </a:moveTo>
                  <a:lnTo>
                    <a:pt x="5487" y="8201"/>
                  </a:lnTo>
                  <a:lnTo>
                    <a:pt x="5487" y="0"/>
                  </a:lnTo>
                  <a:lnTo>
                    <a:pt x="5487" y="4125"/>
                  </a:lnTo>
                  <a:lnTo>
                    <a:pt x="0" y="22604"/>
                  </a:lnTo>
                  <a:lnTo>
                    <a:pt x="5212" y="66711"/>
                  </a:lnTo>
                  <a:lnTo>
                    <a:pt x="6361" y="69433"/>
                  </a:lnTo>
                  <a:lnTo>
                    <a:pt x="8187" y="71247"/>
                  </a:lnTo>
                  <a:lnTo>
                    <a:pt x="10462" y="72457"/>
                  </a:lnTo>
                  <a:lnTo>
                    <a:pt x="18634" y="70978"/>
                  </a:lnTo>
                  <a:lnTo>
                    <a:pt x="23777" y="69103"/>
                  </a:lnTo>
                  <a:lnTo>
                    <a:pt x="32312" y="61373"/>
                  </a:lnTo>
                  <a:lnTo>
                    <a:pt x="48648" y="39623"/>
                  </a:lnTo>
                  <a:lnTo>
                    <a:pt x="52938" y="18704"/>
                  </a:lnTo>
                  <a:lnTo>
                    <a:pt x="53108" y="63512"/>
                  </a:lnTo>
                  <a:lnTo>
                    <a:pt x="53111" y="103494"/>
                  </a:lnTo>
                  <a:lnTo>
                    <a:pt x="58168" y="138742"/>
                  </a:lnTo>
                  <a:lnTo>
                    <a:pt x="66369" y="179407"/>
                  </a:lnTo>
                  <a:lnTo>
                    <a:pt x="72075" y="218801"/>
                  </a:lnTo>
                  <a:lnTo>
                    <a:pt x="80213" y="255401"/>
                  </a:lnTo>
                  <a:lnTo>
                    <a:pt x="78210" y="263765"/>
                  </a:lnTo>
                  <a:lnTo>
                    <a:pt x="68301" y="277758"/>
                  </a:lnTo>
                  <a:lnTo>
                    <a:pt x="64297" y="278922"/>
                  </a:lnTo>
                  <a:lnTo>
                    <a:pt x="54202" y="277394"/>
                  </a:lnTo>
                  <a:lnTo>
                    <a:pt x="45482" y="270364"/>
                  </a:lnTo>
                  <a:lnTo>
                    <a:pt x="29020" y="249099"/>
                  </a:lnTo>
                  <a:lnTo>
                    <a:pt x="25423" y="226569"/>
                  </a:lnTo>
                  <a:lnTo>
                    <a:pt x="25989" y="214262"/>
                  </a:lnTo>
                  <a:lnTo>
                    <a:pt x="34062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4210"/>
            <p:cNvSpPr/>
            <p:nvPr>
              <p:custDataLst>
                <p:tags r:id="rId144"/>
              </p:custDataLst>
            </p:nvPr>
          </p:nvSpPr>
          <p:spPr>
            <a:xfrm>
              <a:off x="7686675" y="4753483"/>
              <a:ext cx="37549" cy="136114"/>
            </a:xfrm>
            <a:custGeom>
              <a:avLst/>
              <a:gdLst/>
              <a:ahLst/>
              <a:cxnLst/>
              <a:rect l="0" t="0" r="0" b="0"/>
              <a:pathLst>
                <a:path w="37549" h="136114">
                  <a:moveTo>
                    <a:pt x="28575" y="18542"/>
                  </a:moveTo>
                  <a:lnTo>
                    <a:pt x="28575" y="18542"/>
                  </a:lnTo>
                  <a:lnTo>
                    <a:pt x="33631" y="13486"/>
                  </a:lnTo>
                  <a:lnTo>
                    <a:pt x="36113" y="8181"/>
                  </a:lnTo>
                  <a:lnTo>
                    <a:pt x="36775" y="5285"/>
                  </a:lnTo>
                  <a:lnTo>
                    <a:pt x="36159" y="3354"/>
                  </a:lnTo>
                  <a:lnTo>
                    <a:pt x="34689" y="2067"/>
                  </a:lnTo>
                  <a:lnTo>
                    <a:pt x="29783" y="0"/>
                  </a:lnTo>
                  <a:lnTo>
                    <a:pt x="18373" y="7099"/>
                  </a:lnTo>
                  <a:lnTo>
                    <a:pt x="15423" y="7738"/>
                  </a:lnTo>
                  <a:lnTo>
                    <a:pt x="6217" y="13695"/>
                  </a:lnTo>
                  <a:lnTo>
                    <a:pt x="2763" y="22032"/>
                  </a:lnTo>
                  <a:lnTo>
                    <a:pt x="1842" y="27219"/>
                  </a:lnTo>
                  <a:lnTo>
                    <a:pt x="3641" y="35804"/>
                  </a:lnTo>
                  <a:lnTo>
                    <a:pt x="22439" y="67914"/>
                  </a:lnTo>
                  <a:lnTo>
                    <a:pt x="31813" y="78444"/>
                  </a:lnTo>
                  <a:lnTo>
                    <a:pt x="35306" y="87851"/>
                  </a:lnTo>
                  <a:lnTo>
                    <a:pt x="37548" y="106081"/>
                  </a:lnTo>
                  <a:lnTo>
                    <a:pt x="32880" y="121620"/>
                  </a:lnTo>
                  <a:lnTo>
                    <a:pt x="24794" y="134573"/>
                  </a:lnTo>
                  <a:lnTo>
                    <a:pt x="20762" y="136113"/>
                  </a:lnTo>
                  <a:lnTo>
                    <a:pt x="0" y="13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983"/>
          <p:cNvGrpSpPr/>
          <p:nvPr/>
        </p:nvGrpSpPr>
        <p:grpSpPr>
          <a:xfrm>
            <a:off x="8086725" y="4657725"/>
            <a:ext cx="161926" cy="235565"/>
            <a:chOff x="8086725" y="4657725"/>
            <a:chExt cx="161926" cy="235565"/>
          </a:xfrm>
        </p:grpSpPr>
        <p:sp>
          <p:nvSpPr>
            <p:cNvPr id="237" name="SMARTInkShape-4211"/>
            <p:cNvSpPr/>
            <p:nvPr>
              <p:custDataLst>
                <p:tags r:id="rId139"/>
              </p:custDataLst>
            </p:nvPr>
          </p:nvSpPr>
          <p:spPr>
            <a:xfrm>
              <a:off x="8163909" y="4657725"/>
              <a:ext cx="73235" cy="235565"/>
            </a:xfrm>
            <a:custGeom>
              <a:avLst/>
              <a:gdLst/>
              <a:ahLst/>
              <a:cxnLst/>
              <a:rect l="0" t="0" r="0" b="0"/>
              <a:pathLst>
                <a:path w="73235" h="235565">
                  <a:moveTo>
                    <a:pt x="37116" y="0"/>
                  </a:moveTo>
                  <a:lnTo>
                    <a:pt x="37116" y="0"/>
                  </a:lnTo>
                  <a:lnTo>
                    <a:pt x="32060" y="5056"/>
                  </a:lnTo>
                  <a:lnTo>
                    <a:pt x="29578" y="10361"/>
                  </a:lnTo>
                  <a:lnTo>
                    <a:pt x="22651" y="50113"/>
                  </a:lnTo>
                  <a:lnTo>
                    <a:pt x="10267" y="94880"/>
                  </a:lnTo>
                  <a:lnTo>
                    <a:pt x="2336" y="134297"/>
                  </a:lnTo>
                  <a:lnTo>
                    <a:pt x="0" y="173611"/>
                  </a:lnTo>
                  <a:lnTo>
                    <a:pt x="161" y="220267"/>
                  </a:lnTo>
                  <a:lnTo>
                    <a:pt x="4110" y="229483"/>
                  </a:lnTo>
                  <a:lnTo>
                    <a:pt x="7704" y="232363"/>
                  </a:lnTo>
                  <a:lnTo>
                    <a:pt x="17341" y="235564"/>
                  </a:lnTo>
                  <a:lnTo>
                    <a:pt x="21816" y="234302"/>
                  </a:lnTo>
                  <a:lnTo>
                    <a:pt x="45005" y="211386"/>
                  </a:lnTo>
                  <a:lnTo>
                    <a:pt x="57916" y="193278"/>
                  </a:lnTo>
                  <a:lnTo>
                    <a:pt x="63387" y="174507"/>
                  </a:lnTo>
                  <a:lnTo>
                    <a:pt x="61845" y="164695"/>
                  </a:lnTo>
                  <a:lnTo>
                    <a:pt x="59951" y="160597"/>
                  </a:lnTo>
                  <a:lnTo>
                    <a:pt x="57631" y="157864"/>
                  </a:lnTo>
                  <a:lnTo>
                    <a:pt x="52231" y="154828"/>
                  </a:lnTo>
                  <a:lnTo>
                    <a:pt x="49309" y="156135"/>
                  </a:lnTo>
                  <a:lnTo>
                    <a:pt x="40140" y="168089"/>
                  </a:lnTo>
                  <a:lnTo>
                    <a:pt x="30384" y="188268"/>
                  </a:lnTo>
                  <a:lnTo>
                    <a:pt x="28142" y="207815"/>
                  </a:lnTo>
                  <a:lnTo>
                    <a:pt x="29017" y="211568"/>
                  </a:lnTo>
                  <a:lnTo>
                    <a:pt x="30658" y="214071"/>
                  </a:lnTo>
                  <a:lnTo>
                    <a:pt x="32811" y="215739"/>
                  </a:lnTo>
                  <a:lnTo>
                    <a:pt x="45953" y="218087"/>
                  </a:lnTo>
                  <a:lnTo>
                    <a:pt x="54449" y="215814"/>
                  </a:lnTo>
                  <a:lnTo>
                    <a:pt x="68527" y="205731"/>
                  </a:lnTo>
                  <a:lnTo>
                    <a:pt x="72243" y="199738"/>
                  </a:lnTo>
                  <a:lnTo>
                    <a:pt x="73234" y="196659"/>
                  </a:lnTo>
                  <a:lnTo>
                    <a:pt x="72836" y="193547"/>
                  </a:lnTo>
                  <a:lnTo>
                    <a:pt x="56166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4212"/>
            <p:cNvSpPr/>
            <p:nvPr>
              <p:custDataLst>
                <p:tags r:id="rId140"/>
              </p:custDataLst>
            </p:nvPr>
          </p:nvSpPr>
          <p:spPr>
            <a:xfrm>
              <a:off x="8086725" y="4724400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117" y="31555"/>
                  </a:lnTo>
                  <a:lnTo>
                    <a:pt x="47925" y="20491"/>
                  </a:lnTo>
                  <a:lnTo>
                    <a:pt x="93349" y="12788"/>
                  </a:lnTo>
                  <a:lnTo>
                    <a:pt x="133610" y="9434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SMARTInkShape-Group984"/>
          <p:cNvGrpSpPr/>
          <p:nvPr/>
        </p:nvGrpSpPr>
        <p:grpSpPr>
          <a:xfrm>
            <a:off x="8568599" y="4670383"/>
            <a:ext cx="337277" cy="405699"/>
            <a:chOff x="8568599" y="4670383"/>
            <a:chExt cx="337277" cy="405699"/>
          </a:xfrm>
        </p:grpSpPr>
        <p:sp>
          <p:nvSpPr>
            <p:cNvPr id="240" name="SMARTInkShape-4213"/>
            <p:cNvSpPr/>
            <p:nvPr>
              <p:custDataLst>
                <p:tags r:id="rId136"/>
              </p:custDataLst>
            </p:nvPr>
          </p:nvSpPr>
          <p:spPr>
            <a:xfrm>
              <a:off x="8752287" y="4772025"/>
              <a:ext cx="153589" cy="19051"/>
            </a:xfrm>
            <a:custGeom>
              <a:avLst/>
              <a:gdLst/>
              <a:ahLst/>
              <a:cxnLst/>
              <a:rect l="0" t="0" r="0" b="0"/>
              <a:pathLst>
                <a:path w="153589" h="19051">
                  <a:moveTo>
                    <a:pt x="20238" y="19050"/>
                  </a:moveTo>
                  <a:lnTo>
                    <a:pt x="20238" y="19050"/>
                  </a:lnTo>
                  <a:lnTo>
                    <a:pt x="0" y="19050"/>
                  </a:lnTo>
                  <a:lnTo>
                    <a:pt x="40983" y="16228"/>
                  </a:lnTo>
                  <a:lnTo>
                    <a:pt x="81649" y="10408"/>
                  </a:lnTo>
                  <a:lnTo>
                    <a:pt x="123522" y="9641"/>
                  </a:lnTo>
                  <a:lnTo>
                    <a:pt x="153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4214"/>
            <p:cNvSpPr/>
            <p:nvPr>
              <p:custDataLst>
                <p:tags r:id="rId137"/>
              </p:custDataLst>
            </p:nvPr>
          </p:nvSpPr>
          <p:spPr>
            <a:xfrm>
              <a:off x="8568599" y="4795889"/>
              <a:ext cx="80038" cy="280193"/>
            </a:xfrm>
            <a:custGeom>
              <a:avLst/>
              <a:gdLst/>
              <a:ahLst/>
              <a:cxnLst/>
              <a:rect l="0" t="0" r="0" b="0"/>
              <a:pathLst>
                <a:path w="80038" h="280193">
                  <a:moveTo>
                    <a:pt x="70576" y="23761"/>
                  </a:moveTo>
                  <a:lnTo>
                    <a:pt x="70576" y="23761"/>
                  </a:lnTo>
                  <a:lnTo>
                    <a:pt x="64031" y="11726"/>
                  </a:lnTo>
                  <a:lnTo>
                    <a:pt x="63038" y="11505"/>
                  </a:lnTo>
                  <a:lnTo>
                    <a:pt x="62376" y="12415"/>
                  </a:lnTo>
                  <a:lnTo>
                    <a:pt x="60875" y="11964"/>
                  </a:lnTo>
                  <a:lnTo>
                    <a:pt x="42854" y="819"/>
                  </a:lnTo>
                  <a:lnTo>
                    <a:pt x="37278" y="0"/>
                  </a:lnTo>
                  <a:lnTo>
                    <a:pt x="25438" y="1912"/>
                  </a:lnTo>
                  <a:lnTo>
                    <a:pt x="15943" y="9111"/>
                  </a:lnTo>
                  <a:lnTo>
                    <a:pt x="1223" y="30980"/>
                  </a:lnTo>
                  <a:lnTo>
                    <a:pt x="0" y="37040"/>
                  </a:lnTo>
                  <a:lnTo>
                    <a:pt x="1462" y="49418"/>
                  </a:lnTo>
                  <a:lnTo>
                    <a:pt x="8235" y="63230"/>
                  </a:lnTo>
                  <a:lnTo>
                    <a:pt x="22001" y="74026"/>
                  </a:lnTo>
                  <a:lnTo>
                    <a:pt x="27609" y="75263"/>
                  </a:lnTo>
                  <a:lnTo>
                    <a:pt x="39485" y="73814"/>
                  </a:lnTo>
                  <a:lnTo>
                    <a:pt x="63298" y="64261"/>
                  </a:lnTo>
                  <a:lnTo>
                    <a:pt x="71928" y="58342"/>
                  </a:lnTo>
                  <a:lnTo>
                    <a:pt x="74652" y="54223"/>
                  </a:lnTo>
                  <a:lnTo>
                    <a:pt x="79384" y="36461"/>
                  </a:lnTo>
                  <a:lnTo>
                    <a:pt x="79623" y="36461"/>
                  </a:lnTo>
                  <a:lnTo>
                    <a:pt x="80037" y="51879"/>
                  </a:lnTo>
                  <a:lnTo>
                    <a:pt x="74601" y="83761"/>
                  </a:lnTo>
                  <a:lnTo>
                    <a:pt x="78701" y="126904"/>
                  </a:lnTo>
                  <a:lnTo>
                    <a:pt x="79686" y="162272"/>
                  </a:lnTo>
                  <a:lnTo>
                    <a:pt x="77156" y="200620"/>
                  </a:lnTo>
                  <a:lnTo>
                    <a:pt x="69326" y="244215"/>
                  </a:lnTo>
                  <a:lnTo>
                    <a:pt x="54288" y="272468"/>
                  </a:lnTo>
                  <a:lnTo>
                    <a:pt x="51251" y="275290"/>
                  </a:lnTo>
                  <a:lnTo>
                    <a:pt x="42231" y="278426"/>
                  </a:lnTo>
                  <a:lnTo>
                    <a:pt x="25254" y="280192"/>
                  </a:lnTo>
                  <a:lnTo>
                    <a:pt x="20253" y="276207"/>
                  </a:lnTo>
                  <a:lnTo>
                    <a:pt x="11874" y="260490"/>
                  </a:lnTo>
                  <a:lnTo>
                    <a:pt x="6263" y="237954"/>
                  </a:lnTo>
                  <a:lnTo>
                    <a:pt x="13426" y="195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4215"/>
            <p:cNvSpPr/>
            <p:nvPr>
              <p:custDataLst>
                <p:tags r:id="rId138"/>
              </p:custDataLst>
            </p:nvPr>
          </p:nvSpPr>
          <p:spPr>
            <a:xfrm>
              <a:off x="8687471" y="4670383"/>
              <a:ext cx="151204" cy="246924"/>
            </a:xfrm>
            <a:custGeom>
              <a:avLst/>
              <a:gdLst/>
              <a:ahLst/>
              <a:cxnLst/>
              <a:rect l="0" t="0" r="0" b="0"/>
              <a:pathLst>
                <a:path w="151204" h="246924">
                  <a:moveTo>
                    <a:pt x="8854" y="177842"/>
                  </a:moveTo>
                  <a:lnTo>
                    <a:pt x="8854" y="177842"/>
                  </a:lnTo>
                  <a:lnTo>
                    <a:pt x="3366" y="177842"/>
                  </a:lnTo>
                  <a:lnTo>
                    <a:pt x="5709" y="177842"/>
                  </a:lnTo>
                  <a:lnTo>
                    <a:pt x="10278" y="175020"/>
                  </a:lnTo>
                  <a:lnTo>
                    <a:pt x="15837" y="171297"/>
                  </a:lnTo>
                  <a:lnTo>
                    <a:pt x="36219" y="163653"/>
                  </a:lnTo>
                  <a:lnTo>
                    <a:pt x="39798" y="160974"/>
                  </a:lnTo>
                  <a:lnTo>
                    <a:pt x="51068" y="145961"/>
                  </a:lnTo>
                  <a:lnTo>
                    <a:pt x="51813" y="142830"/>
                  </a:lnTo>
                  <a:lnTo>
                    <a:pt x="51252" y="139684"/>
                  </a:lnTo>
                  <a:lnTo>
                    <a:pt x="49820" y="136528"/>
                  </a:lnTo>
                  <a:lnTo>
                    <a:pt x="47807" y="134425"/>
                  </a:lnTo>
                  <a:lnTo>
                    <a:pt x="42747" y="132087"/>
                  </a:lnTo>
                  <a:lnTo>
                    <a:pt x="39916" y="133580"/>
                  </a:lnTo>
                  <a:lnTo>
                    <a:pt x="6976" y="175046"/>
                  </a:lnTo>
                  <a:lnTo>
                    <a:pt x="1596" y="198886"/>
                  </a:lnTo>
                  <a:lnTo>
                    <a:pt x="0" y="215945"/>
                  </a:lnTo>
                  <a:lnTo>
                    <a:pt x="1893" y="220177"/>
                  </a:lnTo>
                  <a:lnTo>
                    <a:pt x="9641" y="227703"/>
                  </a:lnTo>
                  <a:lnTo>
                    <a:pt x="20140" y="231752"/>
                  </a:lnTo>
                  <a:lnTo>
                    <a:pt x="25903" y="232832"/>
                  </a:lnTo>
                  <a:lnTo>
                    <a:pt x="35128" y="231209"/>
                  </a:lnTo>
                  <a:lnTo>
                    <a:pt x="43814" y="225903"/>
                  </a:lnTo>
                  <a:lnTo>
                    <a:pt x="72440" y="198686"/>
                  </a:lnTo>
                  <a:lnTo>
                    <a:pt x="101019" y="155133"/>
                  </a:lnTo>
                  <a:lnTo>
                    <a:pt x="124877" y="110685"/>
                  </a:lnTo>
                  <a:lnTo>
                    <a:pt x="134473" y="71018"/>
                  </a:lnTo>
                  <a:lnTo>
                    <a:pt x="149065" y="24204"/>
                  </a:lnTo>
                  <a:lnTo>
                    <a:pt x="150545" y="17483"/>
                  </a:lnTo>
                  <a:lnTo>
                    <a:pt x="151203" y="7441"/>
                  </a:lnTo>
                  <a:lnTo>
                    <a:pt x="150319" y="3916"/>
                  </a:lnTo>
                  <a:lnTo>
                    <a:pt x="148673" y="1566"/>
                  </a:lnTo>
                  <a:lnTo>
                    <a:pt x="146517" y="0"/>
                  </a:lnTo>
                  <a:lnTo>
                    <a:pt x="144021" y="1073"/>
                  </a:lnTo>
                  <a:lnTo>
                    <a:pt x="138425" y="7908"/>
                  </a:lnTo>
                  <a:lnTo>
                    <a:pt x="129325" y="28713"/>
                  </a:lnTo>
                  <a:lnTo>
                    <a:pt x="123315" y="71793"/>
                  </a:lnTo>
                  <a:lnTo>
                    <a:pt x="115856" y="115423"/>
                  </a:lnTo>
                  <a:lnTo>
                    <a:pt x="109012" y="155164"/>
                  </a:lnTo>
                  <a:lnTo>
                    <a:pt x="105558" y="196405"/>
                  </a:lnTo>
                  <a:lnTo>
                    <a:pt x="109591" y="226969"/>
                  </a:lnTo>
                  <a:lnTo>
                    <a:pt x="117488" y="244374"/>
                  </a:lnTo>
                  <a:lnTo>
                    <a:pt x="121494" y="246539"/>
                  </a:lnTo>
                  <a:lnTo>
                    <a:pt x="126280" y="246923"/>
                  </a:lnTo>
                  <a:lnTo>
                    <a:pt x="131588" y="246121"/>
                  </a:lnTo>
                  <a:lnTo>
                    <a:pt x="135126" y="244528"/>
                  </a:lnTo>
                  <a:lnTo>
                    <a:pt x="137486" y="242407"/>
                  </a:lnTo>
                  <a:lnTo>
                    <a:pt x="139059" y="239936"/>
                  </a:lnTo>
                  <a:lnTo>
                    <a:pt x="142204" y="1968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SMARTInkShape-4216"/>
          <p:cNvSpPr/>
          <p:nvPr>
            <p:custDataLst>
              <p:tags r:id="rId7"/>
            </p:custDataLst>
          </p:nvPr>
        </p:nvSpPr>
        <p:spPr>
          <a:xfrm>
            <a:off x="9701588" y="4735088"/>
            <a:ext cx="109163" cy="225272"/>
          </a:xfrm>
          <a:custGeom>
            <a:avLst/>
            <a:gdLst/>
            <a:ahLst/>
            <a:cxnLst/>
            <a:rect l="0" t="0" r="0" b="0"/>
            <a:pathLst>
              <a:path w="109163" h="225272">
                <a:moveTo>
                  <a:pt x="109162" y="160762"/>
                </a:moveTo>
                <a:lnTo>
                  <a:pt x="109162" y="160762"/>
                </a:lnTo>
                <a:lnTo>
                  <a:pt x="109162" y="168963"/>
                </a:lnTo>
                <a:lnTo>
                  <a:pt x="104105" y="164838"/>
                </a:lnTo>
                <a:lnTo>
                  <a:pt x="81716" y="137749"/>
                </a:lnTo>
                <a:lnTo>
                  <a:pt x="62104" y="93565"/>
                </a:lnTo>
                <a:lnTo>
                  <a:pt x="47853" y="47451"/>
                </a:lnTo>
                <a:lnTo>
                  <a:pt x="49458" y="32438"/>
                </a:lnTo>
                <a:lnTo>
                  <a:pt x="56312" y="12086"/>
                </a:lnTo>
                <a:lnTo>
                  <a:pt x="60170" y="7669"/>
                </a:lnTo>
                <a:lnTo>
                  <a:pt x="70102" y="2762"/>
                </a:lnTo>
                <a:lnTo>
                  <a:pt x="87592" y="0"/>
                </a:lnTo>
                <a:lnTo>
                  <a:pt x="91607" y="2787"/>
                </a:lnTo>
                <a:lnTo>
                  <a:pt x="96068" y="14351"/>
                </a:lnTo>
                <a:lnTo>
                  <a:pt x="98579" y="38712"/>
                </a:lnTo>
                <a:lnTo>
                  <a:pt x="93523" y="56776"/>
                </a:lnTo>
                <a:lnTo>
                  <a:pt x="73629" y="97170"/>
                </a:lnTo>
                <a:lnTo>
                  <a:pt x="38979" y="143903"/>
                </a:lnTo>
                <a:lnTo>
                  <a:pt x="19490" y="167271"/>
                </a:lnTo>
                <a:lnTo>
                  <a:pt x="9956" y="187448"/>
                </a:lnTo>
                <a:lnTo>
                  <a:pt x="4041" y="193789"/>
                </a:lnTo>
                <a:lnTo>
                  <a:pt x="982" y="195480"/>
                </a:lnTo>
                <a:lnTo>
                  <a:pt x="0" y="197666"/>
                </a:lnTo>
                <a:lnTo>
                  <a:pt x="404" y="200181"/>
                </a:lnTo>
                <a:lnTo>
                  <a:pt x="1731" y="202916"/>
                </a:lnTo>
                <a:lnTo>
                  <a:pt x="3675" y="204740"/>
                </a:lnTo>
                <a:lnTo>
                  <a:pt x="8657" y="206767"/>
                </a:lnTo>
                <a:lnTo>
                  <a:pt x="27024" y="209125"/>
                </a:lnTo>
                <a:lnTo>
                  <a:pt x="39551" y="214838"/>
                </a:lnTo>
                <a:lnTo>
                  <a:pt x="54081" y="218060"/>
                </a:lnTo>
                <a:lnTo>
                  <a:pt x="56567" y="220127"/>
                </a:lnTo>
                <a:lnTo>
                  <a:pt x="58223" y="222563"/>
                </a:lnTo>
                <a:lnTo>
                  <a:pt x="65708" y="225271"/>
                </a:lnTo>
                <a:lnTo>
                  <a:pt x="90112" y="2179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5" name="SMARTInkShape-Group987"/>
          <p:cNvGrpSpPr/>
          <p:nvPr/>
        </p:nvGrpSpPr>
        <p:grpSpPr>
          <a:xfrm>
            <a:off x="1557682" y="5326192"/>
            <a:ext cx="880719" cy="391691"/>
            <a:chOff x="1557682" y="5326192"/>
            <a:chExt cx="880719" cy="391691"/>
          </a:xfrm>
        </p:grpSpPr>
        <p:sp>
          <p:nvSpPr>
            <p:cNvPr id="245" name="SMARTInkShape-4217"/>
            <p:cNvSpPr/>
            <p:nvPr>
              <p:custDataLst>
                <p:tags r:id="rId126"/>
              </p:custDataLst>
            </p:nvPr>
          </p:nvSpPr>
          <p:spPr>
            <a:xfrm>
              <a:off x="2428875" y="55340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6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4218"/>
            <p:cNvSpPr/>
            <p:nvPr>
              <p:custDataLst>
                <p:tags r:id="rId127"/>
              </p:custDataLst>
            </p:nvPr>
          </p:nvSpPr>
          <p:spPr>
            <a:xfrm>
              <a:off x="2428875" y="54292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4219"/>
            <p:cNvSpPr/>
            <p:nvPr>
              <p:custDataLst>
                <p:tags r:id="rId128"/>
              </p:custDataLst>
            </p:nvPr>
          </p:nvSpPr>
          <p:spPr>
            <a:xfrm>
              <a:off x="1857375" y="5619750"/>
              <a:ext cx="409576" cy="62207"/>
            </a:xfrm>
            <a:custGeom>
              <a:avLst/>
              <a:gdLst/>
              <a:ahLst/>
              <a:cxnLst/>
              <a:rect l="0" t="0" r="0" b="0"/>
              <a:pathLst>
                <a:path w="409576" h="62207">
                  <a:moveTo>
                    <a:pt x="0" y="57150"/>
                  </a:moveTo>
                  <a:lnTo>
                    <a:pt x="0" y="57150"/>
                  </a:lnTo>
                  <a:lnTo>
                    <a:pt x="10113" y="62206"/>
                  </a:lnTo>
                  <a:lnTo>
                    <a:pt x="23545" y="61866"/>
                  </a:lnTo>
                  <a:lnTo>
                    <a:pt x="69586" y="52369"/>
                  </a:lnTo>
                  <a:lnTo>
                    <a:pt x="114684" y="45428"/>
                  </a:lnTo>
                  <a:lnTo>
                    <a:pt x="152476" y="39547"/>
                  </a:lnTo>
                  <a:lnTo>
                    <a:pt x="186054" y="33472"/>
                  </a:lnTo>
                  <a:lnTo>
                    <a:pt x="218863" y="30752"/>
                  </a:lnTo>
                  <a:lnTo>
                    <a:pt x="253906" y="28484"/>
                  </a:lnTo>
                  <a:lnTo>
                    <a:pt x="291484" y="22316"/>
                  </a:lnTo>
                  <a:lnTo>
                    <a:pt x="332626" y="16873"/>
                  </a:lnTo>
                  <a:lnTo>
                    <a:pt x="409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4220"/>
            <p:cNvSpPr/>
            <p:nvPr>
              <p:custDataLst>
                <p:tags r:id="rId129"/>
              </p:custDataLst>
            </p:nvPr>
          </p:nvSpPr>
          <p:spPr>
            <a:xfrm>
              <a:off x="1571625" y="5610225"/>
              <a:ext cx="742951" cy="57151"/>
            </a:xfrm>
            <a:custGeom>
              <a:avLst/>
              <a:gdLst/>
              <a:ahLst/>
              <a:cxnLst/>
              <a:rect l="0" t="0" r="0" b="0"/>
              <a:pathLst>
                <a:path w="742951" h="57151">
                  <a:moveTo>
                    <a:pt x="0" y="57150"/>
                  </a:moveTo>
                  <a:lnTo>
                    <a:pt x="0" y="57150"/>
                  </a:lnTo>
                  <a:lnTo>
                    <a:pt x="44829" y="52094"/>
                  </a:lnTo>
                  <a:lnTo>
                    <a:pt x="90541" y="43893"/>
                  </a:lnTo>
                  <a:lnTo>
                    <a:pt x="134189" y="39817"/>
                  </a:lnTo>
                  <a:lnTo>
                    <a:pt x="173933" y="33553"/>
                  </a:lnTo>
                  <a:lnTo>
                    <a:pt x="212520" y="30049"/>
                  </a:lnTo>
                  <a:lnTo>
                    <a:pt x="255821" y="23956"/>
                  </a:lnTo>
                  <a:lnTo>
                    <a:pt x="302165" y="20504"/>
                  </a:lnTo>
                  <a:lnTo>
                    <a:pt x="336437" y="16874"/>
                  </a:lnTo>
                  <a:lnTo>
                    <a:pt x="372836" y="12791"/>
                  </a:lnTo>
                  <a:lnTo>
                    <a:pt x="410180" y="10976"/>
                  </a:lnTo>
                  <a:lnTo>
                    <a:pt x="445122" y="10170"/>
                  </a:lnTo>
                  <a:lnTo>
                    <a:pt x="478290" y="9812"/>
                  </a:lnTo>
                  <a:lnTo>
                    <a:pt x="510671" y="9652"/>
                  </a:lnTo>
                  <a:lnTo>
                    <a:pt x="542701" y="6759"/>
                  </a:lnTo>
                  <a:lnTo>
                    <a:pt x="574575" y="4063"/>
                  </a:lnTo>
                  <a:lnTo>
                    <a:pt x="606381" y="6391"/>
                  </a:lnTo>
                  <a:lnTo>
                    <a:pt x="643800" y="5310"/>
                  </a:lnTo>
                  <a:lnTo>
                    <a:pt x="681950" y="2361"/>
                  </a:lnTo>
                  <a:lnTo>
                    <a:pt x="722994" y="699"/>
                  </a:lnTo>
                  <a:lnTo>
                    <a:pt x="742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4221"/>
            <p:cNvSpPr/>
            <p:nvPr>
              <p:custDataLst>
                <p:tags r:id="rId130"/>
              </p:custDataLst>
            </p:nvPr>
          </p:nvSpPr>
          <p:spPr>
            <a:xfrm>
              <a:off x="2105025" y="5353558"/>
              <a:ext cx="111504" cy="199518"/>
            </a:xfrm>
            <a:custGeom>
              <a:avLst/>
              <a:gdLst/>
              <a:ahLst/>
              <a:cxnLst/>
              <a:rect l="0" t="0" r="0" b="0"/>
              <a:pathLst>
                <a:path w="111504" h="199518">
                  <a:moveTo>
                    <a:pt x="28575" y="18542"/>
                  </a:moveTo>
                  <a:lnTo>
                    <a:pt x="28575" y="18542"/>
                  </a:lnTo>
                  <a:lnTo>
                    <a:pt x="28575" y="13486"/>
                  </a:lnTo>
                  <a:lnTo>
                    <a:pt x="31397" y="8181"/>
                  </a:lnTo>
                  <a:lnTo>
                    <a:pt x="33631" y="5285"/>
                  </a:lnTo>
                  <a:lnTo>
                    <a:pt x="41758" y="2067"/>
                  </a:lnTo>
                  <a:lnTo>
                    <a:pt x="59166" y="0"/>
                  </a:lnTo>
                  <a:lnTo>
                    <a:pt x="85888" y="7197"/>
                  </a:lnTo>
                  <a:lnTo>
                    <a:pt x="95675" y="12794"/>
                  </a:lnTo>
                  <a:lnTo>
                    <a:pt x="98709" y="17885"/>
                  </a:lnTo>
                  <a:lnTo>
                    <a:pt x="102078" y="32009"/>
                  </a:lnTo>
                  <a:lnTo>
                    <a:pt x="100755" y="46046"/>
                  </a:lnTo>
                  <a:lnTo>
                    <a:pt x="96638" y="58283"/>
                  </a:lnTo>
                  <a:lnTo>
                    <a:pt x="91281" y="67249"/>
                  </a:lnTo>
                  <a:lnTo>
                    <a:pt x="66126" y="87116"/>
                  </a:lnTo>
                  <a:lnTo>
                    <a:pt x="40208" y="102645"/>
                  </a:lnTo>
                  <a:lnTo>
                    <a:pt x="41622" y="104244"/>
                  </a:lnTo>
                  <a:lnTo>
                    <a:pt x="87992" y="131671"/>
                  </a:lnTo>
                  <a:lnTo>
                    <a:pt x="104859" y="144254"/>
                  </a:lnTo>
                  <a:lnTo>
                    <a:pt x="110104" y="151320"/>
                  </a:lnTo>
                  <a:lnTo>
                    <a:pt x="111503" y="154686"/>
                  </a:lnTo>
                  <a:lnTo>
                    <a:pt x="110234" y="164070"/>
                  </a:lnTo>
                  <a:lnTo>
                    <a:pt x="108415" y="169535"/>
                  </a:lnTo>
                  <a:lnTo>
                    <a:pt x="95103" y="178430"/>
                  </a:lnTo>
                  <a:lnTo>
                    <a:pt x="69454" y="186567"/>
                  </a:lnTo>
                  <a:lnTo>
                    <a:pt x="0" y="199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4222"/>
            <p:cNvSpPr/>
            <p:nvPr>
              <p:custDataLst>
                <p:tags r:id="rId131"/>
              </p:custDataLst>
            </p:nvPr>
          </p:nvSpPr>
          <p:spPr>
            <a:xfrm>
              <a:off x="1849187" y="5450404"/>
              <a:ext cx="111051" cy="267479"/>
            </a:xfrm>
            <a:custGeom>
              <a:avLst/>
              <a:gdLst/>
              <a:ahLst/>
              <a:cxnLst/>
              <a:rect l="0" t="0" r="0" b="0"/>
              <a:pathLst>
                <a:path w="111051" h="267479">
                  <a:moveTo>
                    <a:pt x="55813" y="55046"/>
                  </a:moveTo>
                  <a:lnTo>
                    <a:pt x="55813" y="55046"/>
                  </a:lnTo>
                  <a:lnTo>
                    <a:pt x="55813" y="49990"/>
                  </a:lnTo>
                  <a:lnTo>
                    <a:pt x="52991" y="44685"/>
                  </a:lnTo>
                  <a:lnTo>
                    <a:pt x="50757" y="41789"/>
                  </a:lnTo>
                  <a:lnTo>
                    <a:pt x="48209" y="40916"/>
                  </a:lnTo>
                  <a:lnTo>
                    <a:pt x="45452" y="41393"/>
                  </a:lnTo>
                  <a:lnTo>
                    <a:pt x="42555" y="42769"/>
                  </a:lnTo>
                  <a:lnTo>
                    <a:pt x="40625" y="45803"/>
                  </a:lnTo>
                  <a:lnTo>
                    <a:pt x="29450" y="89654"/>
                  </a:lnTo>
                  <a:lnTo>
                    <a:pt x="22619" y="135613"/>
                  </a:lnTo>
                  <a:lnTo>
                    <a:pt x="10820" y="180178"/>
                  </a:lnTo>
                  <a:lnTo>
                    <a:pt x="8708" y="222285"/>
                  </a:lnTo>
                  <a:lnTo>
                    <a:pt x="7232" y="248556"/>
                  </a:lnTo>
                  <a:lnTo>
                    <a:pt x="0" y="267331"/>
                  </a:lnTo>
                  <a:lnTo>
                    <a:pt x="613" y="267478"/>
                  </a:lnTo>
                  <a:lnTo>
                    <a:pt x="4116" y="261996"/>
                  </a:lnTo>
                  <a:lnTo>
                    <a:pt x="12887" y="215906"/>
                  </a:lnTo>
                  <a:lnTo>
                    <a:pt x="17818" y="176544"/>
                  </a:lnTo>
                  <a:lnTo>
                    <a:pt x="25035" y="138200"/>
                  </a:lnTo>
                  <a:lnTo>
                    <a:pt x="36955" y="99027"/>
                  </a:lnTo>
                  <a:lnTo>
                    <a:pt x="49501" y="56208"/>
                  </a:lnTo>
                  <a:lnTo>
                    <a:pt x="57804" y="20758"/>
                  </a:lnTo>
                  <a:lnTo>
                    <a:pt x="60315" y="16312"/>
                  </a:lnTo>
                  <a:lnTo>
                    <a:pt x="73963" y="4998"/>
                  </a:lnTo>
                  <a:lnTo>
                    <a:pt x="86356" y="0"/>
                  </a:lnTo>
                  <a:lnTo>
                    <a:pt x="89933" y="357"/>
                  </a:lnTo>
                  <a:lnTo>
                    <a:pt x="96730" y="3576"/>
                  </a:lnTo>
                  <a:lnTo>
                    <a:pt x="106507" y="21451"/>
                  </a:lnTo>
                  <a:lnTo>
                    <a:pt x="111050" y="46856"/>
                  </a:lnTo>
                  <a:lnTo>
                    <a:pt x="107340" y="69435"/>
                  </a:lnTo>
                  <a:lnTo>
                    <a:pt x="90058" y="94969"/>
                  </a:lnTo>
                  <a:lnTo>
                    <a:pt x="82322" y="103834"/>
                  </a:lnTo>
                  <a:lnTo>
                    <a:pt x="55813" y="112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4223"/>
            <p:cNvSpPr/>
            <p:nvPr>
              <p:custDataLst>
                <p:tags r:id="rId132"/>
              </p:custDataLst>
            </p:nvPr>
          </p:nvSpPr>
          <p:spPr>
            <a:xfrm>
              <a:off x="1771650" y="5444057"/>
              <a:ext cx="57151" cy="118544"/>
            </a:xfrm>
            <a:custGeom>
              <a:avLst/>
              <a:gdLst/>
              <a:ahLst/>
              <a:cxnLst/>
              <a:rect l="0" t="0" r="0" b="0"/>
              <a:pathLst>
                <a:path w="57151" h="118544">
                  <a:moveTo>
                    <a:pt x="0" y="42343"/>
                  </a:moveTo>
                  <a:lnTo>
                    <a:pt x="0" y="42343"/>
                  </a:lnTo>
                  <a:lnTo>
                    <a:pt x="5056" y="42343"/>
                  </a:lnTo>
                  <a:lnTo>
                    <a:pt x="10361" y="39521"/>
                  </a:lnTo>
                  <a:lnTo>
                    <a:pt x="40000" y="19953"/>
                  </a:lnTo>
                  <a:lnTo>
                    <a:pt x="44236" y="13695"/>
                  </a:lnTo>
                  <a:lnTo>
                    <a:pt x="46621" y="4221"/>
                  </a:lnTo>
                  <a:lnTo>
                    <a:pt x="46955" y="1053"/>
                  </a:lnTo>
                  <a:lnTo>
                    <a:pt x="46120" y="0"/>
                  </a:lnTo>
                  <a:lnTo>
                    <a:pt x="44505" y="356"/>
                  </a:lnTo>
                  <a:lnTo>
                    <a:pt x="30281" y="12393"/>
                  </a:lnTo>
                  <a:lnTo>
                    <a:pt x="11430" y="33801"/>
                  </a:lnTo>
                  <a:lnTo>
                    <a:pt x="7620" y="39823"/>
                  </a:lnTo>
                  <a:lnTo>
                    <a:pt x="2258" y="68526"/>
                  </a:lnTo>
                  <a:lnTo>
                    <a:pt x="5725" y="98785"/>
                  </a:lnTo>
                  <a:lnTo>
                    <a:pt x="9109" y="105371"/>
                  </a:lnTo>
                  <a:lnTo>
                    <a:pt x="13481" y="109762"/>
                  </a:lnTo>
                  <a:lnTo>
                    <a:pt x="18512" y="112689"/>
                  </a:lnTo>
                  <a:lnTo>
                    <a:pt x="57150" y="118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4224"/>
            <p:cNvSpPr/>
            <p:nvPr>
              <p:custDataLst>
                <p:tags r:id="rId133"/>
              </p:custDataLst>
            </p:nvPr>
          </p:nvSpPr>
          <p:spPr>
            <a:xfrm>
              <a:off x="1670912" y="5448300"/>
              <a:ext cx="100739" cy="9526"/>
            </a:xfrm>
            <a:custGeom>
              <a:avLst/>
              <a:gdLst/>
              <a:ahLst/>
              <a:cxnLst/>
              <a:rect l="0" t="0" r="0" b="0"/>
              <a:pathLst>
                <a:path w="100739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21571" y="8467"/>
                  </a:lnTo>
                  <a:lnTo>
                    <a:pt x="63502" y="1324"/>
                  </a:lnTo>
                  <a:lnTo>
                    <a:pt x="100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4225"/>
            <p:cNvSpPr/>
            <p:nvPr>
              <p:custDataLst>
                <p:tags r:id="rId134"/>
              </p:custDataLst>
            </p:nvPr>
          </p:nvSpPr>
          <p:spPr>
            <a:xfrm>
              <a:off x="1706918" y="5334000"/>
              <a:ext cx="36158" cy="244295"/>
            </a:xfrm>
            <a:custGeom>
              <a:avLst/>
              <a:gdLst/>
              <a:ahLst/>
              <a:cxnLst/>
              <a:rect l="0" t="0" r="0" b="0"/>
              <a:pathLst>
                <a:path w="36158" h="244295">
                  <a:moveTo>
                    <a:pt x="36157" y="0"/>
                  </a:moveTo>
                  <a:lnTo>
                    <a:pt x="36157" y="0"/>
                  </a:lnTo>
                  <a:lnTo>
                    <a:pt x="20988" y="0"/>
                  </a:lnTo>
                  <a:lnTo>
                    <a:pt x="16519" y="2117"/>
                  </a:lnTo>
                  <a:lnTo>
                    <a:pt x="13540" y="5645"/>
                  </a:lnTo>
                  <a:lnTo>
                    <a:pt x="10230" y="16267"/>
                  </a:lnTo>
                  <a:lnTo>
                    <a:pt x="7931" y="63094"/>
                  </a:lnTo>
                  <a:lnTo>
                    <a:pt x="7685" y="104302"/>
                  </a:lnTo>
                  <a:lnTo>
                    <a:pt x="7613" y="144969"/>
                  </a:lnTo>
                  <a:lnTo>
                    <a:pt x="1042" y="190090"/>
                  </a:lnTo>
                  <a:lnTo>
                    <a:pt x="0" y="223070"/>
                  </a:lnTo>
                  <a:lnTo>
                    <a:pt x="6375" y="244204"/>
                  </a:lnTo>
                  <a:lnTo>
                    <a:pt x="7835" y="244294"/>
                  </a:lnTo>
                  <a:lnTo>
                    <a:pt x="12281" y="241573"/>
                  </a:lnTo>
                  <a:lnTo>
                    <a:pt x="20734" y="234090"/>
                  </a:lnTo>
                  <a:lnTo>
                    <a:pt x="36157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4226"/>
            <p:cNvSpPr/>
            <p:nvPr>
              <p:custDataLst>
                <p:tags r:id="rId135"/>
              </p:custDataLst>
            </p:nvPr>
          </p:nvSpPr>
          <p:spPr>
            <a:xfrm>
              <a:off x="1557682" y="5326192"/>
              <a:ext cx="77762" cy="243378"/>
            </a:xfrm>
            <a:custGeom>
              <a:avLst/>
              <a:gdLst/>
              <a:ahLst/>
              <a:cxnLst/>
              <a:rect l="0" t="0" r="0" b="0"/>
              <a:pathLst>
                <a:path w="77762" h="243378">
                  <a:moveTo>
                    <a:pt x="61568" y="17333"/>
                  </a:moveTo>
                  <a:lnTo>
                    <a:pt x="61568" y="17333"/>
                  </a:lnTo>
                  <a:lnTo>
                    <a:pt x="45321" y="2145"/>
                  </a:lnTo>
                  <a:lnTo>
                    <a:pt x="39178" y="0"/>
                  </a:lnTo>
                  <a:lnTo>
                    <a:pt x="30097" y="1868"/>
                  </a:lnTo>
                  <a:lnTo>
                    <a:pt x="15907" y="8870"/>
                  </a:lnTo>
                  <a:lnTo>
                    <a:pt x="12078" y="11691"/>
                  </a:lnTo>
                  <a:lnTo>
                    <a:pt x="9524" y="15688"/>
                  </a:lnTo>
                  <a:lnTo>
                    <a:pt x="34" y="48409"/>
                  </a:lnTo>
                  <a:lnTo>
                    <a:pt x="0" y="63248"/>
                  </a:lnTo>
                  <a:lnTo>
                    <a:pt x="8602" y="95077"/>
                  </a:lnTo>
                  <a:lnTo>
                    <a:pt x="34933" y="137561"/>
                  </a:lnTo>
                  <a:lnTo>
                    <a:pt x="71512" y="176046"/>
                  </a:lnTo>
                  <a:lnTo>
                    <a:pt x="76571" y="191589"/>
                  </a:lnTo>
                  <a:lnTo>
                    <a:pt x="77761" y="208021"/>
                  </a:lnTo>
                  <a:lnTo>
                    <a:pt x="72481" y="228115"/>
                  </a:lnTo>
                  <a:lnTo>
                    <a:pt x="67124" y="237308"/>
                  </a:lnTo>
                  <a:lnTo>
                    <a:pt x="63155" y="240183"/>
                  </a:lnTo>
                  <a:lnTo>
                    <a:pt x="53101" y="243377"/>
                  </a:lnTo>
                  <a:lnTo>
                    <a:pt x="48515" y="243171"/>
                  </a:lnTo>
                  <a:lnTo>
                    <a:pt x="30190" y="237508"/>
                  </a:lnTo>
                  <a:lnTo>
                    <a:pt x="27949" y="235024"/>
                  </a:lnTo>
                  <a:lnTo>
                    <a:pt x="23468" y="217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SMARTInkShape-Group988"/>
          <p:cNvGrpSpPr/>
          <p:nvPr/>
        </p:nvGrpSpPr>
        <p:grpSpPr>
          <a:xfrm>
            <a:off x="2981852" y="5343832"/>
            <a:ext cx="828149" cy="387983"/>
            <a:chOff x="2981852" y="5343832"/>
            <a:chExt cx="828149" cy="387983"/>
          </a:xfrm>
        </p:grpSpPr>
        <p:sp>
          <p:nvSpPr>
            <p:cNvPr id="256" name="SMARTInkShape-4227"/>
            <p:cNvSpPr/>
            <p:nvPr>
              <p:custDataLst>
                <p:tags r:id="rId121"/>
              </p:custDataLst>
            </p:nvPr>
          </p:nvSpPr>
          <p:spPr>
            <a:xfrm>
              <a:off x="3619500" y="5400675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10113" y="23519"/>
                  </a:lnTo>
                  <a:lnTo>
                    <a:pt x="56496" y="16816"/>
                  </a:lnTo>
                  <a:lnTo>
                    <a:pt x="95121" y="10965"/>
                  </a:lnTo>
                  <a:lnTo>
                    <a:pt x="137754" y="875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4228"/>
            <p:cNvSpPr/>
            <p:nvPr>
              <p:custDataLst>
                <p:tags r:id="rId122"/>
              </p:custDataLst>
            </p:nvPr>
          </p:nvSpPr>
          <p:spPr>
            <a:xfrm>
              <a:off x="3533820" y="5343832"/>
              <a:ext cx="276181" cy="264736"/>
            </a:xfrm>
            <a:custGeom>
              <a:avLst/>
              <a:gdLst/>
              <a:ahLst/>
              <a:cxnLst/>
              <a:rect l="0" t="0" r="0" b="0"/>
              <a:pathLst>
                <a:path w="276181" h="264736">
                  <a:moveTo>
                    <a:pt x="19005" y="142568"/>
                  </a:moveTo>
                  <a:lnTo>
                    <a:pt x="19005" y="142568"/>
                  </a:lnTo>
                  <a:lnTo>
                    <a:pt x="11400" y="151230"/>
                  </a:lnTo>
                  <a:lnTo>
                    <a:pt x="3817" y="166419"/>
                  </a:lnTo>
                  <a:lnTo>
                    <a:pt x="294" y="208523"/>
                  </a:lnTo>
                  <a:lnTo>
                    <a:pt x="0" y="235594"/>
                  </a:lnTo>
                  <a:lnTo>
                    <a:pt x="2797" y="244943"/>
                  </a:lnTo>
                  <a:lnTo>
                    <a:pt x="5025" y="248918"/>
                  </a:lnTo>
                  <a:lnTo>
                    <a:pt x="7568" y="250510"/>
                  </a:lnTo>
                  <a:lnTo>
                    <a:pt x="10322" y="250513"/>
                  </a:lnTo>
                  <a:lnTo>
                    <a:pt x="16204" y="247693"/>
                  </a:lnTo>
                  <a:lnTo>
                    <a:pt x="22346" y="242912"/>
                  </a:lnTo>
                  <a:lnTo>
                    <a:pt x="41244" y="211750"/>
                  </a:lnTo>
                  <a:lnTo>
                    <a:pt x="56910" y="166891"/>
                  </a:lnTo>
                  <a:lnTo>
                    <a:pt x="61604" y="159376"/>
                  </a:lnTo>
                  <a:lnTo>
                    <a:pt x="63279" y="158007"/>
                  </a:lnTo>
                  <a:lnTo>
                    <a:pt x="64396" y="158152"/>
                  </a:lnTo>
                  <a:lnTo>
                    <a:pt x="65141" y="159307"/>
                  </a:lnTo>
                  <a:lnTo>
                    <a:pt x="64579" y="161135"/>
                  </a:lnTo>
                  <a:lnTo>
                    <a:pt x="59790" y="168766"/>
                  </a:lnTo>
                  <a:lnTo>
                    <a:pt x="57901" y="178787"/>
                  </a:lnTo>
                  <a:lnTo>
                    <a:pt x="57210" y="206657"/>
                  </a:lnTo>
                  <a:lnTo>
                    <a:pt x="59974" y="216208"/>
                  </a:lnTo>
                  <a:lnTo>
                    <a:pt x="70372" y="230962"/>
                  </a:lnTo>
                  <a:lnTo>
                    <a:pt x="74416" y="232189"/>
                  </a:lnTo>
                  <a:lnTo>
                    <a:pt x="84554" y="230730"/>
                  </a:lnTo>
                  <a:lnTo>
                    <a:pt x="102162" y="223958"/>
                  </a:lnTo>
                  <a:lnTo>
                    <a:pt x="111702" y="215430"/>
                  </a:lnTo>
                  <a:lnTo>
                    <a:pt x="123024" y="195906"/>
                  </a:lnTo>
                  <a:lnTo>
                    <a:pt x="136330" y="170978"/>
                  </a:lnTo>
                  <a:lnTo>
                    <a:pt x="159874" y="139306"/>
                  </a:lnTo>
                  <a:lnTo>
                    <a:pt x="175787" y="92104"/>
                  </a:lnTo>
                  <a:lnTo>
                    <a:pt x="185535" y="45745"/>
                  </a:lnTo>
                  <a:lnTo>
                    <a:pt x="191225" y="7556"/>
                  </a:lnTo>
                  <a:lnTo>
                    <a:pt x="193085" y="4936"/>
                  </a:lnTo>
                  <a:lnTo>
                    <a:pt x="199577" y="0"/>
                  </a:lnTo>
                  <a:lnTo>
                    <a:pt x="189566" y="12918"/>
                  </a:lnTo>
                  <a:lnTo>
                    <a:pt x="168178" y="53885"/>
                  </a:lnTo>
                  <a:lnTo>
                    <a:pt x="149176" y="99988"/>
                  </a:lnTo>
                  <a:lnTo>
                    <a:pt x="137537" y="136156"/>
                  </a:lnTo>
                  <a:lnTo>
                    <a:pt x="131319" y="183596"/>
                  </a:lnTo>
                  <a:lnTo>
                    <a:pt x="125269" y="219346"/>
                  </a:lnTo>
                  <a:lnTo>
                    <a:pt x="125132" y="253807"/>
                  </a:lnTo>
                  <a:lnTo>
                    <a:pt x="126798" y="258002"/>
                  </a:lnTo>
                  <a:lnTo>
                    <a:pt x="128967" y="260800"/>
                  </a:lnTo>
                  <a:lnTo>
                    <a:pt x="137021" y="263907"/>
                  </a:lnTo>
                  <a:lnTo>
                    <a:pt x="142133" y="264735"/>
                  </a:lnTo>
                  <a:lnTo>
                    <a:pt x="153456" y="262834"/>
                  </a:lnTo>
                  <a:lnTo>
                    <a:pt x="159439" y="260845"/>
                  </a:lnTo>
                  <a:lnTo>
                    <a:pt x="171731" y="250169"/>
                  </a:lnTo>
                  <a:lnTo>
                    <a:pt x="190552" y="231952"/>
                  </a:lnTo>
                  <a:lnTo>
                    <a:pt x="202140" y="222511"/>
                  </a:lnTo>
                  <a:lnTo>
                    <a:pt x="214614" y="204237"/>
                  </a:lnTo>
                  <a:lnTo>
                    <a:pt x="232680" y="161375"/>
                  </a:lnTo>
                  <a:lnTo>
                    <a:pt x="232363" y="158281"/>
                  </a:lnTo>
                  <a:lnTo>
                    <a:pt x="231094" y="156218"/>
                  </a:lnTo>
                  <a:lnTo>
                    <a:pt x="229189" y="155902"/>
                  </a:lnTo>
                  <a:lnTo>
                    <a:pt x="224251" y="158372"/>
                  </a:lnTo>
                  <a:lnTo>
                    <a:pt x="222511" y="160512"/>
                  </a:lnTo>
                  <a:lnTo>
                    <a:pt x="217944" y="169639"/>
                  </a:lnTo>
                  <a:lnTo>
                    <a:pt x="204156" y="188328"/>
                  </a:lnTo>
                  <a:lnTo>
                    <a:pt x="201836" y="196773"/>
                  </a:lnTo>
                  <a:lnTo>
                    <a:pt x="200805" y="207581"/>
                  </a:lnTo>
                  <a:lnTo>
                    <a:pt x="203169" y="216618"/>
                  </a:lnTo>
                  <a:lnTo>
                    <a:pt x="205280" y="220509"/>
                  </a:lnTo>
                  <a:lnTo>
                    <a:pt x="208805" y="223104"/>
                  </a:lnTo>
                  <a:lnTo>
                    <a:pt x="222821" y="226755"/>
                  </a:lnTo>
                  <a:lnTo>
                    <a:pt x="230592" y="227609"/>
                  </a:lnTo>
                  <a:lnTo>
                    <a:pt x="245974" y="223034"/>
                  </a:lnTo>
                  <a:lnTo>
                    <a:pt x="276180" y="199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4229"/>
            <p:cNvSpPr/>
            <p:nvPr>
              <p:custDataLst>
                <p:tags r:id="rId123"/>
              </p:custDataLst>
            </p:nvPr>
          </p:nvSpPr>
          <p:spPr>
            <a:xfrm>
              <a:off x="3400542" y="5498309"/>
              <a:ext cx="84007" cy="233506"/>
            </a:xfrm>
            <a:custGeom>
              <a:avLst/>
              <a:gdLst/>
              <a:ahLst/>
              <a:cxnLst/>
              <a:rect l="0" t="0" r="0" b="0"/>
              <a:pathLst>
                <a:path w="84007" h="233506">
                  <a:moveTo>
                    <a:pt x="9408" y="16666"/>
                  </a:moveTo>
                  <a:lnTo>
                    <a:pt x="9408" y="16666"/>
                  </a:lnTo>
                  <a:lnTo>
                    <a:pt x="9408" y="8465"/>
                  </a:lnTo>
                  <a:lnTo>
                    <a:pt x="9408" y="48610"/>
                  </a:lnTo>
                  <a:lnTo>
                    <a:pt x="9408" y="89063"/>
                  </a:lnTo>
                  <a:lnTo>
                    <a:pt x="9408" y="130427"/>
                  </a:lnTo>
                  <a:lnTo>
                    <a:pt x="8350" y="176602"/>
                  </a:lnTo>
                  <a:lnTo>
                    <a:pt x="766" y="220358"/>
                  </a:lnTo>
                  <a:lnTo>
                    <a:pt x="0" y="233505"/>
                  </a:lnTo>
                  <a:lnTo>
                    <a:pt x="1019" y="233192"/>
                  </a:lnTo>
                  <a:lnTo>
                    <a:pt x="4974" y="230022"/>
                  </a:lnTo>
                  <a:lnTo>
                    <a:pt x="7437" y="219441"/>
                  </a:lnTo>
                  <a:lnTo>
                    <a:pt x="10207" y="172211"/>
                  </a:lnTo>
                  <a:lnTo>
                    <a:pt x="17575" y="124860"/>
                  </a:lnTo>
                  <a:lnTo>
                    <a:pt x="26269" y="77470"/>
                  </a:lnTo>
                  <a:lnTo>
                    <a:pt x="37874" y="31138"/>
                  </a:lnTo>
                  <a:lnTo>
                    <a:pt x="48114" y="9685"/>
                  </a:lnTo>
                  <a:lnTo>
                    <a:pt x="51087" y="5662"/>
                  </a:lnTo>
                  <a:lnTo>
                    <a:pt x="55185" y="2980"/>
                  </a:lnTo>
                  <a:lnTo>
                    <a:pt x="65384" y="0"/>
                  </a:lnTo>
                  <a:lnTo>
                    <a:pt x="68950" y="264"/>
                  </a:lnTo>
                  <a:lnTo>
                    <a:pt x="71328" y="1498"/>
                  </a:lnTo>
                  <a:lnTo>
                    <a:pt x="80200" y="16140"/>
                  </a:lnTo>
                  <a:lnTo>
                    <a:pt x="84006" y="33326"/>
                  </a:lnTo>
                  <a:lnTo>
                    <a:pt x="82074" y="45590"/>
                  </a:lnTo>
                  <a:lnTo>
                    <a:pt x="69268" y="75979"/>
                  </a:lnTo>
                  <a:lnTo>
                    <a:pt x="63176" y="84654"/>
                  </a:lnTo>
                  <a:lnTo>
                    <a:pt x="48740" y="95489"/>
                  </a:lnTo>
                  <a:lnTo>
                    <a:pt x="36114" y="100346"/>
                  </a:lnTo>
                  <a:lnTo>
                    <a:pt x="32503" y="99969"/>
                  </a:lnTo>
                  <a:lnTo>
                    <a:pt x="18933" y="83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4230"/>
            <p:cNvSpPr/>
            <p:nvPr>
              <p:custDataLst>
                <p:tags r:id="rId124"/>
              </p:custDataLst>
            </p:nvPr>
          </p:nvSpPr>
          <p:spPr>
            <a:xfrm>
              <a:off x="3230299" y="5506774"/>
              <a:ext cx="122211" cy="84402"/>
            </a:xfrm>
            <a:custGeom>
              <a:avLst/>
              <a:gdLst/>
              <a:ahLst/>
              <a:cxnLst/>
              <a:rect l="0" t="0" r="0" b="0"/>
              <a:pathLst>
                <a:path w="122211" h="84402">
                  <a:moveTo>
                    <a:pt x="8201" y="8201"/>
                  </a:moveTo>
                  <a:lnTo>
                    <a:pt x="8201" y="8201"/>
                  </a:lnTo>
                  <a:lnTo>
                    <a:pt x="8201" y="0"/>
                  </a:lnTo>
                  <a:lnTo>
                    <a:pt x="8201" y="45240"/>
                  </a:lnTo>
                  <a:lnTo>
                    <a:pt x="7143" y="57471"/>
                  </a:lnTo>
                  <a:lnTo>
                    <a:pt x="0" y="77432"/>
                  </a:lnTo>
                  <a:lnTo>
                    <a:pt x="617" y="78696"/>
                  </a:lnTo>
                  <a:lnTo>
                    <a:pt x="2087" y="78481"/>
                  </a:lnTo>
                  <a:lnTo>
                    <a:pt x="4125" y="77279"/>
                  </a:lnTo>
                  <a:lnTo>
                    <a:pt x="5483" y="75420"/>
                  </a:lnTo>
                  <a:lnTo>
                    <a:pt x="6993" y="70532"/>
                  </a:lnTo>
                  <a:lnTo>
                    <a:pt x="10864" y="45312"/>
                  </a:lnTo>
                  <a:lnTo>
                    <a:pt x="16793" y="33161"/>
                  </a:lnTo>
                  <a:lnTo>
                    <a:pt x="32201" y="10936"/>
                  </a:lnTo>
                  <a:lnTo>
                    <a:pt x="33727" y="6849"/>
                  </a:lnTo>
                  <a:lnTo>
                    <a:pt x="35801" y="5183"/>
                  </a:lnTo>
                  <a:lnTo>
                    <a:pt x="38243" y="5131"/>
                  </a:lnTo>
                  <a:lnTo>
                    <a:pt x="40929" y="6155"/>
                  </a:lnTo>
                  <a:lnTo>
                    <a:pt x="42719" y="7895"/>
                  </a:lnTo>
                  <a:lnTo>
                    <a:pt x="44709" y="12651"/>
                  </a:lnTo>
                  <a:lnTo>
                    <a:pt x="46260" y="57319"/>
                  </a:lnTo>
                  <a:lnTo>
                    <a:pt x="46289" y="68027"/>
                  </a:lnTo>
                  <a:lnTo>
                    <a:pt x="47351" y="69252"/>
                  </a:lnTo>
                  <a:lnTo>
                    <a:pt x="49117" y="69010"/>
                  </a:lnTo>
                  <a:lnTo>
                    <a:pt x="51354" y="67790"/>
                  </a:lnTo>
                  <a:lnTo>
                    <a:pt x="52844" y="65919"/>
                  </a:lnTo>
                  <a:lnTo>
                    <a:pt x="68967" y="21566"/>
                  </a:lnTo>
                  <a:lnTo>
                    <a:pt x="77894" y="11319"/>
                  </a:lnTo>
                  <a:lnTo>
                    <a:pt x="87859" y="4295"/>
                  </a:lnTo>
                  <a:lnTo>
                    <a:pt x="95816" y="1173"/>
                  </a:lnTo>
                  <a:lnTo>
                    <a:pt x="105702" y="2609"/>
                  </a:lnTo>
                  <a:lnTo>
                    <a:pt x="111302" y="4472"/>
                  </a:lnTo>
                  <a:lnTo>
                    <a:pt x="115035" y="7832"/>
                  </a:lnTo>
                  <a:lnTo>
                    <a:pt x="119183" y="17209"/>
                  </a:lnTo>
                  <a:lnTo>
                    <a:pt x="122210" y="57942"/>
                  </a:lnTo>
                  <a:lnTo>
                    <a:pt x="112976" y="84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4231"/>
            <p:cNvSpPr/>
            <p:nvPr>
              <p:custDataLst>
                <p:tags r:id="rId125"/>
              </p:custDataLst>
            </p:nvPr>
          </p:nvSpPr>
          <p:spPr>
            <a:xfrm>
              <a:off x="2981852" y="5381741"/>
              <a:ext cx="206202" cy="206083"/>
            </a:xfrm>
            <a:custGeom>
              <a:avLst/>
              <a:gdLst/>
              <a:ahLst/>
              <a:cxnLst/>
              <a:rect l="0" t="0" r="0" b="0"/>
              <a:pathLst>
                <a:path w="206202" h="206083">
                  <a:moveTo>
                    <a:pt x="94723" y="9409"/>
                  </a:moveTo>
                  <a:lnTo>
                    <a:pt x="94723" y="9409"/>
                  </a:lnTo>
                  <a:lnTo>
                    <a:pt x="94723" y="4353"/>
                  </a:lnTo>
                  <a:lnTo>
                    <a:pt x="93665" y="2864"/>
                  </a:lnTo>
                  <a:lnTo>
                    <a:pt x="91901" y="1870"/>
                  </a:lnTo>
                  <a:lnTo>
                    <a:pt x="81466" y="276"/>
                  </a:lnTo>
                  <a:lnTo>
                    <a:pt x="72333" y="0"/>
                  </a:lnTo>
                  <a:lnTo>
                    <a:pt x="63252" y="5580"/>
                  </a:lnTo>
                  <a:lnTo>
                    <a:pt x="35075" y="26896"/>
                  </a:lnTo>
                  <a:lnTo>
                    <a:pt x="23898" y="47751"/>
                  </a:lnTo>
                  <a:lnTo>
                    <a:pt x="11391" y="87581"/>
                  </a:lnTo>
                  <a:lnTo>
                    <a:pt x="1251" y="133494"/>
                  </a:lnTo>
                  <a:lnTo>
                    <a:pt x="0" y="156828"/>
                  </a:lnTo>
                  <a:lnTo>
                    <a:pt x="5352" y="170532"/>
                  </a:lnTo>
                  <a:lnTo>
                    <a:pt x="9742" y="177149"/>
                  </a:lnTo>
                  <a:lnTo>
                    <a:pt x="23087" y="187324"/>
                  </a:lnTo>
                  <a:lnTo>
                    <a:pt x="52468" y="202480"/>
                  </a:lnTo>
                  <a:lnTo>
                    <a:pt x="68535" y="203521"/>
                  </a:lnTo>
                  <a:lnTo>
                    <a:pt x="105607" y="197405"/>
                  </a:lnTo>
                  <a:lnTo>
                    <a:pt x="151922" y="174393"/>
                  </a:lnTo>
                  <a:lnTo>
                    <a:pt x="160008" y="167049"/>
                  </a:lnTo>
                  <a:lnTo>
                    <a:pt x="173824" y="145088"/>
                  </a:lnTo>
                  <a:lnTo>
                    <a:pt x="174974" y="141136"/>
                  </a:lnTo>
                  <a:lnTo>
                    <a:pt x="174682" y="138502"/>
                  </a:lnTo>
                  <a:lnTo>
                    <a:pt x="173429" y="136747"/>
                  </a:lnTo>
                  <a:lnTo>
                    <a:pt x="171535" y="135576"/>
                  </a:lnTo>
                  <a:lnTo>
                    <a:pt x="163814" y="133927"/>
                  </a:lnTo>
                  <a:lnTo>
                    <a:pt x="157886" y="133543"/>
                  </a:lnTo>
                  <a:lnTo>
                    <a:pt x="138485" y="138383"/>
                  </a:lnTo>
                  <a:lnTo>
                    <a:pt x="133423" y="141958"/>
                  </a:lnTo>
                  <a:lnTo>
                    <a:pt x="130048" y="146459"/>
                  </a:lnTo>
                  <a:lnTo>
                    <a:pt x="115492" y="182369"/>
                  </a:lnTo>
                  <a:lnTo>
                    <a:pt x="120181" y="192466"/>
                  </a:lnTo>
                  <a:lnTo>
                    <a:pt x="124395" y="198123"/>
                  </a:lnTo>
                  <a:lnTo>
                    <a:pt x="134722" y="204407"/>
                  </a:lnTo>
                  <a:lnTo>
                    <a:pt x="140439" y="206082"/>
                  </a:lnTo>
                  <a:lnTo>
                    <a:pt x="152436" y="205122"/>
                  </a:lnTo>
                  <a:lnTo>
                    <a:pt x="182441" y="195883"/>
                  </a:lnTo>
                  <a:lnTo>
                    <a:pt x="194739" y="187183"/>
                  </a:lnTo>
                  <a:lnTo>
                    <a:pt x="202675" y="176262"/>
                  </a:lnTo>
                  <a:lnTo>
                    <a:pt x="206201" y="164351"/>
                  </a:lnTo>
                  <a:lnTo>
                    <a:pt x="206084" y="159271"/>
                  </a:lnTo>
                  <a:lnTo>
                    <a:pt x="203131" y="150803"/>
                  </a:lnTo>
                  <a:lnTo>
                    <a:pt x="195468" y="143512"/>
                  </a:lnTo>
                  <a:lnTo>
                    <a:pt x="178359" y="130208"/>
                  </a:lnTo>
                  <a:lnTo>
                    <a:pt x="174821" y="129100"/>
                  </a:lnTo>
                  <a:lnTo>
                    <a:pt x="171406" y="129420"/>
                  </a:lnTo>
                  <a:lnTo>
                    <a:pt x="161398" y="133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991"/>
          <p:cNvGrpSpPr/>
          <p:nvPr/>
        </p:nvGrpSpPr>
        <p:grpSpPr>
          <a:xfrm>
            <a:off x="9163050" y="4600575"/>
            <a:ext cx="285751" cy="419101"/>
            <a:chOff x="9163050" y="4600575"/>
            <a:chExt cx="285751" cy="419101"/>
          </a:xfrm>
        </p:grpSpPr>
        <p:sp>
          <p:nvSpPr>
            <p:cNvPr id="262" name="SMARTInkShape-4232"/>
            <p:cNvSpPr/>
            <p:nvPr>
              <p:custDataLst>
                <p:tags r:id="rId118"/>
              </p:custDataLst>
            </p:nvPr>
          </p:nvSpPr>
          <p:spPr>
            <a:xfrm>
              <a:off x="9163050" y="4772025"/>
              <a:ext cx="200026" cy="247651"/>
            </a:xfrm>
            <a:custGeom>
              <a:avLst/>
              <a:gdLst/>
              <a:ahLst/>
              <a:cxnLst/>
              <a:rect l="0" t="0" r="0" b="0"/>
              <a:pathLst>
                <a:path w="200026" h="247651">
                  <a:moveTo>
                    <a:pt x="200025" y="0"/>
                  </a:moveTo>
                  <a:lnTo>
                    <a:pt x="200025" y="0"/>
                  </a:lnTo>
                  <a:lnTo>
                    <a:pt x="194968" y="0"/>
                  </a:lnTo>
                  <a:lnTo>
                    <a:pt x="181711" y="10113"/>
                  </a:lnTo>
                  <a:lnTo>
                    <a:pt x="159618" y="43312"/>
                  </a:lnTo>
                  <a:lnTo>
                    <a:pt x="148199" y="55233"/>
                  </a:lnTo>
                  <a:lnTo>
                    <a:pt x="117339" y="99257"/>
                  </a:lnTo>
                  <a:lnTo>
                    <a:pt x="84444" y="141746"/>
                  </a:lnTo>
                  <a:lnTo>
                    <a:pt x="48044" y="188300"/>
                  </a:lnTo>
                  <a:lnTo>
                    <a:pt x="18687" y="223920"/>
                  </a:lnTo>
                  <a:lnTo>
                    <a:pt x="8304" y="232870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4233"/>
            <p:cNvSpPr/>
            <p:nvPr>
              <p:custDataLst>
                <p:tags r:id="rId119"/>
              </p:custDataLst>
            </p:nvPr>
          </p:nvSpPr>
          <p:spPr>
            <a:xfrm>
              <a:off x="9191625" y="4762500"/>
              <a:ext cx="161926" cy="209551"/>
            </a:xfrm>
            <a:custGeom>
              <a:avLst/>
              <a:gdLst/>
              <a:ahLst/>
              <a:cxnLst/>
              <a:rect l="0" t="0" r="0" b="0"/>
              <a:pathLst>
                <a:path w="161926" h="209551">
                  <a:moveTo>
                    <a:pt x="0" y="0"/>
                  </a:moveTo>
                  <a:lnTo>
                    <a:pt x="0" y="0"/>
                  </a:lnTo>
                  <a:lnTo>
                    <a:pt x="47532" y="38595"/>
                  </a:lnTo>
                  <a:lnTo>
                    <a:pt x="78178" y="79065"/>
                  </a:lnTo>
                  <a:lnTo>
                    <a:pt x="107153" y="122086"/>
                  </a:lnTo>
                  <a:lnTo>
                    <a:pt x="136372" y="162666"/>
                  </a:lnTo>
                  <a:lnTo>
                    <a:pt x="16192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4234"/>
            <p:cNvSpPr/>
            <p:nvPr>
              <p:custDataLst>
                <p:tags r:id="rId120"/>
              </p:custDataLst>
            </p:nvPr>
          </p:nvSpPr>
          <p:spPr>
            <a:xfrm>
              <a:off x="9372600" y="4600575"/>
              <a:ext cx="76201" cy="95251"/>
            </a:xfrm>
            <a:custGeom>
              <a:avLst/>
              <a:gdLst/>
              <a:ahLst/>
              <a:cxnLst/>
              <a:rect l="0" t="0" r="0" b="0"/>
              <a:pathLst>
                <a:path w="76201" h="95251">
                  <a:moveTo>
                    <a:pt x="76200" y="0"/>
                  </a:moveTo>
                  <a:lnTo>
                    <a:pt x="76200" y="0"/>
                  </a:lnTo>
                  <a:lnTo>
                    <a:pt x="40553" y="4384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992"/>
          <p:cNvGrpSpPr/>
          <p:nvPr/>
        </p:nvGrpSpPr>
        <p:grpSpPr>
          <a:xfrm>
            <a:off x="10144125" y="4591050"/>
            <a:ext cx="371476" cy="457201"/>
            <a:chOff x="10144125" y="4591050"/>
            <a:chExt cx="371476" cy="457201"/>
          </a:xfrm>
        </p:grpSpPr>
        <p:sp>
          <p:nvSpPr>
            <p:cNvPr id="266" name="SMARTInkShape-4235"/>
            <p:cNvSpPr/>
            <p:nvPr>
              <p:custDataLst>
                <p:tags r:id="rId115"/>
              </p:custDataLst>
            </p:nvPr>
          </p:nvSpPr>
          <p:spPr>
            <a:xfrm>
              <a:off x="10467975" y="4591050"/>
              <a:ext cx="47626" cy="47626"/>
            </a:xfrm>
            <a:custGeom>
              <a:avLst/>
              <a:gdLst/>
              <a:ahLst/>
              <a:cxnLst/>
              <a:rect l="0" t="0" r="0" b="0"/>
              <a:pathLst>
                <a:path w="47626" h="47626">
                  <a:moveTo>
                    <a:pt x="47625" y="0"/>
                  </a:moveTo>
                  <a:lnTo>
                    <a:pt x="47625" y="0"/>
                  </a:lnTo>
                  <a:lnTo>
                    <a:pt x="47625" y="5488"/>
                  </a:lnTo>
                  <a:lnTo>
                    <a:pt x="47625" y="3144"/>
                  </a:lnTo>
                  <a:lnTo>
                    <a:pt x="46567" y="3155"/>
                  </a:lnTo>
                  <a:lnTo>
                    <a:pt x="34441" y="1359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4236"/>
            <p:cNvSpPr/>
            <p:nvPr>
              <p:custDataLst>
                <p:tags r:id="rId116"/>
              </p:custDataLst>
            </p:nvPr>
          </p:nvSpPr>
          <p:spPr>
            <a:xfrm>
              <a:off x="10144125" y="4695825"/>
              <a:ext cx="104776" cy="161926"/>
            </a:xfrm>
            <a:custGeom>
              <a:avLst/>
              <a:gdLst/>
              <a:ahLst/>
              <a:cxnLst/>
              <a:rect l="0" t="0" r="0" b="0"/>
              <a:pathLst>
                <a:path w="104776" h="161926">
                  <a:moveTo>
                    <a:pt x="0" y="0"/>
                  </a:moveTo>
                  <a:lnTo>
                    <a:pt x="0" y="0"/>
                  </a:lnTo>
                  <a:lnTo>
                    <a:pt x="17900" y="20723"/>
                  </a:lnTo>
                  <a:lnTo>
                    <a:pt x="42716" y="57297"/>
                  </a:lnTo>
                  <a:lnTo>
                    <a:pt x="57555" y="102801"/>
                  </a:lnTo>
                  <a:lnTo>
                    <a:pt x="64738" y="116598"/>
                  </a:lnTo>
                  <a:lnTo>
                    <a:pt x="80953" y="139879"/>
                  </a:lnTo>
                  <a:lnTo>
                    <a:pt x="82544" y="144053"/>
                  </a:lnTo>
                  <a:lnTo>
                    <a:pt x="104775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4237"/>
            <p:cNvSpPr/>
            <p:nvPr>
              <p:custDataLst>
                <p:tags r:id="rId117"/>
              </p:custDataLst>
            </p:nvPr>
          </p:nvSpPr>
          <p:spPr>
            <a:xfrm>
              <a:off x="10229850" y="4754691"/>
              <a:ext cx="114301" cy="293560"/>
            </a:xfrm>
            <a:custGeom>
              <a:avLst/>
              <a:gdLst/>
              <a:ahLst/>
              <a:cxnLst/>
              <a:rect l="0" t="0" r="0" b="0"/>
              <a:pathLst>
                <a:path w="114301" h="293560">
                  <a:moveTo>
                    <a:pt x="114300" y="17334"/>
                  </a:moveTo>
                  <a:lnTo>
                    <a:pt x="114300" y="17334"/>
                  </a:lnTo>
                  <a:lnTo>
                    <a:pt x="114300" y="4077"/>
                  </a:lnTo>
                  <a:lnTo>
                    <a:pt x="113242" y="2146"/>
                  </a:lnTo>
                  <a:lnTo>
                    <a:pt x="111476" y="859"/>
                  </a:lnTo>
                  <a:lnTo>
                    <a:pt x="109243" y="0"/>
                  </a:lnTo>
                  <a:lnTo>
                    <a:pt x="106694" y="487"/>
                  </a:lnTo>
                  <a:lnTo>
                    <a:pt x="98053" y="6227"/>
                  </a:lnTo>
                  <a:lnTo>
                    <a:pt x="72796" y="31428"/>
                  </a:lnTo>
                  <a:lnTo>
                    <a:pt x="40258" y="77388"/>
                  </a:lnTo>
                  <a:lnTo>
                    <a:pt x="24202" y="124927"/>
                  </a:lnTo>
                  <a:lnTo>
                    <a:pt x="12464" y="167311"/>
                  </a:lnTo>
                  <a:lnTo>
                    <a:pt x="2776" y="207355"/>
                  </a:lnTo>
                  <a:lnTo>
                    <a:pt x="549" y="245839"/>
                  </a:lnTo>
                  <a:lnTo>
                    <a:pt x="47" y="292963"/>
                  </a:lnTo>
                  <a:lnTo>
                    <a:pt x="0" y="293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993"/>
          <p:cNvGrpSpPr/>
          <p:nvPr/>
        </p:nvGrpSpPr>
        <p:grpSpPr>
          <a:xfrm>
            <a:off x="4462337" y="5354539"/>
            <a:ext cx="309142" cy="341412"/>
            <a:chOff x="4462337" y="5354539"/>
            <a:chExt cx="309142" cy="341412"/>
          </a:xfrm>
        </p:grpSpPr>
        <p:sp>
          <p:nvSpPr>
            <p:cNvPr id="270" name="SMARTInkShape-4238"/>
            <p:cNvSpPr/>
            <p:nvPr>
              <p:custDataLst>
                <p:tags r:id="rId111"/>
              </p:custDataLst>
            </p:nvPr>
          </p:nvSpPr>
          <p:spPr>
            <a:xfrm>
              <a:off x="4726117" y="5495925"/>
              <a:ext cx="45362" cy="47339"/>
            </a:xfrm>
            <a:custGeom>
              <a:avLst/>
              <a:gdLst/>
              <a:ahLst/>
              <a:cxnLst/>
              <a:rect l="0" t="0" r="0" b="0"/>
              <a:pathLst>
                <a:path w="45362" h="47339">
                  <a:moveTo>
                    <a:pt x="17333" y="0"/>
                  </a:moveTo>
                  <a:lnTo>
                    <a:pt x="17333" y="0"/>
                  </a:lnTo>
                  <a:lnTo>
                    <a:pt x="4076" y="0"/>
                  </a:lnTo>
                  <a:lnTo>
                    <a:pt x="2145" y="2117"/>
                  </a:lnTo>
                  <a:lnTo>
                    <a:pt x="0" y="10113"/>
                  </a:lnTo>
                  <a:lnTo>
                    <a:pt x="486" y="14151"/>
                  </a:lnTo>
                  <a:lnTo>
                    <a:pt x="15661" y="44352"/>
                  </a:lnTo>
                  <a:lnTo>
                    <a:pt x="17277" y="45443"/>
                  </a:lnTo>
                  <a:lnTo>
                    <a:pt x="24607" y="46979"/>
                  </a:lnTo>
                  <a:lnTo>
                    <a:pt x="30443" y="47338"/>
                  </a:lnTo>
                  <a:lnTo>
                    <a:pt x="36566" y="44675"/>
                  </a:lnTo>
                  <a:lnTo>
                    <a:pt x="39679" y="42483"/>
                  </a:lnTo>
                  <a:lnTo>
                    <a:pt x="43140" y="37226"/>
                  </a:lnTo>
                  <a:lnTo>
                    <a:pt x="45361" y="25228"/>
                  </a:lnTo>
                  <a:lnTo>
                    <a:pt x="42843" y="18974"/>
                  </a:lnTo>
                  <a:lnTo>
                    <a:pt x="40689" y="15824"/>
                  </a:lnTo>
                  <a:lnTo>
                    <a:pt x="38196" y="13724"/>
                  </a:lnTo>
                  <a:lnTo>
                    <a:pt x="2685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4239"/>
            <p:cNvSpPr/>
            <p:nvPr>
              <p:custDataLst>
                <p:tags r:id="rId112"/>
              </p:custDataLst>
            </p:nvPr>
          </p:nvSpPr>
          <p:spPr>
            <a:xfrm>
              <a:off x="4738224" y="5619750"/>
              <a:ext cx="14752" cy="76201"/>
            </a:xfrm>
            <a:custGeom>
              <a:avLst/>
              <a:gdLst/>
              <a:ahLst/>
              <a:cxnLst/>
              <a:rect l="0" t="0" r="0" b="0"/>
              <a:pathLst>
                <a:path w="14752" h="76201">
                  <a:moveTo>
                    <a:pt x="14751" y="0"/>
                  </a:moveTo>
                  <a:lnTo>
                    <a:pt x="14751" y="0"/>
                  </a:lnTo>
                  <a:lnTo>
                    <a:pt x="9694" y="5056"/>
                  </a:lnTo>
                  <a:lnTo>
                    <a:pt x="7212" y="10361"/>
                  </a:lnTo>
                  <a:lnTo>
                    <a:pt x="6550" y="13257"/>
                  </a:lnTo>
                  <a:lnTo>
                    <a:pt x="562" y="22390"/>
                  </a:lnTo>
                  <a:lnTo>
                    <a:pt x="0" y="26569"/>
                  </a:lnTo>
                  <a:lnTo>
                    <a:pt x="5226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4240"/>
            <p:cNvSpPr/>
            <p:nvPr>
              <p:custDataLst>
                <p:tags r:id="rId113"/>
              </p:custDataLst>
            </p:nvPr>
          </p:nvSpPr>
          <p:spPr>
            <a:xfrm>
              <a:off x="4610100" y="5381625"/>
              <a:ext cx="1" cy="219076"/>
            </a:xfrm>
            <a:custGeom>
              <a:avLst/>
              <a:gdLst/>
              <a:ahLst/>
              <a:cxnLst/>
              <a:rect l="0" t="0" r="0" b="0"/>
              <a:pathLst>
                <a:path w="1" h="219076">
                  <a:moveTo>
                    <a:pt x="0" y="0"/>
                  </a:moveTo>
                  <a:lnTo>
                    <a:pt x="0" y="0"/>
                  </a:lnTo>
                  <a:lnTo>
                    <a:pt x="0" y="40098"/>
                  </a:lnTo>
                  <a:lnTo>
                    <a:pt x="0" y="82239"/>
                  </a:lnTo>
                  <a:lnTo>
                    <a:pt x="0" y="119970"/>
                  </a:lnTo>
                  <a:lnTo>
                    <a:pt x="0" y="161163"/>
                  </a:lnTo>
                  <a:lnTo>
                    <a:pt x="0" y="203805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4241"/>
            <p:cNvSpPr/>
            <p:nvPr>
              <p:custDataLst>
                <p:tags r:id="rId114"/>
              </p:custDataLst>
            </p:nvPr>
          </p:nvSpPr>
          <p:spPr>
            <a:xfrm>
              <a:off x="4462337" y="5354539"/>
              <a:ext cx="290639" cy="93762"/>
            </a:xfrm>
            <a:custGeom>
              <a:avLst/>
              <a:gdLst/>
              <a:ahLst/>
              <a:cxnLst/>
              <a:rect l="0" t="0" r="0" b="0"/>
              <a:pathLst>
                <a:path w="290639" h="93762">
                  <a:moveTo>
                    <a:pt x="33463" y="93761"/>
                  </a:moveTo>
                  <a:lnTo>
                    <a:pt x="33463" y="93761"/>
                  </a:lnTo>
                  <a:lnTo>
                    <a:pt x="28406" y="93761"/>
                  </a:lnTo>
                  <a:lnTo>
                    <a:pt x="732" y="84629"/>
                  </a:lnTo>
                  <a:lnTo>
                    <a:pt x="0" y="83440"/>
                  </a:lnTo>
                  <a:lnTo>
                    <a:pt x="572" y="81588"/>
                  </a:lnTo>
                  <a:lnTo>
                    <a:pt x="2010" y="79296"/>
                  </a:lnTo>
                  <a:lnTo>
                    <a:pt x="4028" y="77767"/>
                  </a:lnTo>
                  <a:lnTo>
                    <a:pt x="43779" y="60829"/>
                  </a:lnTo>
                  <a:lnTo>
                    <a:pt x="80147" y="49902"/>
                  </a:lnTo>
                  <a:lnTo>
                    <a:pt x="121849" y="39961"/>
                  </a:lnTo>
                  <a:lnTo>
                    <a:pt x="168279" y="27120"/>
                  </a:lnTo>
                  <a:lnTo>
                    <a:pt x="212846" y="14393"/>
                  </a:lnTo>
                  <a:lnTo>
                    <a:pt x="259031" y="6051"/>
                  </a:lnTo>
                  <a:lnTo>
                    <a:pt x="281808" y="0"/>
                  </a:lnTo>
                  <a:lnTo>
                    <a:pt x="284751" y="562"/>
                  </a:lnTo>
                  <a:lnTo>
                    <a:pt x="290638" y="8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994"/>
          <p:cNvGrpSpPr/>
          <p:nvPr/>
        </p:nvGrpSpPr>
        <p:grpSpPr>
          <a:xfrm>
            <a:off x="5029200" y="5286375"/>
            <a:ext cx="1581151" cy="361951"/>
            <a:chOff x="5029200" y="5286375"/>
            <a:chExt cx="1581151" cy="361951"/>
          </a:xfrm>
        </p:grpSpPr>
        <p:sp>
          <p:nvSpPr>
            <p:cNvPr id="275" name="SMARTInkShape-4242"/>
            <p:cNvSpPr/>
            <p:nvPr>
              <p:custDataLst>
                <p:tags r:id="rId100"/>
              </p:custDataLst>
            </p:nvPr>
          </p:nvSpPr>
          <p:spPr>
            <a:xfrm>
              <a:off x="6562725" y="5353050"/>
              <a:ext cx="47626" cy="295276"/>
            </a:xfrm>
            <a:custGeom>
              <a:avLst/>
              <a:gdLst/>
              <a:ahLst/>
              <a:cxnLst/>
              <a:rect l="0" t="0" r="0" b="0"/>
              <a:pathLst>
                <a:path w="47626" h="295276">
                  <a:moveTo>
                    <a:pt x="47625" y="0"/>
                  </a:moveTo>
                  <a:lnTo>
                    <a:pt x="47625" y="0"/>
                  </a:lnTo>
                  <a:lnTo>
                    <a:pt x="42569" y="5056"/>
                  </a:lnTo>
                  <a:lnTo>
                    <a:pt x="35867" y="50380"/>
                  </a:lnTo>
                  <a:lnTo>
                    <a:pt x="30015" y="88855"/>
                  </a:lnTo>
                  <a:lnTo>
                    <a:pt x="21255" y="132048"/>
                  </a:lnTo>
                  <a:lnTo>
                    <a:pt x="12155" y="175701"/>
                  </a:lnTo>
                  <a:lnTo>
                    <a:pt x="10045" y="215446"/>
                  </a:lnTo>
                  <a:lnTo>
                    <a:pt x="2054" y="260578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4243"/>
            <p:cNvSpPr/>
            <p:nvPr>
              <p:custDataLst>
                <p:tags r:id="rId101"/>
              </p:custDataLst>
            </p:nvPr>
          </p:nvSpPr>
          <p:spPr>
            <a:xfrm>
              <a:off x="6486525" y="5286375"/>
              <a:ext cx="47626" cy="66676"/>
            </a:xfrm>
            <a:custGeom>
              <a:avLst/>
              <a:gdLst/>
              <a:ahLst/>
              <a:cxnLst/>
              <a:rect l="0" t="0" r="0" b="0"/>
              <a:pathLst>
                <a:path w="47626" h="66676">
                  <a:moveTo>
                    <a:pt x="47625" y="0"/>
                  </a:moveTo>
                  <a:lnTo>
                    <a:pt x="47625" y="0"/>
                  </a:lnTo>
                  <a:lnTo>
                    <a:pt x="47625" y="13257"/>
                  </a:lnTo>
                  <a:lnTo>
                    <a:pt x="44803" y="1929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4244"/>
            <p:cNvSpPr/>
            <p:nvPr>
              <p:custDataLst>
                <p:tags r:id="rId102"/>
              </p:custDataLst>
            </p:nvPr>
          </p:nvSpPr>
          <p:spPr>
            <a:xfrm>
              <a:off x="6335460" y="5411917"/>
              <a:ext cx="102117" cy="207834"/>
            </a:xfrm>
            <a:custGeom>
              <a:avLst/>
              <a:gdLst/>
              <a:ahLst/>
              <a:cxnLst/>
              <a:rect l="0" t="0" r="0" b="0"/>
              <a:pathLst>
                <a:path w="102117" h="207834">
                  <a:moveTo>
                    <a:pt x="93915" y="17333"/>
                  </a:moveTo>
                  <a:lnTo>
                    <a:pt x="93915" y="17333"/>
                  </a:lnTo>
                  <a:lnTo>
                    <a:pt x="98971" y="12277"/>
                  </a:lnTo>
                  <a:lnTo>
                    <a:pt x="101454" y="6972"/>
                  </a:lnTo>
                  <a:lnTo>
                    <a:pt x="102116" y="4076"/>
                  </a:lnTo>
                  <a:lnTo>
                    <a:pt x="101499" y="2145"/>
                  </a:lnTo>
                  <a:lnTo>
                    <a:pt x="100029" y="858"/>
                  </a:lnTo>
                  <a:lnTo>
                    <a:pt x="97991" y="0"/>
                  </a:lnTo>
                  <a:lnTo>
                    <a:pt x="96632" y="486"/>
                  </a:lnTo>
                  <a:lnTo>
                    <a:pt x="95727" y="1868"/>
                  </a:lnTo>
                  <a:lnTo>
                    <a:pt x="95123" y="3849"/>
                  </a:lnTo>
                  <a:lnTo>
                    <a:pt x="80763" y="20718"/>
                  </a:lnTo>
                  <a:lnTo>
                    <a:pt x="43495" y="66423"/>
                  </a:lnTo>
                  <a:lnTo>
                    <a:pt x="24098" y="87033"/>
                  </a:lnTo>
                  <a:lnTo>
                    <a:pt x="20552" y="96288"/>
                  </a:lnTo>
                  <a:lnTo>
                    <a:pt x="9679" y="138144"/>
                  </a:lnTo>
                  <a:lnTo>
                    <a:pt x="7219" y="181384"/>
                  </a:lnTo>
                  <a:lnTo>
                    <a:pt x="0" y="200927"/>
                  </a:lnTo>
                  <a:lnTo>
                    <a:pt x="614" y="203229"/>
                  </a:lnTo>
                  <a:lnTo>
                    <a:pt x="8190" y="207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4245"/>
            <p:cNvSpPr/>
            <p:nvPr>
              <p:custDataLst>
                <p:tags r:id="rId103"/>
              </p:custDataLst>
            </p:nvPr>
          </p:nvSpPr>
          <p:spPr>
            <a:xfrm>
              <a:off x="6267566" y="5386094"/>
              <a:ext cx="85610" cy="119357"/>
            </a:xfrm>
            <a:custGeom>
              <a:avLst/>
              <a:gdLst/>
              <a:ahLst/>
              <a:cxnLst/>
              <a:rect l="0" t="0" r="0" b="0"/>
              <a:pathLst>
                <a:path w="85610" h="119357">
                  <a:moveTo>
                    <a:pt x="9409" y="5056"/>
                  </a:moveTo>
                  <a:lnTo>
                    <a:pt x="9409" y="5056"/>
                  </a:lnTo>
                  <a:lnTo>
                    <a:pt x="1208" y="5056"/>
                  </a:lnTo>
                  <a:lnTo>
                    <a:pt x="767" y="3998"/>
                  </a:lnTo>
                  <a:lnTo>
                    <a:pt x="277" y="0"/>
                  </a:lnTo>
                  <a:lnTo>
                    <a:pt x="0" y="6968"/>
                  </a:lnTo>
                  <a:lnTo>
                    <a:pt x="2758" y="14020"/>
                  </a:lnTo>
                  <a:lnTo>
                    <a:pt x="40816" y="60511"/>
                  </a:lnTo>
                  <a:lnTo>
                    <a:pt x="61705" y="88154"/>
                  </a:lnTo>
                  <a:lnTo>
                    <a:pt x="66518" y="97022"/>
                  </a:lnTo>
                  <a:lnTo>
                    <a:pt x="85609" y="119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4246"/>
            <p:cNvSpPr/>
            <p:nvPr>
              <p:custDataLst>
                <p:tags r:id="rId104"/>
              </p:custDataLst>
            </p:nvPr>
          </p:nvSpPr>
          <p:spPr>
            <a:xfrm>
              <a:off x="5982093" y="5543550"/>
              <a:ext cx="152008" cy="9526"/>
            </a:xfrm>
            <a:custGeom>
              <a:avLst/>
              <a:gdLst/>
              <a:ahLst/>
              <a:cxnLst/>
              <a:rect l="0" t="0" r="0" b="0"/>
              <a:pathLst>
                <a:path w="152008" h="9526">
                  <a:moveTo>
                    <a:pt x="9132" y="0"/>
                  </a:moveTo>
                  <a:lnTo>
                    <a:pt x="9132" y="0"/>
                  </a:lnTo>
                  <a:lnTo>
                    <a:pt x="931" y="0"/>
                  </a:lnTo>
                  <a:lnTo>
                    <a:pt x="490" y="1058"/>
                  </a:lnTo>
                  <a:lnTo>
                    <a:pt x="0" y="5056"/>
                  </a:lnTo>
                  <a:lnTo>
                    <a:pt x="927" y="6545"/>
                  </a:lnTo>
                  <a:lnTo>
                    <a:pt x="2604" y="7539"/>
                  </a:lnTo>
                  <a:lnTo>
                    <a:pt x="10020" y="8937"/>
                  </a:lnTo>
                  <a:lnTo>
                    <a:pt x="47937" y="9447"/>
                  </a:lnTo>
                  <a:lnTo>
                    <a:pt x="89979" y="9509"/>
                  </a:lnTo>
                  <a:lnTo>
                    <a:pt x="136940" y="9523"/>
                  </a:lnTo>
                  <a:lnTo>
                    <a:pt x="152007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4247"/>
            <p:cNvSpPr/>
            <p:nvPr>
              <p:custDataLst>
                <p:tags r:id="rId105"/>
              </p:custDataLst>
            </p:nvPr>
          </p:nvSpPr>
          <p:spPr>
            <a:xfrm>
              <a:off x="5781675" y="5314950"/>
              <a:ext cx="28576" cy="66676"/>
            </a:xfrm>
            <a:custGeom>
              <a:avLst/>
              <a:gdLst/>
              <a:ahLst/>
              <a:cxnLst/>
              <a:rect l="0" t="0" r="0" b="0"/>
              <a:pathLst>
                <a:path w="28576" h="66676">
                  <a:moveTo>
                    <a:pt x="28575" y="0"/>
                  </a:moveTo>
                  <a:lnTo>
                    <a:pt x="28575" y="0"/>
                  </a:lnTo>
                  <a:lnTo>
                    <a:pt x="28575" y="13257"/>
                  </a:lnTo>
                  <a:lnTo>
                    <a:pt x="25753" y="1929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4248"/>
            <p:cNvSpPr/>
            <p:nvPr>
              <p:custDataLst>
                <p:tags r:id="rId106"/>
              </p:custDataLst>
            </p:nvPr>
          </p:nvSpPr>
          <p:spPr>
            <a:xfrm>
              <a:off x="5583535" y="5419725"/>
              <a:ext cx="140991" cy="204508"/>
            </a:xfrm>
            <a:custGeom>
              <a:avLst/>
              <a:gdLst/>
              <a:ahLst/>
              <a:cxnLst/>
              <a:rect l="0" t="0" r="0" b="0"/>
              <a:pathLst>
                <a:path w="140991" h="204508">
                  <a:moveTo>
                    <a:pt x="140990" y="0"/>
                  </a:moveTo>
                  <a:lnTo>
                    <a:pt x="140990" y="0"/>
                  </a:lnTo>
                  <a:lnTo>
                    <a:pt x="132789" y="0"/>
                  </a:lnTo>
                  <a:lnTo>
                    <a:pt x="121744" y="5056"/>
                  </a:lnTo>
                  <a:lnTo>
                    <a:pt x="113739" y="13183"/>
                  </a:lnTo>
                  <a:lnTo>
                    <a:pt x="91226" y="41757"/>
                  </a:lnTo>
                  <a:lnTo>
                    <a:pt x="79654" y="66770"/>
                  </a:lnTo>
                  <a:lnTo>
                    <a:pt x="48195" y="112322"/>
                  </a:lnTo>
                  <a:lnTo>
                    <a:pt x="26905" y="155049"/>
                  </a:lnTo>
                  <a:lnTo>
                    <a:pt x="20436" y="169452"/>
                  </a:lnTo>
                  <a:lnTo>
                    <a:pt x="4478" y="189571"/>
                  </a:lnTo>
                  <a:lnTo>
                    <a:pt x="0" y="201985"/>
                  </a:lnTo>
                  <a:lnTo>
                    <a:pt x="430" y="204507"/>
                  </a:lnTo>
                  <a:lnTo>
                    <a:pt x="764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4249"/>
            <p:cNvSpPr/>
            <p:nvPr>
              <p:custDataLst>
                <p:tags r:id="rId107"/>
              </p:custDataLst>
            </p:nvPr>
          </p:nvSpPr>
          <p:spPr>
            <a:xfrm>
              <a:off x="5581650" y="5410200"/>
              <a:ext cx="104776" cy="180976"/>
            </a:xfrm>
            <a:custGeom>
              <a:avLst/>
              <a:gdLst/>
              <a:ahLst/>
              <a:cxnLst/>
              <a:rect l="0" t="0" r="0" b="0"/>
              <a:pathLst>
                <a:path w="104776" h="180976">
                  <a:moveTo>
                    <a:pt x="0" y="0"/>
                  </a:moveTo>
                  <a:lnTo>
                    <a:pt x="0" y="0"/>
                  </a:lnTo>
                  <a:lnTo>
                    <a:pt x="21459" y="39773"/>
                  </a:lnTo>
                  <a:lnTo>
                    <a:pt x="42378" y="83076"/>
                  </a:lnTo>
                  <a:lnTo>
                    <a:pt x="66893" y="123302"/>
                  </a:lnTo>
                  <a:lnTo>
                    <a:pt x="94433" y="167746"/>
                  </a:lnTo>
                  <a:lnTo>
                    <a:pt x="104775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4250"/>
            <p:cNvSpPr/>
            <p:nvPr>
              <p:custDataLst>
                <p:tags r:id="rId108"/>
              </p:custDataLst>
            </p:nvPr>
          </p:nvSpPr>
          <p:spPr>
            <a:xfrm>
              <a:off x="5476875" y="5344849"/>
              <a:ext cx="9526" cy="274902"/>
            </a:xfrm>
            <a:custGeom>
              <a:avLst/>
              <a:gdLst/>
              <a:ahLst/>
              <a:cxnLst/>
              <a:rect l="0" t="0" r="0" b="0"/>
              <a:pathLst>
                <a:path w="9526" h="27490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58" y="23662"/>
                  </a:lnTo>
                  <a:lnTo>
                    <a:pt x="8201" y="66133"/>
                  </a:lnTo>
                  <a:lnTo>
                    <a:pt x="9263" y="109094"/>
                  </a:lnTo>
                  <a:lnTo>
                    <a:pt x="9491" y="152028"/>
                  </a:lnTo>
                  <a:lnTo>
                    <a:pt x="9518" y="193793"/>
                  </a:lnTo>
                  <a:lnTo>
                    <a:pt x="9525" y="239801"/>
                  </a:lnTo>
                  <a:lnTo>
                    <a:pt x="9525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4251"/>
            <p:cNvSpPr/>
            <p:nvPr>
              <p:custDataLst>
                <p:tags r:id="rId109"/>
              </p:custDataLst>
            </p:nvPr>
          </p:nvSpPr>
          <p:spPr>
            <a:xfrm>
              <a:off x="5029200" y="556260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38622" y="9525"/>
                  </a:lnTo>
                  <a:lnTo>
                    <a:pt x="84736" y="846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4252"/>
            <p:cNvSpPr/>
            <p:nvPr>
              <p:custDataLst>
                <p:tags r:id="rId110"/>
              </p:custDataLst>
            </p:nvPr>
          </p:nvSpPr>
          <p:spPr>
            <a:xfrm>
              <a:off x="5029200" y="5486400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7" name="SMARTInkShape-4253"/>
          <p:cNvSpPr/>
          <p:nvPr>
            <p:custDataLst>
              <p:tags r:id="rId8"/>
            </p:custDataLst>
          </p:nvPr>
        </p:nvSpPr>
        <p:spPr>
          <a:xfrm>
            <a:off x="7167493" y="5348537"/>
            <a:ext cx="271533" cy="311222"/>
          </a:xfrm>
          <a:custGeom>
            <a:avLst/>
            <a:gdLst/>
            <a:ahLst/>
            <a:cxnLst/>
            <a:rect l="0" t="0" r="0" b="0"/>
            <a:pathLst>
              <a:path w="271533" h="311222">
                <a:moveTo>
                  <a:pt x="100082" y="33088"/>
                </a:moveTo>
                <a:lnTo>
                  <a:pt x="100082" y="33088"/>
                </a:lnTo>
                <a:lnTo>
                  <a:pt x="100082" y="19831"/>
                </a:lnTo>
                <a:lnTo>
                  <a:pt x="102904" y="13790"/>
                </a:lnTo>
                <a:lnTo>
                  <a:pt x="108282" y="6345"/>
                </a:lnTo>
                <a:lnTo>
                  <a:pt x="107666" y="4676"/>
                </a:lnTo>
                <a:lnTo>
                  <a:pt x="104158" y="0"/>
                </a:lnTo>
                <a:lnTo>
                  <a:pt x="101742" y="446"/>
                </a:lnTo>
                <a:lnTo>
                  <a:pt x="87182" y="16886"/>
                </a:lnTo>
                <a:lnTo>
                  <a:pt x="77798" y="36754"/>
                </a:lnTo>
                <a:lnTo>
                  <a:pt x="72750" y="65366"/>
                </a:lnTo>
                <a:lnTo>
                  <a:pt x="68930" y="103316"/>
                </a:lnTo>
                <a:lnTo>
                  <a:pt x="66128" y="126742"/>
                </a:lnTo>
                <a:lnTo>
                  <a:pt x="70589" y="173702"/>
                </a:lnTo>
                <a:lnTo>
                  <a:pt x="71326" y="213577"/>
                </a:lnTo>
                <a:lnTo>
                  <a:pt x="71484" y="259572"/>
                </a:lnTo>
                <a:lnTo>
                  <a:pt x="63898" y="296156"/>
                </a:lnTo>
                <a:lnTo>
                  <a:pt x="58247" y="308051"/>
                </a:lnTo>
                <a:lnTo>
                  <a:pt x="54200" y="310589"/>
                </a:lnTo>
                <a:lnTo>
                  <a:pt x="49386" y="311221"/>
                </a:lnTo>
                <a:lnTo>
                  <a:pt x="39450" y="309103"/>
                </a:lnTo>
                <a:lnTo>
                  <a:pt x="26848" y="300901"/>
                </a:lnTo>
                <a:lnTo>
                  <a:pt x="12297" y="286595"/>
                </a:lnTo>
                <a:lnTo>
                  <a:pt x="759" y="258279"/>
                </a:lnTo>
                <a:lnTo>
                  <a:pt x="0" y="252006"/>
                </a:lnTo>
                <a:lnTo>
                  <a:pt x="1979" y="242216"/>
                </a:lnTo>
                <a:lnTo>
                  <a:pt x="9208" y="234337"/>
                </a:lnTo>
                <a:lnTo>
                  <a:pt x="28000" y="223951"/>
                </a:lnTo>
                <a:lnTo>
                  <a:pt x="73855" y="204570"/>
                </a:lnTo>
                <a:lnTo>
                  <a:pt x="116862" y="190516"/>
                </a:lnTo>
                <a:lnTo>
                  <a:pt x="139418" y="178876"/>
                </a:lnTo>
                <a:lnTo>
                  <a:pt x="144024" y="172672"/>
                </a:lnTo>
                <a:lnTo>
                  <a:pt x="146616" y="163229"/>
                </a:lnTo>
                <a:lnTo>
                  <a:pt x="144863" y="162182"/>
                </a:lnTo>
                <a:lnTo>
                  <a:pt x="126153" y="165668"/>
                </a:lnTo>
                <a:lnTo>
                  <a:pt x="122754" y="168041"/>
                </a:lnTo>
                <a:lnTo>
                  <a:pt x="109695" y="187059"/>
                </a:lnTo>
                <a:lnTo>
                  <a:pt x="104355" y="198886"/>
                </a:lnTo>
                <a:lnTo>
                  <a:pt x="101980" y="211198"/>
                </a:lnTo>
                <a:lnTo>
                  <a:pt x="106571" y="226548"/>
                </a:lnTo>
                <a:lnTo>
                  <a:pt x="121708" y="257216"/>
                </a:lnTo>
                <a:lnTo>
                  <a:pt x="126141" y="261882"/>
                </a:lnTo>
                <a:lnTo>
                  <a:pt x="136712" y="267066"/>
                </a:lnTo>
                <a:lnTo>
                  <a:pt x="141435" y="267390"/>
                </a:lnTo>
                <a:lnTo>
                  <a:pt x="149505" y="264928"/>
                </a:lnTo>
                <a:lnTo>
                  <a:pt x="152081" y="261731"/>
                </a:lnTo>
                <a:lnTo>
                  <a:pt x="154943" y="252535"/>
                </a:lnTo>
                <a:lnTo>
                  <a:pt x="157098" y="210724"/>
                </a:lnTo>
                <a:lnTo>
                  <a:pt x="157214" y="184173"/>
                </a:lnTo>
                <a:lnTo>
                  <a:pt x="160047" y="176790"/>
                </a:lnTo>
                <a:lnTo>
                  <a:pt x="165431" y="168483"/>
                </a:lnTo>
                <a:lnTo>
                  <a:pt x="171813" y="170169"/>
                </a:lnTo>
                <a:lnTo>
                  <a:pt x="184483" y="177068"/>
                </a:lnTo>
                <a:lnTo>
                  <a:pt x="192627" y="184921"/>
                </a:lnTo>
                <a:lnTo>
                  <a:pt x="203303" y="198994"/>
                </a:lnTo>
                <a:lnTo>
                  <a:pt x="209457" y="215832"/>
                </a:lnTo>
                <a:lnTo>
                  <a:pt x="219221" y="260863"/>
                </a:lnTo>
                <a:lnTo>
                  <a:pt x="215228" y="285973"/>
                </a:lnTo>
                <a:lnTo>
                  <a:pt x="214946" y="285287"/>
                </a:lnTo>
                <a:lnTo>
                  <a:pt x="214632" y="278879"/>
                </a:lnTo>
                <a:lnTo>
                  <a:pt x="227661" y="232113"/>
                </a:lnTo>
                <a:lnTo>
                  <a:pt x="243033" y="191001"/>
                </a:lnTo>
                <a:lnTo>
                  <a:pt x="271532" y="13786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Shape-4254"/>
          <p:cNvSpPr/>
          <p:nvPr>
            <p:custDataLst>
              <p:tags r:id="rId9"/>
            </p:custDataLst>
          </p:nvPr>
        </p:nvSpPr>
        <p:spPr>
          <a:xfrm>
            <a:off x="7783540" y="5353694"/>
            <a:ext cx="341286" cy="302481"/>
          </a:xfrm>
          <a:custGeom>
            <a:avLst/>
            <a:gdLst/>
            <a:ahLst/>
            <a:cxnLst/>
            <a:rect l="0" t="0" r="0" b="0"/>
            <a:pathLst>
              <a:path w="341286" h="302481">
                <a:moveTo>
                  <a:pt x="93635" y="151756"/>
                </a:moveTo>
                <a:lnTo>
                  <a:pt x="93635" y="151756"/>
                </a:lnTo>
                <a:lnTo>
                  <a:pt x="70037" y="151756"/>
                </a:lnTo>
                <a:lnTo>
                  <a:pt x="64450" y="154578"/>
                </a:lnTo>
                <a:lnTo>
                  <a:pt x="38417" y="173876"/>
                </a:lnTo>
                <a:lnTo>
                  <a:pt x="12888" y="213892"/>
                </a:lnTo>
                <a:lnTo>
                  <a:pt x="808" y="254983"/>
                </a:lnTo>
                <a:lnTo>
                  <a:pt x="0" y="261849"/>
                </a:lnTo>
                <a:lnTo>
                  <a:pt x="1579" y="266427"/>
                </a:lnTo>
                <a:lnTo>
                  <a:pt x="4747" y="269478"/>
                </a:lnTo>
                <a:lnTo>
                  <a:pt x="8977" y="271512"/>
                </a:lnTo>
                <a:lnTo>
                  <a:pt x="19320" y="270951"/>
                </a:lnTo>
                <a:lnTo>
                  <a:pt x="30973" y="266115"/>
                </a:lnTo>
                <a:lnTo>
                  <a:pt x="61995" y="239828"/>
                </a:lnTo>
                <a:lnTo>
                  <a:pt x="68989" y="230410"/>
                </a:lnTo>
                <a:lnTo>
                  <a:pt x="81633" y="201582"/>
                </a:lnTo>
                <a:lnTo>
                  <a:pt x="84067" y="194009"/>
                </a:lnTo>
                <a:lnTo>
                  <a:pt x="92166" y="182341"/>
                </a:lnTo>
                <a:lnTo>
                  <a:pt x="88143" y="191039"/>
                </a:lnTo>
                <a:lnTo>
                  <a:pt x="87858" y="194879"/>
                </a:lnTo>
                <a:lnTo>
                  <a:pt x="90362" y="201967"/>
                </a:lnTo>
                <a:lnTo>
                  <a:pt x="97721" y="211906"/>
                </a:lnTo>
                <a:lnTo>
                  <a:pt x="106387" y="215531"/>
                </a:lnTo>
                <a:lnTo>
                  <a:pt x="111661" y="216497"/>
                </a:lnTo>
                <a:lnTo>
                  <a:pt x="123166" y="214749"/>
                </a:lnTo>
                <a:lnTo>
                  <a:pt x="152855" y="199947"/>
                </a:lnTo>
                <a:lnTo>
                  <a:pt x="179973" y="177677"/>
                </a:lnTo>
                <a:lnTo>
                  <a:pt x="190216" y="157279"/>
                </a:lnTo>
                <a:lnTo>
                  <a:pt x="201848" y="109690"/>
                </a:lnTo>
                <a:lnTo>
                  <a:pt x="207133" y="64777"/>
                </a:lnTo>
                <a:lnTo>
                  <a:pt x="206772" y="22474"/>
                </a:lnTo>
                <a:lnTo>
                  <a:pt x="205042" y="20060"/>
                </a:lnTo>
                <a:lnTo>
                  <a:pt x="202831" y="19508"/>
                </a:lnTo>
                <a:lnTo>
                  <a:pt x="200299" y="22316"/>
                </a:lnTo>
                <a:lnTo>
                  <a:pt x="185540" y="58275"/>
                </a:lnTo>
                <a:lnTo>
                  <a:pt x="181192" y="95718"/>
                </a:lnTo>
                <a:lnTo>
                  <a:pt x="176780" y="143110"/>
                </a:lnTo>
                <a:lnTo>
                  <a:pt x="170750" y="185542"/>
                </a:lnTo>
                <a:lnTo>
                  <a:pt x="172838" y="231297"/>
                </a:lnTo>
                <a:lnTo>
                  <a:pt x="180617" y="276021"/>
                </a:lnTo>
                <a:lnTo>
                  <a:pt x="189092" y="294827"/>
                </a:lnTo>
                <a:lnTo>
                  <a:pt x="194314" y="300054"/>
                </a:lnTo>
                <a:lnTo>
                  <a:pt x="199913" y="302480"/>
                </a:lnTo>
                <a:lnTo>
                  <a:pt x="211777" y="302353"/>
                </a:lnTo>
                <a:lnTo>
                  <a:pt x="224107" y="298768"/>
                </a:lnTo>
                <a:lnTo>
                  <a:pt x="236643" y="288003"/>
                </a:lnTo>
                <a:lnTo>
                  <a:pt x="256880" y="260278"/>
                </a:lnTo>
                <a:lnTo>
                  <a:pt x="277623" y="213455"/>
                </a:lnTo>
                <a:lnTo>
                  <a:pt x="296999" y="166256"/>
                </a:lnTo>
                <a:lnTo>
                  <a:pt x="308643" y="132064"/>
                </a:lnTo>
                <a:lnTo>
                  <a:pt x="317737" y="90418"/>
                </a:lnTo>
                <a:lnTo>
                  <a:pt x="320902" y="50796"/>
                </a:lnTo>
                <a:lnTo>
                  <a:pt x="320782" y="15421"/>
                </a:lnTo>
                <a:lnTo>
                  <a:pt x="317003" y="1909"/>
                </a:lnTo>
                <a:lnTo>
                  <a:pt x="314514" y="0"/>
                </a:lnTo>
                <a:lnTo>
                  <a:pt x="311796" y="844"/>
                </a:lnTo>
                <a:lnTo>
                  <a:pt x="308926" y="3523"/>
                </a:lnTo>
                <a:lnTo>
                  <a:pt x="288863" y="41153"/>
                </a:lnTo>
                <a:lnTo>
                  <a:pt x="280013" y="78756"/>
                </a:lnTo>
                <a:lnTo>
                  <a:pt x="281267" y="121895"/>
                </a:lnTo>
                <a:lnTo>
                  <a:pt x="284627" y="162124"/>
                </a:lnTo>
                <a:lnTo>
                  <a:pt x="297318" y="209017"/>
                </a:lnTo>
                <a:lnTo>
                  <a:pt x="315928" y="244607"/>
                </a:lnTo>
                <a:lnTo>
                  <a:pt x="320147" y="248581"/>
                </a:lnTo>
                <a:lnTo>
                  <a:pt x="341285" y="2565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2" name="SMARTInkShape-Group997"/>
          <p:cNvGrpSpPr/>
          <p:nvPr/>
        </p:nvGrpSpPr>
        <p:grpSpPr>
          <a:xfrm>
            <a:off x="8572537" y="5378267"/>
            <a:ext cx="295239" cy="353786"/>
            <a:chOff x="8572537" y="5378267"/>
            <a:chExt cx="295239" cy="353786"/>
          </a:xfrm>
        </p:grpSpPr>
        <p:sp>
          <p:nvSpPr>
            <p:cNvPr id="289" name="SMARTInkShape-4255"/>
            <p:cNvSpPr/>
            <p:nvPr>
              <p:custDataLst>
                <p:tags r:id="rId97"/>
              </p:custDataLst>
            </p:nvPr>
          </p:nvSpPr>
          <p:spPr>
            <a:xfrm>
              <a:off x="8820208" y="5657850"/>
              <a:ext cx="38043" cy="74203"/>
            </a:xfrm>
            <a:custGeom>
              <a:avLst/>
              <a:gdLst/>
              <a:ahLst/>
              <a:cxnLst/>
              <a:rect l="0" t="0" r="0" b="0"/>
              <a:pathLst>
                <a:path w="38043" h="74203">
                  <a:moveTo>
                    <a:pt x="38042" y="0"/>
                  </a:moveTo>
                  <a:lnTo>
                    <a:pt x="38042" y="0"/>
                  </a:lnTo>
                  <a:lnTo>
                    <a:pt x="29379" y="7604"/>
                  </a:lnTo>
                  <a:lnTo>
                    <a:pt x="7451" y="22390"/>
                  </a:lnTo>
                  <a:lnTo>
                    <a:pt x="3279" y="28648"/>
                  </a:lnTo>
                  <a:lnTo>
                    <a:pt x="1425" y="36016"/>
                  </a:lnTo>
                  <a:lnTo>
                    <a:pt x="0" y="69458"/>
                  </a:lnTo>
                  <a:lnTo>
                    <a:pt x="2097" y="71706"/>
                  </a:lnTo>
                  <a:lnTo>
                    <a:pt x="10072" y="74202"/>
                  </a:lnTo>
                  <a:lnTo>
                    <a:pt x="14103" y="73810"/>
                  </a:lnTo>
                  <a:lnTo>
                    <a:pt x="21407" y="70552"/>
                  </a:lnTo>
                  <a:lnTo>
                    <a:pt x="31466" y="62767"/>
                  </a:lnTo>
                  <a:lnTo>
                    <a:pt x="35119" y="54002"/>
                  </a:lnTo>
                  <a:lnTo>
                    <a:pt x="37465" y="36184"/>
                  </a:lnTo>
                  <a:lnTo>
                    <a:pt x="34963" y="29135"/>
                  </a:lnTo>
                  <a:lnTo>
                    <a:pt x="31381" y="22474"/>
                  </a:lnTo>
                  <a:lnTo>
                    <a:pt x="28517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4256"/>
            <p:cNvSpPr/>
            <p:nvPr>
              <p:custDataLst>
                <p:tags r:id="rId98"/>
              </p:custDataLst>
            </p:nvPr>
          </p:nvSpPr>
          <p:spPr>
            <a:xfrm>
              <a:off x="8848725" y="5384273"/>
              <a:ext cx="19051" cy="197378"/>
            </a:xfrm>
            <a:custGeom>
              <a:avLst/>
              <a:gdLst/>
              <a:ahLst/>
              <a:cxnLst/>
              <a:rect l="0" t="0" r="0" b="0"/>
              <a:pathLst>
                <a:path w="19051" h="197378">
                  <a:moveTo>
                    <a:pt x="19050" y="16402"/>
                  </a:moveTo>
                  <a:lnTo>
                    <a:pt x="19050" y="16402"/>
                  </a:lnTo>
                  <a:lnTo>
                    <a:pt x="19050" y="0"/>
                  </a:lnTo>
                  <a:lnTo>
                    <a:pt x="19050" y="38126"/>
                  </a:lnTo>
                  <a:lnTo>
                    <a:pt x="19050" y="74932"/>
                  </a:lnTo>
                  <a:lnTo>
                    <a:pt x="12504" y="120627"/>
                  </a:lnTo>
                  <a:lnTo>
                    <a:pt x="0" y="197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4257"/>
            <p:cNvSpPr/>
            <p:nvPr>
              <p:custDataLst>
                <p:tags r:id="rId99"/>
              </p:custDataLst>
            </p:nvPr>
          </p:nvSpPr>
          <p:spPr>
            <a:xfrm>
              <a:off x="8572537" y="5378267"/>
              <a:ext cx="170064" cy="237386"/>
            </a:xfrm>
            <a:custGeom>
              <a:avLst/>
              <a:gdLst/>
              <a:ahLst/>
              <a:cxnLst/>
              <a:rect l="0" t="0" r="0" b="0"/>
              <a:pathLst>
                <a:path w="170064" h="237386">
                  <a:moveTo>
                    <a:pt x="19013" y="79558"/>
                  </a:moveTo>
                  <a:lnTo>
                    <a:pt x="19013" y="79558"/>
                  </a:lnTo>
                  <a:lnTo>
                    <a:pt x="19013" y="71357"/>
                  </a:lnTo>
                  <a:lnTo>
                    <a:pt x="20071" y="70916"/>
                  </a:lnTo>
                  <a:lnTo>
                    <a:pt x="24069" y="70426"/>
                  </a:lnTo>
                  <a:lnTo>
                    <a:pt x="25558" y="71353"/>
                  </a:lnTo>
                  <a:lnTo>
                    <a:pt x="26551" y="73030"/>
                  </a:lnTo>
                  <a:lnTo>
                    <a:pt x="27213" y="75206"/>
                  </a:lnTo>
                  <a:lnTo>
                    <a:pt x="20825" y="120430"/>
                  </a:lnTo>
                  <a:lnTo>
                    <a:pt x="14314" y="163949"/>
                  </a:lnTo>
                  <a:lnTo>
                    <a:pt x="4855" y="205913"/>
                  </a:lnTo>
                  <a:lnTo>
                    <a:pt x="393" y="237385"/>
                  </a:lnTo>
                  <a:lnTo>
                    <a:pt x="0" y="191238"/>
                  </a:lnTo>
                  <a:lnTo>
                    <a:pt x="5030" y="152748"/>
                  </a:lnTo>
                  <a:lnTo>
                    <a:pt x="8167" y="114532"/>
                  </a:lnTo>
                  <a:lnTo>
                    <a:pt x="16853" y="69818"/>
                  </a:lnTo>
                  <a:lnTo>
                    <a:pt x="23643" y="52234"/>
                  </a:lnTo>
                  <a:lnTo>
                    <a:pt x="26333" y="49701"/>
                  </a:lnTo>
                  <a:lnTo>
                    <a:pt x="29185" y="49069"/>
                  </a:lnTo>
                  <a:lnTo>
                    <a:pt x="32144" y="49707"/>
                  </a:lnTo>
                  <a:lnTo>
                    <a:pt x="41366" y="55661"/>
                  </a:lnTo>
                  <a:lnTo>
                    <a:pt x="63470" y="96930"/>
                  </a:lnTo>
                  <a:lnTo>
                    <a:pt x="74282" y="140747"/>
                  </a:lnTo>
                  <a:lnTo>
                    <a:pt x="86276" y="184865"/>
                  </a:lnTo>
                  <a:lnTo>
                    <a:pt x="97251" y="220807"/>
                  </a:lnTo>
                  <a:lnTo>
                    <a:pt x="99747" y="224525"/>
                  </a:lnTo>
                  <a:lnTo>
                    <a:pt x="103526" y="227002"/>
                  </a:lnTo>
                  <a:lnTo>
                    <a:pt x="113372" y="229755"/>
                  </a:lnTo>
                  <a:lnTo>
                    <a:pt x="117903" y="228373"/>
                  </a:lnTo>
                  <a:lnTo>
                    <a:pt x="125759" y="221193"/>
                  </a:lnTo>
                  <a:lnTo>
                    <a:pt x="150964" y="177007"/>
                  </a:lnTo>
                  <a:lnTo>
                    <a:pt x="158651" y="151941"/>
                  </a:lnTo>
                  <a:lnTo>
                    <a:pt x="161249" y="104870"/>
                  </a:lnTo>
                  <a:lnTo>
                    <a:pt x="166861" y="59869"/>
                  </a:lnTo>
                  <a:lnTo>
                    <a:pt x="170063" y="41856"/>
                  </a:lnTo>
                  <a:lnTo>
                    <a:pt x="163093" y="0"/>
                  </a:lnTo>
                  <a:lnTo>
                    <a:pt x="162691" y="61"/>
                  </a:lnTo>
                  <a:lnTo>
                    <a:pt x="161888" y="1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998"/>
          <p:cNvGrpSpPr/>
          <p:nvPr/>
        </p:nvGrpSpPr>
        <p:grpSpPr>
          <a:xfrm>
            <a:off x="9277350" y="5341477"/>
            <a:ext cx="1357155" cy="399084"/>
            <a:chOff x="9277350" y="5341477"/>
            <a:chExt cx="1357155" cy="399084"/>
          </a:xfrm>
        </p:grpSpPr>
        <p:sp>
          <p:nvSpPr>
            <p:cNvPr id="293" name="SMARTInkShape-4258"/>
            <p:cNvSpPr/>
            <p:nvPr>
              <p:custDataLst>
                <p:tags r:id="rId84"/>
              </p:custDataLst>
            </p:nvPr>
          </p:nvSpPr>
          <p:spPr>
            <a:xfrm>
              <a:off x="9525000" y="5492771"/>
              <a:ext cx="104776" cy="95614"/>
            </a:xfrm>
            <a:custGeom>
              <a:avLst/>
              <a:gdLst/>
              <a:ahLst/>
              <a:cxnLst/>
              <a:rect l="0" t="0" r="0" b="0"/>
              <a:pathLst>
                <a:path w="104776" h="95614">
                  <a:moveTo>
                    <a:pt x="0" y="3154"/>
                  </a:moveTo>
                  <a:lnTo>
                    <a:pt x="0" y="3154"/>
                  </a:lnTo>
                  <a:lnTo>
                    <a:pt x="5057" y="3154"/>
                  </a:lnTo>
                  <a:lnTo>
                    <a:pt x="10361" y="5976"/>
                  </a:lnTo>
                  <a:lnTo>
                    <a:pt x="40000" y="33746"/>
                  </a:lnTo>
                  <a:lnTo>
                    <a:pt x="50422" y="49142"/>
                  </a:lnTo>
                  <a:lnTo>
                    <a:pt x="55822" y="78796"/>
                  </a:lnTo>
                  <a:lnTo>
                    <a:pt x="56559" y="88983"/>
                  </a:lnTo>
                  <a:lnTo>
                    <a:pt x="55698" y="92124"/>
                  </a:lnTo>
                  <a:lnTo>
                    <a:pt x="54066" y="94217"/>
                  </a:lnTo>
                  <a:lnTo>
                    <a:pt x="51919" y="95613"/>
                  </a:lnTo>
                  <a:lnTo>
                    <a:pt x="50488" y="95485"/>
                  </a:lnTo>
                  <a:lnTo>
                    <a:pt x="49534" y="94341"/>
                  </a:lnTo>
                  <a:lnTo>
                    <a:pt x="48897" y="92520"/>
                  </a:lnTo>
                  <a:lnTo>
                    <a:pt x="47737" y="49426"/>
                  </a:lnTo>
                  <a:lnTo>
                    <a:pt x="50497" y="36772"/>
                  </a:lnTo>
                  <a:lnTo>
                    <a:pt x="56311" y="26562"/>
                  </a:lnTo>
                  <a:lnTo>
                    <a:pt x="71482" y="9973"/>
                  </a:lnTo>
                  <a:lnTo>
                    <a:pt x="83276" y="1599"/>
                  </a:lnTo>
                  <a:lnTo>
                    <a:pt x="88326" y="0"/>
                  </a:lnTo>
                  <a:lnTo>
                    <a:pt x="104775" y="3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4259"/>
            <p:cNvSpPr/>
            <p:nvPr>
              <p:custDataLst>
                <p:tags r:id="rId85"/>
              </p:custDataLst>
            </p:nvPr>
          </p:nvSpPr>
          <p:spPr>
            <a:xfrm>
              <a:off x="9430442" y="5478869"/>
              <a:ext cx="85034" cy="100703"/>
            </a:xfrm>
            <a:custGeom>
              <a:avLst/>
              <a:gdLst/>
              <a:ahLst/>
              <a:cxnLst/>
              <a:rect l="0" t="0" r="0" b="0"/>
              <a:pathLst>
                <a:path w="85034" h="100703">
                  <a:moveTo>
                    <a:pt x="8833" y="55156"/>
                  </a:moveTo>
                  <a:lnTo>
                    <a:pt x="8833" y="55156"/>
                  </a:lnTo>
                  <a:lnTo>
                    <a:pt x="3345" y="55156"/>
                  </a:lnTo>
                  <a:lnTo>
                    <a:pt x="12958" y="55156"/>
                  </a:lnTo>
                  <a:lnTo>
                    <a:pt x="18780" y="52334"/>
                  </a:lnTo>
                  <a:lnTo>
                    <a:pt x="39777" y="37851"/>
                  </a:lnTo>
                  <a:lnTo>
                    <a:pt x="43753" y="27710"/>
                  </a:lnTo>
                  <a:lnTo>
                    <a:pt x="46654" y="4733"/>
                  </a:lnTo>
                  <a:lnTo>
                    <a:pt x="44630" y="2491"/>
                  </a:lnTo>
                  <a:lnTo>
                    <a:pt x="36737" y="0"/>
                  </a:lnTo>
                  <a:lnTo>
                    <a:pt x="31670" y="1452"/>
                  </a:lnTo>
                  <a:lnTo>
                    <a:pt x="20394" y="8709"/>
                  </a:lnTo>
                  <a:lnTo>
                    <a:pt x="7202" y="24696"/>
                  </a:lnTo>
                  <a:lnTo>
                    <a:pt x="1647" y="47896"/>
                  </a:lnTo>
                  <a:lnTo>
                    <a:pt x="0" y="69820"/>
                  </a:lnTo>
                  <a:lnTo>
                    <a:pt x="2439" y="80371"/>
                  </a:lnTo>
                  <a:lnTo>
                    <a:pt x="4570" y="84666"/>
                  </a:lnTo>
                  <a:lnTo>
                    <a:pt x="15405" y="92260"/>
                  </a:lnTo>
                  <a:lnTo>
                    <a:pt x="30805" y="98105"/>
                  </a:lnTo>
                  <a:lnTo>
                    <a:pt x="48231" y="100702"/>
                  </a:lnTo>
                  <a:lnTo>
                    <a:pt x="85033" y="93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4260"/>
            <p:cNvSpPr/>
            <p:nvPr>
              <p:custDataLst>
                <p:tags r:id="rId86"/>
              </p:custDataLst>
            </p:nvPr>
          </p:nvSpPr>
          <p:spPr>
            <a:xfrm>
              <a:off x="9277350" y="5475569"/>
              <a:ext cx="92977" cy="264992"/>
            </a:xfrm>
            <a:custGeom>
              <a:avLst/>
              <a:gdLst/>
              <a:ahLst/>
              <a:cxnLst/>
              <a:rect l="0" t="0" r="0" b="0"/>
              <a:pathLst>
                <a:path w="92977" h="264992">
                  <a:moveTo>
                    <a:pt x="9525" y="77506"/>
                  </a:moveTo>
                  <a:lnTo>
                    <a:pt x="9525" y="77506"/>
                  </a:lnTo>
                  <a:lnTo>
                    <a:pt x="4468" y="77506"/>
                  </a:lnTo>
                  <a:lnTo>
                    <a:pt x="2979" y="79623"/>
                  </a:lnTo>
                  <a:lnTo>
                    <a:pt x="881" y="93773"/>
                  </a:lnTo>
                  <a:lnTo>
                    <a:pt x="174" y="132107"/>
                  </a:lnTo>
                  <a:lnTo>
                    <a:pt x="52" y="169178"/>
                  </a:lnTo>
                  <a:lnTo>
                    <a:pt x="10" y="210149"/>
                  </a:lnTo>
                  <a:lnTo>
                    <a:pt x="1" y="252743"/>
                  </a:lnTo>
                  <a:lnTo>
                    <a:pt x="0" y="264991"/>
                  </a:lnTo>
                  <a:lnTo>
                    <a:pt x="0" y="219767"/>
                  </a:lnTo>
                  <a:lnTo>
                    <a:pt x="6546" y="180044"/>
                  </a:lnTo>
                  <a:lnTo>
                    <a:pt x="9701" y="138461"/>
                  </a:lnTo>
                  <a:lnTo>
                    <a:pt x="16868" y="95802"/>
                  </a:lnTo>
                  <a:lnTo>
                    <a:pt x="28771" y="55171"/>
                  </a:lnTo>
                  <a:lnTo>
                    <a:pt x="44476" y="10790"/>
                  </a:lnTo>
                  <a:lnTo>
                    <a:pt x="50812" y="935"/>
                  </a:lnTo>
                  <a:lnTo>
                    <a:pt x="53982" y="0"/>
                  </a:lnTo>
                  <a:lnTo>
                    <a:pt x="57155" y="1494"/>
                  </a:lnTo>
                  <a:lnTo>
                    <a:pt x="79571" y="25868"/>
                  </a:lnTo>
                  <a:lnTo>
                    <a:pt x="87577" y="41857"/>
                  </a:lnTo>
                  <a:lnTo>
                    <a:pt x="92976" y="73763"/>
                  </a:lnTo>
                  <a:lnTo>
                    <a:pt x="88595" y="94893"/>
                  </a:lnTo>
                  <a:lnTo>
                    <a:pt x="73592" y="124215"/>
                  </a:lnTo>
                  <a:lnTo>
                    <a:pt x="63668" y="136618"/>
                  </a:lnTo>
                  <a:lnTo>
                    <a:pt x="51581" y="140820"/>
                  </a:lnTo>
                  <a:lnTo>
                    <a:pt x="36683" y="141629"/>
                  </a:lnTo>
                  <a:lnTo>
                    <a:pt x="17454" y="136135"/>
                  </a:lnTo>
                  <a:lnTo>
                    <a:pt x="0" y="125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4261"/>
            <p:cNvSpPr/>
            <p:nvPr>
              <p:custDataLst>
                <p:tags r:id="rId87"/>
              </p:custDataLst>
            </p:nvPr>
          </p:nvSpPr>
          <p:spPr>
            <a:xfrm>
              <a:off x="10620375" y="5562600"/>
              <a:ext cx="14130" cy="9526"/>
            </a:xfrm>
            <a:custGeom>
              <a:avLst/>
              <a:gdLst/>
              <a:ahLst/>
              <a:cxnLst/>
              <a:rect l="0" t="0" r="0" b="0"/>
              <a:pathLst>
                <a:path w="14130" h="952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4129" y="1058"/>
                  </a:lnTo>
                  <a:lnTo>
                    <a:pt x="13653" y="2822"/>
                  </a:lnTo>
                  <a:lnTo>
                    <a:pt x="12278" y="5056"/>
                  </a:lnTo>
                  <a:lnTo>
                    <a:pt x="10302" y="6545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4262"/>
            <p:cNvSpPr/>
            <p:nvPr>
              <p:custDataLst>
                <p:tags r:id="rId88"/>
              </p:custDataLst>
            </p:nvPr>
          </p:nvSpPr>
          <p:spPr>
            <a:xfrm>
              <a:off x="10487025" y="5429943"/>
              <a:ext cx="56643" cy="142183"/>
            </a:xfrm>
            <a:custGeom>
              <a:avLst/>
              <a:gdLst/>
              <a:ahLst/>
              <a:cxnLst/>
              <a:rect l="0" t="0" r="0" b="0"/>
              <a:pathLst>
                <a:path w="56643" h="142183">
                  <a:moveTo>
                    <a:pt x="38100" y="46932"/>
                  </a:moveTo>
                  <a:lnTo>
                    <a:pt x="38100" y="46932"/>
                  </a:lnTo>
                  <a:lnTo>
                    <a:pt x="54576" y="11159"/>
                  </a:lnTo>
                  <a:lnTo>
                    <a:pt x="56642" y="1648"/>
                  </a:lnTo>
                  <a:lnTo>
                    <a:pt x="54694" y="868"/>
                  </a:lnTo>
                  <a:lnTo>
                    <a:pt x="46887" y="0"/>
                  </a:lnTo>
                  <a:lnTo>
                    <a:pt x="42900" y="1887"/>
                  </a:lnTo>
                  <a:lnTo>
                    <a:pt x="35647" y="9626"/>
                  </a:lnTo>
                  <a:lnTo>
                    <a:pt x="31718" y="17299"/>
                  </a:lnTo>
                  <a:lnTo>
                    <a:pt x="29506" y="30392"/>
                  </a:lnTo>
                  <a:lnTo>
                    <a:pt x="28759" y="48721"/>
                  </a:lnTo>
                  <a:lnTo>
                    <a:pt x="37712" y="95979"/>
                  </a:lnTo>
                  <a:lnTo>
                    <a:pt x="38065" y="124829"/>
                  </a:lnTo>
                  <a:lnTo>
                    <a:pt x="35263" y="132000"/>
                  </a:lnTo>
                  <a:lnTo>
                    <a:pt x="33034" y="135394"/>
                  </a:lnTo>
                  <a:lnTo>
                    <a:pt x="29431" y="137657"/>
                  </a:lnTo>
                  <a:lnTo>
                    <a:pt x="11262" y="141288"/>
                  </a:lnTo>
                  <a:lnTo>
                    <a:pt x="0" y="142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4263"/>
            <p:cNvSpPr/>
            <p:nvPr>
              <p:custDataLst>
                <p:tags r:id="rId89"/>
              </p:custDataLst>
            </p:nvPr>
          </p:nvSpPr>
          <p:spPr>
            <a:xfrm>
              <a:off x="10377031" y="5453950"/>
              <a:ext cx="98101" cy="89601"/>
            </a:xfrm>
            <a:custGeom>
              <a:avLst/>
              <a:gdLst/>
              <a:ahLst/>
              <a:cxnLst/>
              <a:rect l="0" t="0" r="0" b="0"/>
              <a:pathLst>
                <a:path w="98101" h="89601">
                  <a:moveTo>
                    <a:pt x="14744" y="13400"/>
                  </a:moveTo>
                  <a:lnTo>
                    <a:pt x="14744" y="13400"/>
                  </a:lnTo>
                  <a:lnTo>
                    <a:pt x="22946" y="13400"/>
                  </a:lnTo>
                  <a:lnTo>
                    <a:pt x="16556" y="23761"/>
                  </a:lnTo>
                  <a:lnTo>
                    <a:pt x="7251" y="67997"/>
                  </a:lnTo>
                  <a:lnTo>
                    <a:pt x="6575" y="72023"/>
                  </a:lnTo>
                  <a:lnTo>
                    <a:pt x="5064" y="74707"/>
                  </a:lnTo>
                  <a:lnTo>
                    <a:pt x="2999" y="76496"/>
                  </a:lnTo>
                  <a:lnTo>
                    <a:pt x="564" y="77689"/>
                  </a:lnTo>
                  <a:lnTo>
                    <a:pt x="0" y="77426"/>
                  </a:lnTo>
                  <a:lnTo>
                    <a:pt x="23267" y="44365"/>
                  </a:lnTo>
                  <a:lnTo>
                    <a:pt x="47486" y="16118"/>
                  </a:lnTo>
                  <a:lnTo>
                    <a:pt x="49272" y="12037"/>
                  </a:lnTo>
                  <a:lnTo>
                    <a:pt x="56900" y="4681"/>
                  </a:lnTo>
                  <a:lnTo>
                    <a:pt x="61898" y="1238"/>
                  </a:lnTo>
                  <a:lnTo>
                    <a:pt x="67346" y="0"/>
                  </a:lnTo>
                  <a:lnTo>
                    <a:pt x="79046" y="1447"/>
                  </a:lnTo>
                  <a:lnTo>
                    <a:pt x="92476" y="8212"/>
                  </a:lnTo>
                  <a:lnTo>
                    <a:pt x="95139" y="13116"/>
                  </a:lnTo>
                  <a:lnTo>
                    <a:pt x="98100" y="27032"/>
                  </a:lnTo>
                  <a:lnTo>
                    <a:pt x="96596" y="38155"/>
                  </a:lnTo>
                  <a:lnTo>
                    <a:pt x="83074" y="80378"/>
                  </a:lnTo>
                  <a:lnTo>
                    <a:pt x="83579" y="83452"/>
                  </a:lnTo>
                  <a:lnTo>
                    <a:pt x="90944" y="89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4264"/>
            <p:cNvSpPr/>
            <p:nvPr>
              <p:custDataLst>
                <p:tags r:id="rId90"/>
              </p:custDataLst>
            </p:nvPr>
          </p:nvSpPr>
          <p:spPr>
            <a:xfrm>
              <a:off x="10297573" y="5459149"/>
              <a:ext cx="65628" cy="88270"/>
            </a:xfrm>
            <a:custGeom>
              <a:avLst/>
              <a:gdLst/>
              <a:ahLst/>
              <a:cxnLst/>
              <a:rect l="0" t="0" r="0" b="0"/>
              <a:pathLst>
                <a:path w="65628" h="88270">
                  <a:moveTo>
                    <a:pt x="65627" y="8201"/>
                  </a:moveTo>
                  <a:lnTo>
                    <a:pt x="65627" y="8201"/>
                  </a:lnTo>
                  <a:lnTo>
                    <a:pt x="41024" y="0"/>
                  </a:lnTo>
                  <a:lnTo>
                    <a:pt x="33173" y="4909"/>
                  </a:lnTo>
                  <a:lnTo>
                    <a:pt x="10886" y="25308"/>
                  </a:lnTo>
                  <a:lnTo>
                    <a:pt x="4256" y="37324"/>
                  </a:lnTo>
                  <a:lnTo>
                    <a:pt x="0" y="62285"/>
                  </a:lnTo>
                  <a:lnTo>
                    <a:pt x="2241" y="72102"/>
                  </a:lnTo>
                  <a:lnTo>
                    <a:pt x="4319" y="76202"/>
                  </a:lnTo>
                  <a:lnTo>
                    <a:pt x="12273" y="83579"/>
                  </a:lnTo>
                  <a:lnTo>
                    <a:pt x="17358" y="87028"/>
                  </a:lnTo>
                  <a:lnTo>
                    <a:pt x="21806" y="88269"/>
                  </a:lnTo>
                  <a:lnTo>
                    <a:pt x="25830" y="88038"/>
                  </a:lnTo>
                  <a:lnTo>
                    <a:pt x="33123" y="84959"/>
                  </a:lnTo>
                  <a:lnTo>
                    <a:pt x="39891" y="80063"/>
                  </a:lnTo>
                  <a:lnTo>
                    <a:pt x="43604" y="71537"/>
                  </a:lnTo>
                  <a:lnTo>
                    <a:pt x="44596" y="66300"/>
                  </a:lnTo>
                  <a:lnTo>
                    <a:pt x="38202" y="27086"/>
                  </a:lnTo>
                  <a:lnTo>
                    <a:pt x="36761" y="23966"/>
                  </a:lnTo>
                  <a:lnTo>
                    <a:pt x="34741" y="21886"/>
                  </a:lnTo>
                  <a:lnTo>
                    <a:pt x="27527" y="17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4265"/>
            <p:cNvSpPr/>
            <p:nvPr>
              <p:custDataLst>
                <p:tags r:id="rId91"/>
              </p:custDataLst>
            </p:nvPr>
          </p:nvSpPr>
          <p:spPr>
            <a:xfrm>
              <a:off x="10248900" y="53911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80"/>
                  </a:lnTo>
                  <a:lnTo>
                    <a:pt x="2824" y="1986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4266"/>
            <p:cNvSpPr/>
            <p:nvPr>
              <p:custDataLst>
                <p:tags r:id="rId92"/>
              </p:custDataLst>
            </p:nvPr>
          </p:nvSpPr>
          <p:spPr>
            <a:xfrm>
              <a:off x="10229850" y="5478199"/>
              <a:ext cx="9526" cy="55827"/>
            </a:xfrm>
            <a:custGeom>
              <a:avLst/>
              <a:gdLst/>
              <a:ahLst/>
              <a:cxnLst/>
              <a:rect l="0" t="0" r="0" b="0"/>
              <a:pathLst>
                <a:path w="9526" h="558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26157"/>
                  </a:lnTo>
                  <a:lnTo>
                    <a:pt x="2824" y="34878"/>
                  </a:lnTo>
                  <a:lnTo>
                    <a:pt x="6546" y="42283"/>
                  </a:lnTo>
                  <a:lnTo>
                    <a:pt x="9525" y="55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4267"/>
            <p:cNvSpPr/>
            <p:nvPr>
              <p:custDataLst>
                <p:tags r:id="rId93"/>
              </p:custDataLst>
            </p:nvPr>
          </p:nvSpPr>
          <p:spPr>
            <a:xfrm>
              <a:off x="9888665" y="5448300"/>
              <a:ext cx="217361" cy="9526"/>
            </a:xfrm>
            <a:custGeom>
              <a:avLst/>
              <a:gdLst/>
              <a:ahLst/>
              <a:cxnLst/>
              <a:rect l="0" t="0" r="0" b="0"/>
              <a:pathLst>
                <a:path w="217361" h="9526">
                  <a:moveTo>
                    <a:pt x="17335" y="9525"/>
                  </a:moveTo>
                  <a:lnTo>
                    <a:pt x="17335" y="9525"/>
                  </a:lnTo>
                  <a:lnTo>
                    <a:pt x="0" y="9525"/>
                  </a:lnTo>
                  <a:lnTo>
                    <a:pt x="39770" y="6703"/>
                  </a:lnTo>
                  <a:lnTo>
                    <a:pt x="78968" y="883"/>
                  </a:lnTo>
                  <a:lnTo>
                    <a:pt x="123623" y="175"/>
                  </a:lnTo>
                  <a:lnTo>
                    <a:pt x="163096" y="34"/>
                  </a:lnTo>
                  <a:lnTo>
                    <a:pt x="2173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4268"/>
            <p:cNvSpPr/>
            <p:nvPr>
              <p:custDataLst>
                <p:tags r:id="rId94"/>
              </p:custDataLst>
            </p:nvPr>
          </p:nvSpPr>
          <p:spPr>
            <a:xfrm>
              <a:off x="10067925" y="5419777"/>
              <a:ext cx="142876" cy="9474"/>
            </a:xfrm>
            <a:custGeom>
              <a:avLst/>
              <a:gdLst/>
              <a:ahLst/>
              <a:cxnLst/>
              <a:rect l="0" t="0" r="0" b="0"/>
              <a:pathLst>
                <a:path w="142876" h="9474">
                  <a:moveTo>
                    <a:pt x="0" y="9473"/>
                  </a:moveTo>
                  <a:lnTo>
                    <a:pt x="0" y="9473"/>
                  </a:lnTo>
                  <a:lnTo>
                    <a:pt x="15208" y="2928"/>
                  </a:lnTo>
                  <a:lnTo>
                    <a:pt x="59682" y="210"/>
                  </a:lnTo>
                  <a:lnTo>
                    <a:pt x="100258" y="0"/>
                  </a:lnTo>
                  <a:lnTo>
                    <a:pt x="115468" y="1029"/>
                  </a:lnTo>
                  <a:lnTo>
                    <a:pt x="142875" y="9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4269"/>
            <p:cNvSpPr/>
            <p:nvPr>
              <p:custDataLst>
                <p:tags r:id="rId95"/>
              </p:custDataLst>
            </p:nvPr>
          </p:nvSpPr>
          <p:spPr>
            <a:xfrm>
              <a:off x="9810750" y="5341477"/>
              <a:ext cx="407253" cy="247542"/>
            </a:xfrm>
            <a:custGeom>
              <a:avLst/>
              <a:gdLst/>
              <a:ahLst/>
              <a:cxnLst/>
              <a:rect l="0" t="0" r="0" b="0"/>
              <a:pathLst>
                <a:path w="407253" h="247542">
                  <a:moveTo>
                    <a:pt x="0" y="163973"/>
                  </a:moveTo>
                  <a:lnTo>
                    <a:pt x="0" y="163973"/>
                  </a:lnTo>
                  <a:lnTo>
                    <a:pt x="5057" y="163973"/>
                  </a:lnTo>
                  <a:lnTo>
                    <a:pt x="6546" y="162915"/>
                  </a:lnTo>
                  <a:lnTo>
                    <a:pt x="7538" y="161151"/>
                  </a:lnTo>
                  <a:lnTo>
                    <a:pt x="8202" y="158917"/>
                  </a:lnTo>
                  <a:lnTo>
                    <a:pt x="8642" y="158485"/>
                  </a:lnTo>
                  <a:lnTo>
                    <a:pt x="8937" y="159257"/>
                  </a:lnTo>
                  <a:lnTo>
                    <a:pt x="9410" y="173154"/>
                  </a:lnTo>
                  <a:lnTo>
                    <a:pt x="877" y="220426"/>
                  </a:lnTo>
                  <a:lnTo>
                    <a:pt x="390" y="230691"/>
                  </a:lnTo>
                  <a:lnTo>
                    <a:pt x="2995" y="238781"/>
                  </a:lnTo>
                  <a:lnTo>
                    <a:pt x="5172" y="242421"/>
                  </a:lnTo>
                  <a:lnTo>
                    <a:pt x="7681" y="244847"/>
                  </a:lnTo>
                  <a:lnTo>
                    <a:pt x="13292" y="247541"/>
                  </a:lnTo>
                  <a:lnTo>
                    <a:pt x="16270" y="247202"/>
                  </a:lnTo>
                  <a:lnTo>
                    <a:pt x="22401" y="244002"/>
                  </a:lnTo>
                  <a:lnTo>
                    <a:pt x="58591" y="208962"/>
                  </a:lnTo>
                  <a:lnTo>
                    <a:pt x="65611" y="194918"/>
                  </a:lnTo>
                  <a:lnTo>
                    <a:pt x="67025" y="195186"/>
                  </a:lnTo>
                  <a:lnTo>
                    <a:pt x="71417" y="198307"/>
                  </a:lnTo>
                  <a:lnTo>
                    <a:pt x="74075" y="203221"/>
                  </a:lnTo>
                  <a:lnTo>
                    <a:pt x="74783" y="206013"/>
                  </a:lnTo>
                  <a:lnTo>
                    <a:pt x="80836" y="215001"/>
                  </a:lnTo>
                  <a:lnTo>
                    <a:pt x="98553" y="233843"/>
                  </a:lnTo>
                  <a:lnTo>
                    <a:pt x="101686" y="234895"/>
                  </a:lnTo>
                  <a:lnTo>
                    <a:pt x="104832" y="234537"/>
                  </a:lnTo>
                  <a:lnTo>
                    <a:pt x="122542" y="226360"/>
                  </a:lnTo>
                  <a:lnTo>
                    <a:pt x="131370" y="212161"/>
                  </a:lnTo>
                  <a:lnTo>
                    <a:pt x="150716" y="173609"/>
                  </a:lnTo>
                  <a:lnTo>
                    <a:pt x="168716" y="134843"/>
                  </a:lnTo>
                  <a:lnTo>
                    <a:pt x="186158" y="95033"/>
                  </a:lnTo>
                  <a:lnTo>
                    <a:pt x="196973" y="48598"/>
                  </a:lnTo>
                  <a:lnTo>
                    <a:pt x="201943" y="19721"/>
                  </a:lnTo>
                  <a:lnTo>
                    <a:pt x="204480" y="13830"/>
                  </a:lnTo>
                  <a:lnTo>
                    <a:pt x="205111" y="9903"/>
                  </a:lnTo>
                  <a:lnTo>
                    <a:pt x="204474" y="7285"/>
                  </a:lnTo>
                  <a:lnTo>
                    <a:pt x="202991" y="5539"/>
                  </a:lnTo>
                  <a:lnTo>
                    <a:pt x="202001" y="5433"/>
                  </a:lnTo>
                  <a:lnTo>
                    <a:pt x="201343" y="6421"/>
                  </a:lnTo>
                  <a:lnTo>
                    <a:pt x="189318" y="53566"/>
                  </a:lnTo>
                  <a:lnTo>
                    <a:pt x="172786" y="91365"/>
                  </a:lnTo>
                  <a:lnTo>
                    <a:pt x="162296" y="137595"/>
                  </a:lnTo>
                  <a:lnTo>
                    <a:pt x="153913" y="183313"/>
                  </a:lnTo>
                  <a:lnTo>
                    <a:pt x="157904" y="211683"/>
                  </a:lnTo>
                  <a:lnTo>
                    <a:pt x="165791" y="230086"/>
                  </a:lnTo>
                  <a:lnTo>
                    <a:pt x="179886" y="242241"/>
                  </a:lnTo>
                  <a:lnTo>
                    <a:pt x="186599" y="242610"/>
                  </a:lnTo>
                  <a:lnTo>
                    <a:pt x="202525" y="237375"/>
                  </a:lnTo>
                  <a:lnTo>
                    <a:pt x="224469" y="223314"/>
                  </a:lnTo>
                  <a:lnTo>
                    <a:pt x="239840" y="208249"/>
                  </a:lnTo>
                  <a:lnTo>
                    <a:pt x="251678" y="189768"/>
                  </a:lnTo>
                  <a:lnTo>
                    <a:pt x="252453" y="186462"/>
                  </a:lnTo>
                  <a:lnTo>
                    <a:pt x="251910" y="183199"/>
                  </a:lnTo>
                  <a:lnTo>
                    <a:pt x="250490" y="179965"/>
                  </a:lnTo>
                  <a:lnTo>
                    <a:pt x="248485" y="177809"/>
                  </a:lnTo>
                  <a:lnTo>
                    <a:pt x="243436" y="175414"/>
                  </a:lnTo>
                  <a:lnTo>
                    <a:pt x="234841" y="177172"/>
                  </a:lnTo>
                  <a:lnTo>
                    <a:pt x="229586" y="179121"/>
                  </a:lnTo>
                  <a:lnTo>
                    <a:pt x="220925" y="186933"/>
                  </a:lnTo>
                  <a:lnTo>
                    <a:pt x="214606" y="197461"/>
                  </a:lnTo>
                  <a:lnTo>
                    <a:pt x="210216" y="222645"/>
                  </a:lnTo>
                  <a:lnTo>
                    <a:pt x="211053" y="225313"/>
                  </a:lnTo>
                  <a:lnTo>
                    <a:pt x="212668" y="227090"/>
                  </a:lnTo>
                  <a:lnTo>
                    <a:pt x="217286" y="229067"/>
                  </a:lnTo>
                  <a:lnTo>
                    <a:pt x="222866" y="229945"/>
                  </a:lnTo>
                  <a:lnTo>
                    <a:pt x="228875" y="227513"/>
                  </a:lnTo>
                  <a:lnTo>
                    <a:pt x="247672" y="214145"/>
                  </a:lnTo>
                  <a:lnTo>
                    <a:pt x="257863" y="211697"/>
                  </a:lnTo>
                  <a:lnTo>
                    <a:pt x="270383" y="211612"/>
                  </a:lnTo>
                  <a:lnTo>
                    <a:pt x="276451" y="208782"/>
                  </a:lnTo>
                  <a:lnTo>
                    <a:pt x="306281" y="185631"/>
                  </a:lnTo>
                  <a:lnTo>
                    <a:pt x="333040" y="145752"/>
                  </a:lnTo>
                  <a:lnTo>
                    <a:pt x="364024" y="103953"/>
                  </a:lnTo>
                  <a:lnTo>
                    <a:pt x="382976" y="65334"/>
                  </a:lnTo>
                  <a:lnTo>
                    <a:pt x="401734" y="22310"/>
                  </a:lnTo>
                  <a:lnTo>
                    <a:pt x="407252" y="2996"/>
                  </a:lnTo>
                  <a:lnTo>
                    <a:pt x="406968" y="563"/>
                  </a:lnTo>
                  <a:lnTo>
                    <a:pt x="405720" y="0"/>
                  </a:lnTo>
                  <a:lnTo>
                    <a:pt x="403830" y="683"/>
                  </a:lnTo>
                  <a:lnTo>
                    <a:pt x="382647" y="40491"/>
                  </a:lnTo>
                  <a:lnTo>
                    <a:pt x="364284" y="82331"/>
                  </a:lnTo>
                  <a:lnTo>
                    <a:pt x="344929" y="127307"/>
                  </a:lnTo>
                  <a:lnTo>
                    <a:pt x="334897" y="174353"/>
                  </a:lnTo>
                  <a:lnTo>
                    <a:pt x="334566" y="220058"/>
                  </a:lnTo>
                  <a:lnTo>
                    <a:pt x="338491" y="230527"/>
                  </a:lnTo>
                  <a:lnTo>
                    <a:pt x="341019" y="232684"/>
                  </a:lnTo>
                  <a:lnTo>
                    <a:pt x="343762" y="233063"/>
                  </a:lnTo>
                  <a:lnTo>
                    <a:pt x="371475" y="221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4270"/>
            <p:cNvSpPr/>
            <p:nvPr>
              <p:custDataLst>
                <p:tags r:id="rId96"/>
              </p:custDataLst>
            </p:nvPr>
          </p:nvSpPr>
          <p:spPr>
            <a:xfrm>
              <a:off x="9658741" y="5497249"/>
              <a:ext cx="113319" cy="112977"/>
            </a:xfrm>
            <a:custGeom>
              <a:avLst/>
              <a:gdLst/>
              <a:ahLst/>
              <a:cxnLst/>
              <a:rect l="0" t="0" r="0" b="0"/>
              <a:pathLst>
                <a:path w="113319" h="112977">
                  <a:moveTo>
                    <a:pt x="9134" y="8201"/>
                  </a:moveTo>
                  <a:lnTo>
                    <a:pt x="9134" y="8201"/>
                  </a:lnTo>
                  <a:lnTo>
                    <a:pt x="9134" y="0"/>
                  </a:lnTo>
                  <a:lnTo>
                    <a:pt x="9134" y="46637"/>
                  </a:lnTo>
                  <a:lnTo>
                    <a:pt x="8076" y="77037"/>
                  </a:lnTo>
                  <a:lnTo>
                    <a:pt x="933" y="91492"/>
                  </a:lnTo>
                  <a:lnTo>
                    <a:pt x="490" y="91246"/>
                  </a:lnTo>
                  <a:lnTo>
                    <a:pt x="0" y="88148"/>
                  </a:lnTo>
                  <a:lnTo>
                    <a:pt x="12900" y="44957"/>
                  </a:lnTo>
                  <a:lnTo>
                    <a:pt x="22010" y="27441"/>
                  </a:lnTo>
                  <a:lnTo>
                    <a:pt x="44044" y="2177"/>
                  </a:lnTo>
                  <a:lnTo>
                    <a:pt x="46167" y="2068"/>
                  </a:lnTo>
                  <a:lnTo>
                    <a:pt x="51345" y="4770"/>
                  </a:lnTo>
                  <a:lnTo>
                    <a:pt x="53151" y="6972"/>
                  </a:lnTo>
                  <a:lnTo>
                    <a:pt x="55155" y="12241"/>
                  </a:lnTo>
                  <a:lnTo>
                    <a:pt x="56747" y="54767"/>
                  </a:lnTo>
                  <a:lnTo>
                    <a:pt x="78879" y="24728"/>
                  </a:lnTo>
                  <a:lnTo>
                    <a:pt x="100359" y="3831"/>
                  </a:lnTo>
                  <a:lnTo>
                    <a:pt x="107181" y="968"/>
                  </a:lnTo>
                  <a:lnTo>
                    <a:pt x="109425" y="2321"/>
                  </a:lnTo>
                  <a:lnTo>
                    <a:pt x="111916" y="9468"/>
                  </a:lnTo>
                  <a:lnTo>
                    <a:pt x="113318" y="30449"/>
                  </a:lnTo>
                  <a:lnTo>
                    <a:pt x="105658" y="76481"/>
                  </a:lnTo>
                  <a:lnTo>
                    <a:pt x="102129" y="88995"/>
                  </a:lnTo>
                  <a:lnTo>
                    <a:pt x="94859" y="112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SMARTInkShape-Group999"/>
          <p:cNvGrpSpPr/>
          <p:nvPr/>
        </p:nvGrpSpPr>
        <p:grpSpPr>
          <a:xfrm>
            <a:off x="1457325" y="6010275"/>
            <a:ext cx="714376" cy="388970"/>
            <a:chOff x="1457325" y="6010275"/>
            <a:chExt cx="714376" cy="388970"/>
          </a:xfrm>
        </p:grpSpPr>
        <p:sp>
          <p:nvSpPr>
            <p:cNvPr id="307" name="SMARTInkShape-4271"/>
            <p:cNvSpPr/>
            <p:nvPr>
              <p:custDataLst>
                <p:tags r:id="rId73"/>
              </p:custDataLst>
            </p:nvPr>
          </p:nvSpPr>
          <p:spPr>
            <a:xfrm>
              <a:off x="2143125" y="62484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272"/>
            <p:cNvSpPr/>
            <p:nvPr>
              <p:custDataLst>
                <p:tags r:id="rId74"/>
              </p:custDataLst>
            </p:nvPr>
          </p:nvSpPr>
          <p:spPr>
            <a:xfrm>
              <a:off x="2162175" y="61626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4273"/>
            <p:cNvSpPr/>
            <p:nvPr>
              <p:custDataLst>
                <p:tags r:id="rId75"/>
              </p:custDataLst>
            </p:nvPr>
          </p:nvSpPr>
          <p:spPr>
            <a:xfrm>
              <a:off x="1593176" y="6324600"/>
              <a:ext cx="454700" cy="74645"/>
            </a:xfrm>
            <a:custGeom>
              <a:avLst/>
              <a:gdLst/>
              <a:ahLst/>
              <a:cxnLst/>
              <a:rect l="0" t="0" r="0" b="0"/>
              <a:pathLst>
                <a:path w="454700" h="74645">
                  <a:moveTo>
                    <a:pt x="35599" y="47625"/>
                  </a:moveTo>
                  <a:lnTo>
                    <a:pt x="35599" y="47625"/>
                  </a:lnTo>
                  <a:lnTo>
                    <a:pt x="10160" y="62703"/>
                  </a:lnTo>
                  <a:lnTo>
                    <a:pt x="5939" y="64027"/>
                  </a:lnTo>
                  <a:lnTo>
                    <a:pt x="3126" y="65968"/>
                  </a:lnTo>
                  <a:lnTo>
                    <a:pt x="1250" y="68320"/>
                  </a:lnTo>
                  <a:lnTo>
                    <a:pt x="0" y="70946"/>
                  </a:lnTo>
                  <a:lnTo>
                    <a:pt x="225" y="72698"/>
                  </a:lnTo>
                  <a:lnTo>
                    <a:pt x="1433" y="73865"/>
                  </a:lnTo>
                  <a:lnTo>
                    <a:pt x="3296" y="74644"/>
                  </a:lnTo>
                  <a:lnTo>
                    <a:pt x="49614" y="67863"/>
                  </a:lnTo>
                  <a:lnTo>
                    <a:pt x="96162" y="59293"/>
                  </a:lnTo>
                  <a:lnTo>
                    <a:pt x="139167" y="52517"/>
                  </a:lnTo>
                  <a:lnTo>
                    <a:pt x="184782" y="47533"/>
                  </a:lnTo>
                  <a:lnTo>
                    <a:pt x="228286" y="40277"/>
                  </a:lnTo>
                  <a:lnTo>
                    <a:pt x="264847" y="35923"/>
                  </a:lnTo>
                  <a:lnTo>
                    <a:pt x="302491" y="30752"/>
                  </a:lnTo>
                  <a:lnTo>
                    <a:pt x="343278" y="26398"/>
                  </a:lnTo>
                  <a:lnTo>
                    <a:pt x="388877" y="18405"/>
                  </a:lnTo>
                  <a:lnTo>
                    <a:pt x="4546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4274"/>
            <p:cNvSpPr/>
            <p:nvPr>
              <p:custDataLst>
                <p:tags r:id="rId76"/>
              </p:custDataLst>
            </p:nvPr>
          </p:nvSpPr>
          <p:spPr>
            <a:xfrm>
              <a:off x="1457325" y="6296025"/>
              <a:ext cx="581026" cy="66676"/>
            </a:xfrm>
            <a:custGeom>
              <a:avLst/>
              <a:gdLst/>
              <a:ahLst/>
              <a:cxnLst/>
              <a:rect l="0" t="0" r="0" b="0"/>
              <a:pathLst>
                <a:path w="581026" h="66676">
                  <a:moveTo>
                    <a:pt x="0" y="66675"/>
                  </a:moveTo>
                  <a:lnTo>
                    <a:pt x="0" y="66675"/>
                  </a:lnTo>
                  <a:lnTo>
                    <a:pt x="46644" y="65617"/>
                  </a:lnTo>
                  <a:lnTo>
                    <a:pt x="80143" y="59071"/>
                  </a:lnTo>
                  <a:lnTo>
                    <a:pt x="115347" y="53418"/>
                  </a:lnTo>
                  <a:lnTo>
                    <a:pt x="161647" y="44285"/>
                  </a:lnTo>
                  <a:lnTo>
                    <a:pt x="202177" y="39933"/>
                  </a:lnTo>
                  <a:lnTo>
                    <a:pt x="246053" y="33587"/>
                  </a:lnTo>
                  <a:lnTo>
                    <a:pt x="292567" y="30060"/>
                  </a:lnTo>
                  <a:lnTo>
                    <a:pt x="334807" y="23958"/>
                  </a:lnTo>
                  <a:lnTo>
                    <a:pt x="379190" y="20505"/>
                  </a:lnTo>
                  <a:lnTo>
                    <a:pt x="420798" y="14425"/>
                  </a:lnTo>
                  <a:lnTo>
                    <a:pt x="459937" y="10977"/>
                  </a:lnTo>
                  <a:lnTo>
                    <a:pt x="498345" y="9955"/>
                  </a:lnTo>
                  <a:lnTo>
                    <a:pt x="536157" y="3064"/>
                  </a:lnTo>
                  <a:lnTo>
                    <a:pt x="581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4275"/>
            <p:cNvSpPr/>
            <p:nvPr>
              <p:custDataLst>
                <p:tags r:id="rId77"/>
              </p:custDataLst>
            </p:nvPr>
          </p:nvSpPr>
          <p:spPr>
            <a:xfrm>
              <a:off x="2000250" y="6153150"/>
              <a:ext cx="47626" cy="133351"/>
            </a:xfrm>
            <a:custGeom>
              <a:avLst/>
              <a:gdLst/>
              <a:ahLst/>
              <a:cxnLst/>
              <a:rect l="0" t="0" r="0" b="0"/>
              <a:pathLst>
                <a:path w="47626" h="133351">
                  <a:moveTo>
                    <a:pt x="47625" y="0"/>
                  </a:moveTo>
                  <a:lnTo>
                    <a:pt x="47625" y="0"/>
                  </a:lnTo>
                  <a:lnTo>
                    <a:pt x="42569" y="0"/>
                  </a:lnTo>
                  <a:lnTo>
                    <a:pt x="41079" y="1058"/>
                  </a:lnTo>
                  <a:lnTo>
                    <a:pt x="40086" y="2822"/>
                  </a:lnTo>
                  <a:lnTo>
                    <a:pt x="39424" y="5056"/>
                  </a:lnTo>
                  <a:lnTo>
                    <a:pt x="25270" y="24910"/>
                  </a:lnTo>
                  <a:lnTo>
                    <a:pt x="13050" y="69111"/>
                  </a:lnTo>
                  <a:lnTo>
                    <a:pt x="3288" y="113373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4276"/>
            <p:cNvSpPr/>
            <p:nvPr>
              <p:custDataLst>
                <p:tags r:id="rId78"/>
              </p:custDataLst>
            </p:nvPr>
          </p:nvSpPr>
          <p:spPr>
            <a:xfrm>
              <a:off x="1954230" y="6048375"/>
              <a:ext cx="65071" cy="152211"/>
            </a:xfrm>
            <a:custGeom>
              <a:avLst/>
              <a:gdLst/>
              <a:ahLst/>
              <a:cxnLst/>
              <a:rect l="0" t="0" r="0" b="0"/>
              <a:pathLst>
                <a:path w="65071" h="152211">
                  <a:moveTo>
                    <a:pt x="65070" y="0"/>
                  </a:moveTo>
                  <a:lnTo>
                    <a:pt x="65070" y="0"/>
                  </a:lnTo>
                  <a:lnTo>
                    <a:pt x="60014" y="0"/>
                  </a:lnTo>
                  <a:lnTo>
                    <a:pt x="54709" y="2822"/>
                  </a:lnTo>
                  <a:lnTo>
                    <a:pt x="51812" y="5056"/>
                  </a:lnTo>
                  <a:lnTo>
                    <a:pt x="36422" y="40020"/>
                  </a:lnTo>
                  <a:lnTo>
                    <a:pt x="29054" y="56945"/>
                  </a:lnTo>
                  <a:lnTo>
                    <a:pt x="15123" y="78374"/>
                  </a:lnTo>
                  <a:lnTo>
                    <a:pt x="2006" y="122875"/>
                  </a:lnTo>
                  <a:lnTo>
                    <a:pt x="0" y="133281"/>
                  </a:lnTo>
                  <a:lnTo>
                    <a:pt x="523" y="137537"/>
                  </a:lnTo>
                  <a:lnTo>
                    <a:pt x="3927" y="145089"/>
                  </a:lnTo>
                  <a:lnTo>
                    <a:pt x="7375" y="147526"/>
                  </a:lnTo>
                  <a:lnTo>
                    <a:pt x="21281" y="150956"/>
                  </a:lnTo>
                  <a:lnTo>
                    <a:pt x="44395" y="152210"/>
                  </a:lnTo>
                  <a:lnTo>
                    <a:pt x="6507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4277"/>
            <p:cNvSpPr/>
            <p:nvPr>
              <p:custDataLst>
                <p:tags r:id="rId79"/>
              </p:custDataLst>
            </p:nvPr>
          </p:nvSpPr>
          <p:spPr>
            <a:xfrm>
              <a:off x="1772046" y="6131153"/>
              <a:ext cx="73934" cy="228457"/>
            </a:xfrm>
            <a:custGeom>
              <a:avLst/>
              <a:gdLst/>
              <a:ahLst/>
              <a:cxnLst/>
              <a:rect l="0" t="0" r="0" b="0"/>
              <a:pathLst>
                <a:path w="73934" h="228457">
                  <a:moveTo>
                    <a:pt x="28179" y="50572"/>
                  </a:moveTo>
                  <a:lnTo>
                    <a:pt x="28179" y="50572"/>
                  </a:lnTo>
                  <a:lnTo>
                    <a:pt x="23123" y="55628"/>
                  </a:lnTo>
                  <a:lnTo>
                    <a:pt x="13990" y="99477"/>
                  </a:lnTo>
                  <a:lnTo>
                    <a:pt x="9556" y="139058"/>
                  </a:lnTo>
                  <a:lnTo>
                    <a:pt x="8155" y="181488"/>
                  </a:lnTo>
                  <a:lnTo>
                    <a:pt x="0" y="228456"/>
                  </a:lnTo>
                  <a:lnTo>
                    <a:pt x="4778" y="220519"/>
                  </a:lnTo>
                  <a:lnTo>
                    <a:pt x="16095" y="177753"/>
                  </a:lnTo>
                  <a:lnTo>
                    <a:pt x="18149" y="134491"/>
                  </a:lnTo>
                  <a:lnTo>
                    <a:pt x="23561" y="95427"/>
                  </a:lnTo>
                  <a:lnTo>
                    <a:pt x="33813" y="52964"/>
                  </a:lnTo>
                  <a:lnTo>
                    <a:pt x="42248" y="16380"/>
                  </a:lnTo>
                  <a:lnTo>
                    <a:pt x="50810" y="1871"/>
                  </a:lnTo>
                  <a:lnTo>
                    <a:pt x="53849" y="113"/>
                  </a:lnTo>
                  <a:lnTo>
                    <a:pt x="56934" y="0"/>
                  </a:lnTo>
                  <a:lnTo>
                    <a:pt x="60049" y="982"/>
                  </a:lnTo>
                  <a:lnTo>
                    <a:pt x="66332" y="7718"/>
                  </a:lnTo>
                  <a:lnTo>
                    <a:pt x="69490" y="12477"/>
                  </a:lnTo>
                  <a:lnTo>
                    <a:pt x="73933" y="34345"/>
                  </a:lnTo>
                  <a:lnTo>
                    <a:pt x="70193" y="55877"/>
                  </a:lnTo>
                  <a:lnTo>
                    <a:pt x="57326" y="75663"/>
                  </a:lnTo>
                  <a:lnTo>
                    <a:pt x="48894" y="82891"/>
                  </a:lnTo>
                  <a:lnTo>
                    <a:pt x="41619" y="86103"/>
                  </a:lnTo>
                  <a:lnTo>
                    <a:pt x="34858" y="87529"/>
                  </a:lnTo>
                  <a:lnTo>
                    <a:pt x="31573" y="86852"/>
                  </a:lnTo>
                  <a:lnTo>
                    <a:pt x="18654" y="79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278"/>
            <p:cNvSpPr/>
            <p:nvPr>
              <p:custDataLst>
                <p:tags r:id="rId80"/>
              </p:custDataLst>
            </p:nvPr>
          </p:nvSpPr>
          <p:spPr>
            <a:xfrm>
              <a:off x="1687641" y="6126440"/>
              <a:ext cx="74485" cy="90022"/>
            </a:xfrm>
            <a:custGeom>
              <a:avLst/>
              <a:gdLst/>
              <a:ahLst/>
              <a:cxnLst/>
              <a:rect l="0" t="0" r="0" b="0"/>
              <a:pathLst>
                <a:path w="74485" h="90022">
                  <a:moveTo>
                    <a:pt x="17334" y="17185"/>
                  </a:moveTo>
                  <a:lnTo>
                    <a:pt x="17334" y="17185"/>
                  </a:lnTo>
                  <a:lnTo>
                    <a:pt x="12278" y="27298"/>
                  </a:lnTo>
                  <a:lnTo>
                    <a:pt x="9730" y="30277"/>
                  </a:lnTo>
                  <a:lnTo>
                    <a:pt x="0" y="35450"/>
                  </a:lnTo>
                  <a:lnTo>
                    <a:pt x="8906" y="36002"/>
                  </a:lnTo>
                  <a:lnTo>
                    <a:pt x="24950" y="31109"/>
                  </a:lnTo>
                  <a:lnTo>
                    <a:pt x="41730" y="19974"/>
                  </a:lnTo>
                  <a:lnTo>
                    <a:pt x="48638" y="13838"/>
                  </a:lnTo>
                  <a:lnTo>
                    <a:pt x="52413" y="7584"/>
                  </a:lnTo>
                  <a:lnTo>
                    <a:pt x="53420" y="4434"/>
                  </a:lnTo>
                  <a:lnTo>
                    <a:pt x="53033" y="2334"/>
                  </a:lnTo>
                  <a:lnTo>
                    <a:pt x="51717" y="934"/>
                  </a:lnTo>
                  <a:lnTo>
                    <a:pt x="49781" y="0"/>
                  </a:lnTo>
                  <a:lnTo>
                    <a:pt x="47432" y="437"/>
                  </a:lnTo>
                  <a:lnTo>
                    <a:pt x="42000" y="3744"/>
                  </a:lnTo>
                  <a:lnTo>
                    <a:pt x="10362" y="33831"/>
                  </a:lnTo>
                  <a:lnTo>
                    <a:pt x="3652" y="46103"/>
                  </a:lnTo>
                  <a:lnTo>
                    <a:pt x="1863" y="52338"/>
                  </a:lnTo>
                  <a:lnTo>
                    <a:pt x="1728" y="57554"/>
                  </a:lnTo>
                  <a:lnTo>
                    <a:pt x="4401" y="66172"/>
                  </a:lnTo>
                  <a:lnTo>
                    <a:pt x="16912" y="82029"/>
                  </a:lnTo>
                  <a:lnTo>
                    <a:pt x="25260" y="88338"/>
                  </a:lnTo>
                  <a:lnTo>
                    <a:pt x="28968" y="90021"/>
                  </a:lnTo>
                  <a:lnTo>
                    <a:pt x="38733" y="89067"/>
                  </a:lnTo>
                  <a:lnTo>
                    <a:pt x="74484" y="7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279"/>
            <p:cNvSpPr/>
            <p:nvPr>
              <p:custDataLst>
                <p:tags r:id="rId81"/>
              </p:custDataLst>
            </p:nvPr>
          </p:nvSpPr>
          <p:spPr>
            <a:xfrm>
              <a:off x="1574665" y="6124575"/>
              <a:ext cx="120786" cy="19051"/>
            </a:xfrm>
            <a:custGeom>
              <a:avLst/>
              <a:gdLst/>
              <a:ahLst/>
              <a:cxnLst/>
              <a:rect l="0" t="0" r="0" b="0"/>
              <a:pathLst>
                <a:path w="120786" h="19051">
                  <a:moveTo>
                    <a:pt x="25535" y="19050"/>
                  </a:moveTo>
                  <a:lnTo>
                    <a:pt x="25535" y="19050"/>
                  </a:lnTo>
                  <a:lnTo>
                    <a:pt x="20479" y="19050"/>
                  </a:lnTo>
                  <a:lnTo>
                    <a:pt x="0" y="10849"/>
                  </a:lnTo>
                  <a:lnTo>
                    <a:pt x="45" y="11466"/>
                  </a:lnTo>
                  <a:lnTo>
                    <a:pt x="2917" y="14974"/>
                  </a:lnTo>
                  <a:lnTo>
                    <a:pt x="6223" y="15274"/>
                  </a:lnTo>
                  <a:lnTo>
                    <a:pt x="50586" y="7133"/>
                  </a:lnTo>
                  <a:lnTo>
                    <a:pt x="120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4280"/>
            <p:cNvSpPr/>
            <p:nvPr>
              <p:custDataLst>
                <p:tags r:id="rId82"/>
              </p:custDataLst>
            </p:nvPr>
          </p:nvSpPr>
          <p:spPr>
            <a:xfrm>
              <a:off x="1610121" y="6010275"/>
              <a:ext cx="37705" cy="237385"/>
            </a:xfrm>
            <a:custGeom>
              <a:avLst/>
              <a:gdLst/>
              <a:ahLst/>
              <a:cxnLst/>
              <a:rect l="0" t="0" r="0" b="0"/>
              <a:pathLst>
                <a:path w="37705" h="237385">
                  <a:moveTo>
                    <a:pt x="37704" y="0"/>
                  </a:moveTo>
                  <a:lnTo>
                    <a:pt x="37704" y="0"/>
                  </a:lnTo>
                  <a:lnTo>
                    <a:pt x="32648" y="0"/>
                  </a:lnTo>
                  <a:lnTo>
                    <a:pt x="27343" y="5645"/>
                  </a:lnTo>
                  <a:lnTo>
                    <a:pt x="22516" y="14151"/>
                  </a:lnTo>
                  <a:lnTo>
                    <a:pt x="11341" y="55899"/>
                  </a:lnTo>
                  <a:lnTo>
                    <a:pt x="9566" y="97473"/>
                  </a:lnTo>
                  <a:lnTo>
                    <a:pt x="9258" y="136242"/>
                  </a:lnTo>
                  <a:lnTo>
                    <a:pt x="2609" y="178607"/>
                  </a:lnTo>
                  <a:lnTo>
                    <a:pt x="0" y="215169"/>
                  </a:lnTo>
                  <a:lnTo>
                    <a:pt x="2602" y="225454"/>
                  </a:lnTo>
                  <a:lnTo>
                    <a:pt x="7840" y="235622"/>
                  </a:lnTo>
                  <a:lnTo>
                    <a:pt x="14200" y="237013"/>
                  </a:lnTo>
                  <a:lnTo>
                    <a:pt x="18860" y="237384"/>
                  </a:lnTo>
                  <a:lnTo>
                    <a:pt x="23025" y="235514"/>
                  </a:lnTo>
                  <a:lnTo>
                    <a:pt x="37704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281"/>
            <p:cNvSpPr/>
            <p:nvPr>
              <p:custDataLst>
                <p:tags r:id="rId83"/>
              </p:custDataLst>
            </p:nvPr>
          </p:nvSpPr>
          <p:spPr>
            <a:xfrm>
              <a:off x="1459240" y="6025004"/>
              <a:ext cx="78675" cy="217572"/>
            </a:xfrm>
            <a:custGeom>
              <a:avLst/>
              <a:gdLst/>
              <a:ahLst/>
              <a:cxnLst/>
              <a:rect l="0" t="0" r="0" b="0"/>
              <a:pathLst>
                <a:path w="78675" h="217572">
                  <a:moveTo>
                    <a:pt x="74285" y="32896"/>
                  </a:moveTo>
                  <a:lnTo>
                    <a:pt x="74285" y="32896"/>
                  </a:lnTo>
                  <a:lnTo>
                    <a:pt x="66084" y="24695"/>
                  </a:lnTo>
                  <a:lnTo>
                    <a:pt x="63963" y="16028"/>
                  </a:lnTo>
                  <a:lnTo>
                    <a:pt x="51537" y="1015"/>
                  </a:lnTo>
                  <a:lnTo>
                    <a:pt x="47478" y="0"/>
                  </a:lnTo>
                  <a:lnTo>
                    <a:pt x="37324" y="1695"/>
                  </a:lnTo>
                  <a:lnTo>
                    <a:pt x="24763" y="8599"/>
                  </a:lnTo>
                  <a:lnTo>
                    <a:pt x="14339" y="17348"/>
                  </a:lnTo>
                  <a:lnTo>
                    <a:pt x="4547" y="36756"/>
                  </a:lnTo>
                  <a:lnTo>
                    <a:pt x="0" y="57558"/>
                  </a:lnTo>
                  <a:lnTo>
                    <a:pt x="1758" y="70669"/>
                  </a:lnTo>
                  <a:lnTo>
                    <a:pt x="11521" y="92771"/>
                  </a:lnTo>
                  <a:lnTo>
                    <a:pt x="46053" y="137074"/>
                  </a:lnTo>
                  <a:lnTo>
                    <a:pt x="56446" y="149047"/>
                  </a:lnTo>
                  <a:lnTo>
                    <a:pt x="77693" y="188883"/>
                  </a:lnTo>
                  <a:lnTo>
                    <a:pt x="78674" y="195095"/>
                  </a:lnTo>
                  <a:lnTo>
                    <a:pt x="76941" y="204821"/>
                  </a:lnTo>
                  <a:lnTo>
                    <a:pt x="69821" y="212671"/>
                  </a:lnTo>
                  <a:lnTo>
                    <a:pt x="64959" y="216245"/>
                  </a:lnTo>
                  <a:lnTo>
                    <a:pt x="59601" y="217571"/>
                  </a:lnTo>
                  <a:lnTo>
                    <a:pt x="48003" y="216220"/>
                  </a:lnTo>
                  <a:lnTo>
                    <a:pt x="29574" y="209510"/>
                  </a:lnTo>
                  <a:lnTo>
                    <a:pt x="22663" y="203819"/>
                  </a:lnTo>
                  <a:lnTo>
                    <a:pt x="20821" y="200819"/>
                  </a:lnTo>
                  <a:lnTo>
                    <a:pt x="20650" y="196703"/>
                  </a:lnTo>
                  <a:lnTo>
                    <a:pt x="26660" y="175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1000"/>
          <p:cNvGrpSpPr/>
          <p:nvPr/>
        </p:nvGrpSpPr>
        <p:grpSpPr>
          <a:xfrm>
            <a:off x="2647950" y="6055651"/>
            <a:ext cx="800101" cy="394684"/>
            <a:chOff x="2647950" y="6055651"/>
            <a:chExt cx="800101" cy="394684"/>
          </a:xfrm>
        </p:grpSpPr>
        <p:sp>
          <p:nvSpPr>
            <p:cNvPr id="319" name="SMARTInkShape-4282"/>
            <p:cNvSpPr/>
            <p:nvPr>
              <p:custDataLst>
                <p:tags r:id="rId69"/>
              </p:custDataLst>
            </p:nvPr>
          </p:nvSpPr>
          <p:spPr>
            <a:xfrm>
              <a:off x="3053520" y="6055651"/>
              <a:ext cx="394531" cy="248714"/>
            </a:xfrm>
            <a:custGeom>
              <a:avLst/>
              <a:gdLst/>
              <a:ahLst/>
              <a:cxnLst/>
              <a:rect l="0" t="0" r="0" b="0"/>
              <a:pathLst>
                <a:path w="394531" h="248714">
                  <a:moveTo>
                    <a:pt x="61155" y="192749"/>
                  </a:moveTo>
                  <a:lnTo>
                    <a:pt x="61155" y="192749"/>
                  </a:lnTo>
                  <a:lnTo>
                    <a:pt x="61155" y="179492"/>
                  </a:lnTo>
                  <a:lnTo>
                    <a:pt x="58333" y="173451"/>
                  </a:lnTo>
                  <a:lnTo>
                    <a:pt x="54609" y="167239"/>
                  </a:lnTo>
                  <a:lnTo>
                    <a:pt x="52954" y="160951"/>
                  </a:lnTo>
                  <a:lnTo>
                    <a:pt x="51454" y="158850"/>
                  </a:lnTo>
                  <a:lnTo>
                    <a:pt x="49397" y="157449"/>
                  </a:lnTo>
                  <a:lnTo>
                    <a:pt x="46966" y="156517"/>
                  </a:lnTo>
                  <a:lnTo>
                    <a:pt x="44287" y="156952"/>
                  </a:lnTo>
                  <a:lnTo>
                    <a:pt x="38489" y="160259"/>
                  </a:lnTo>
                  <a:lnTo>
                    <a:pt x="20655" y="177551"/>
                  </a:lnTo>
                  <a:lnTo>
                    <a:pt x="550" y="215464"/>
                  </a:lnTo>
                  <a:lnTo>
                    <a:pt x="0" y="229656"/>
                  </a:lnTo>
                  <a:lnTo>
                    <a:pt x="3283" y="240903"/>
                  </a:lnTo>
                  <a:lnTo>
                    <a:pt x="5641" y="243901"/>
                  </a:lnTo>
                  <a:lnTo>
                    <a:pt x="8270" y="245900"/>
                  </a:lnTo>
                  <a:lnTo>
                    <a:pt x="22085" y="248713"/>
                  </a:lnTo>
                  <a:lnTo>
                    <a:pt x="26641" y="246992"/>
                  </a:lnTo>
                  <a:lnTo>
                    <a:pt x="34527" y="239435"/>
                  </a:lnTo>
                  <a:lnTo>
                    <a:pt x="68789" y="194763"/>
                  </a:lnTo>
                  <a:lnTo>
                    <a:pt x="65063" y="198403"/>
                  </a:lnTo>
                  <a:lnTo>
                    <a:pt x="62892" y="206197"/>
                  </a:lnTo>
                  <a:lnTo>
                    <a:pt x="62313" y="211240"/>
                  </a:lnTo>
                  <a:lnTo>
                    <a:pt x="64492" y="219664"/>
                  </a:lnTo>
                  <a:lnTo>
                    <a:pt x="67930" y="226936"/>
                  </a:lnTo>
                  <a:lnTo>
                    <a:pt x="69458" y="233696"/>
                  </a:lnTo>
                  <a:lnTo>
                    <a:pt x="71982" y="235922"/>
                  </a:lnTo>
                  <a:lnTo>
                    <a:pt x="80431" y="238395"/>
                  </a:lnTo>
                  <a:lnTo>
                    <a:pt x="83531" y="237996"/>
                  </a:lnTo>
                  <a:lnTo>
                    <a:pt x="85597" y="236672"/>
                  </a:lnTo>
                  <a:lnTo>
                    <a:pt x="86975" y="234731"/>
                  </a:lnTo>
                  <a:lnTo>
                    <a:pt x="109882" y="221895"/>
                  </a:lnTo>
                  <a:lnTo>
                    <a:pt x="123100" y="199621"/>
                  </a:lnTo>
                  <a:lnTo>
                    <a:pt x="145382" y="154299"/>
                  </a:lnTo>
                  <a:lnTo>
                    <a:pt x="160598" y="111695"/>
                  </a:lnTo>
                  <a:lnTo>
                    <a:pt x="171053" y="82655"/>
                  </a:lnTo>
                  <a:lnTo>
                    <a:pt x="174875" y="39649"/>
                  </a:lnTo>
                  <a:lnTo>
                    <a:pt x="175378" y="2745"/>
                  </a:lnTo>
                  <a:lnTo>
                    <a:pt x="174346" y="463"/>
                  </a:lnTo>
                  <a:lnTo>
                    <a:pt x="172599" y="0"/>
                  </a:lnTo>
                  <a:lnTo>
                    <a:pt x="170376" y="750"/>
                  </a:lnTo>
                  <a:lnTo>
                    <a:pt x="162191" y="6862"/>
                  </a:lnTo>
                  <a:lnTo>
                    <a:pt x="149943" y="42279"/>
                  </a:lnTo>
                  <a:lnTo>
                    <a:pt x="141555" y="81960"/>
                  </a:lnTo>
                  <a:lnTo>
                    <a:pt x="135362" y="124885"/>
                  </a:lnTo>
                  <a:lnTo>
                    <a:pt x="129318" y="168996"/>
                  </a:lnTo>
                  <a:lnTo>
                    <a:pt x="129182" y="204324"/>
                  </a:lnTo>
                  <a:lnTo>
                    <a:pt x="136070" y="240056"/>
                  </a:lnTo>
                  <a:lnTo>
                    <a:pt x="137557" y="243337"/>
                  </a:lnTo>
                  <a:lnTo>
                    <a:pt x="139606" y="245524"/>
                  </a:lnTo>
                  <a:lnTo>
                    <a:pt x="142031" y="246983"/>
                  </a:lnTo>
                  <a:lnTo>
                    <a:pt x="144706" y="246896"/>
                  </a:lnTo>
                  <a:lnTo>
                    <a:pt x="164768" y="236385"/>
                  </a:lnTo>
                  <a:lnTo>
                    <a:pt x="173527" y="224843"/>
                  </a:lnTo>
                  <a:lnTo>
                    <a:pt x="191079" y="180363"/>
                  </a:lnTo>
                  <a:lnTo>
                    <a:pt x="194371" y="164867"/>
                  </a:lnTo>
                  <a:lnTo>
                    <a:pt x="187933" y="179520"/>
                  </a:lnTo>
                  <a:lnTo>
                    <a:pt x="185095" y="222721"/>
                  </a:lnTo>
                  <a:lnTo>
                    <a:pt x="187853" y="230059"/>
                  </a:lnTo>
                  <a:lnTo>
                    <a:pt x="190070" y="233498"/>
                  </a:lnTo>
                  <a:lnTo>
                    <a:pt x="192607" y="235790"/>
                  </a:lnTo>
                  <a:lnTo>
                    <a:pt x="198248" y="238337"/>
                  </a:lnTo>
                  <a:lnTo>
                    <a:pt x="201233" y="237957"/>
                  </a:lnTo>
                  <a:lnTo>
                    <a:pt x="221836" y="226938"/>
                  </a:lnTo>
                  <a:lnTo>
                    <a:pt x="230641" y="215352"/>
                  </a:lnTo>
                  <a:lnTo>
                    <a:pt x="248660" y="176833"/>
                  </a:lnTo>
                  <a:lnTo>
                    <a:pt x="251063" y="166675"/>
                  </a:lnTo>
                  <a:lnTo>
                    <a:pt x="252319" y="165841"/>
                  </a:lnTo>
                  <a:lnTo>
                    <a:pt x="256536" y="164915"/>
                  </a:lnTo>
                  <a:lnTo>
                    <a:pt x="258084" y="166784"/>
                  </a:lnTo>
                  <a:lnTo>
                    <a:pt x="260263" y="179529"/>
                  </a:lnTo>
                  <a:lnTo>
                    <a:pt x="261144" y="214520"/>
                  </a:lnTo>
                  <a:lnTo>
                    <a:pt x="263273" y="217846"/>
                  </a:lnTo>
                  <a:lnTo>
                    <a:pt x="271282" y="224364"/>
                  </a:lnTo>
                  <a:lnTo>
                    <a:pt x="279075" y="227967"/>
                  </a:lnTo>
                  <a:lnTo>
                    <a:pt x="282635" y="228928"/>
                  </a:lnTo>
                  <a:lnTo>
                    <a:pt x="292235" y="227173"/>
                  </a:lnTo>
                  <a:lnTo>
                    <a:pt x="303557" y="221807"/>
                  </a:lnTo>
                  <a:lnTo>
                    <a:pt x="336896" y="193047"/>
                  </a:lnTo>
                  <a:lnTo>
                    <a:pt x="342457" y="184768"/>
                  </a:lnTo>
                  <a:lnTo>
                    <a:pt x="345986" y="177560"/>
                  </a:lnTo>
                  <a:lnTo>
                    <a:pt x="351083" y="170829"/>
                  </a:lnTo>
                  <a:lnTo>
                    <a:pt x="354054" y="161487"/>
                  </a:lnTo>
                  <a:lnTo>
                    <a:pt x="355961" y="148356"/>
                  </a:lnTo>
                  <a:lnTo>
                    <a:pt x="355059" y="147279"/>
                  </a:lnTo>
                  <a:lnTo>
                    <a:pt x="351235" y="146082"/>
                  </a:lnTo>
                  <a:lnTo>
                    <a:pt x="343131" y="145408"/>
                  </a:lnTo>
                  <a:lnTo>
                    <a:pt x="340156" y="147430"/>
                  </a:lnTo>
                  <a:lnTo>
                    <a:pt x="334027" y="155322"/>
                  </a:lnTo>
                  <a:lnTo>
                    <a:pt x="330598" y="165884"/>
                  </a:lnTo>
                  <a:lnTo>
                    <a:pt x="327962" y="208495"/>
                  </a:lnTo>
                  <a:lnTo>
                    <a:pt x="327903" y="219502"/>
                  </a:lnTo>
                  <a:lnTo>
                    <a:pt x="328945" y="223285"/>
                  </a:lnTo>
                  <a:lnTo>
                    <a:pt x="330698" y="225806"/>
                  </a:lnTo>
                  <a:lnTo>
                    <a:pt x="346173" y="234909"/>
                  </a:lnTo>
                  <a:lnTo>
                    <a:pt x="351709" y="235672"/>
                  </a:lnTo>
                  <a:lnTo>
                    <a:pt x="369613" y="231690"/>
                  </a:lnTo>
                  <a:lnTo>
                    <a:pt x="394530" y="221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4283"/>
            <p:cNvSpPr/>
            <p:nvPr>
              <p:custDataLst>
                <p:tags r:id="rId70"/>
              </p:custDataLst>
            </p:nvPr>
          </p:nvSpPr>
          <p:spPr>
            <a:xfrm>
              <a:off x="2933700" y="6200775"/>
              <a:ext cx="95251" cy="102316"/>
            </a:xfrm>
            <a:custGeom>
              <a:avLst/>
              <a:gdLst/>
              <a:ahLst/>
              <a:cxnLst/>
              <a:rect l="0" t="0" r="0" b="0"/>
              <a:pathLst>
                <a:path w="95251" h="10231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2117"/>
                  </a:lnTo>
                  <a:lnTo>
                    <a:pt x="9701" y="14151"/>
                  </a:lnTo>
                  <a:lnTo>
                    <a:pt x="15809" y="27006"/>
                  </a:lnTo>
                  <a:lnTo>
                    <a:pt x="23680" y="62666"/>
                  </a:lnTo>
                  <a:lnTo>
                    <a:pt x="38292" y="92318"/>
                  </a:lnTo>
                  <a:lnTo>
                    <a:pt x="44535" y="99239"/>
                  </a:lnTo>
                  <a:lnTo>
                    <a:pt x="50838" y="102315"/>
                  </a:lnTo>
                  <a:lnTo>
                    <a:pt x="54000" y="102076"/>
                  </a:lnTo>
                  <a:lnTo>
                    <a:pt x="60336" y="98989"/>
                  </a:lnTo>
                  <a:lnTo>
                    <a:pt x="62449" y="95626"/>
                  </a:lnTo>
                  <a:lnTo>
                    <a:pt x="76789" y="53978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4284"/>
            <p:cNvSpPr/>
            <p:nvPr>
              <p:custDataLst>
                <p:tags r:id="rId71"/>
              </p:custDataLst>
            </p:nvPr>
          </p:nvSpPr>
          <p:spPr>
            <a:xfrm>
              <a:off x="2800350" y="6267450"/>
              <a:ext cx="57151" cy="28576"/>
            </a:xfrm>
            <a:custGeom>
              <a:avLst/>
              <a:gdLst/>
              <a:ahLst/>
              <a:cxnLst/>
              <a:rect l="0" t="0" r="0" b="0"/>
              <a:pathLst>
                <a:path w="571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822" y="18214"/>
                  </a:lnTo>
                  <a:lnTo>
                    <a:pt x="8663" y="12328"/>
                  </a:lnTo>
                  <a:lnTo>
                    <a:pt x="18314" y="6185"/>
                  </a:lnTo>
                  <a:lnTo>
                    <a:pt x="35648" y="1833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285"/>
            <p:cNvSpPr/>
            <p:nvPr>
              <p:custDataLst>
                <p:tags r:id="rId72"/>
              </p:custDataLst>
            </p:nvPr>
          </p:nvSpPr>
          <p:spPr>
            <a:xfrm>
              <a:off x="2647950" y="6174901"/>
              <a:ext cx="83331" cy="275434"/>
            </a:xfrm>
            <a:custGeom>
              <a:avLst/>
              <a:gdLst/>
              <a:ahLst/>
              <a:cxnLst/>
              <a:rect l="0" t="0" r="0" b="0"/>
              <a:pathLst>
                <a:path w="83331" h="275434">
                  <a:moveTo>
                    <a:pt x="9525" y="54449"/>
                  </a:moveTo>
                  <a:lnTo>
                    <a:pt x="9525" y="54449"/>
                  </a:lnTo>
                  <a:lnTo>
                    <a:pt x="9525" y="98322"/>
                  </a:lnTo>
                  <a:lnTo>
                    <a:pt x="9525" y="138883"/>
                  </a:lnTo>
                  <a:lnTo>
                    <a:pt x="9525" y="177980"/>
                  </a:lnTo>
                  <a:lnTo>
                    <a:pt x="9525" y="223808"/>
                  </a:lnTo>
                  <a:lnTo>
                    <a:pt x="9525" y="266873"/>
                  </a:lnTo>
                  <a:lnTo>
                    <a:pt x="9525" y="275433"/>
                  </a:lnTo>
                  <a:lnTo>
                    <a:pt x="9525" y="232443"/>
                  </a:lnTo>
                  <a:lnTo>
                    <a:pt x="9525" y="192227"/>
                  </a:lnTo>
                  <a:lnTo>
                    <a:pt x="9525" y="148104"/>
                  </a:lnTo>
                  <a:lnTo>
                    <a:pt x="9525" y="108893"/>
                  </a:lnTo>
                  <a:lnTo>
                    <a:pt x="16071" y="70809"/>
                  </a:lnTo>
                  <a:lnTo>
                    <a:pt x="20284" y="38953"/>
                  </a:lnTo>
                  <a:lnTo>
                    <a:pt x="36775" y="10975"/>
                  </a:lnTo>
                  <a:lnTo>
                    <a:pt x="40392" y="6416"/>
                  </a:lnTo>
                  <a:lnTo>
                    <a:pt x="50055" y="1351"/>
                  </a:lnTo>
                  <a:lnTo>
                    <a:pt x="55595" y="0"/>
                  </a:lnTo>
                  <a:lnTo>
                    <a:pt x="60347" y="2275"/>
                  </a:lnTo>
                  <a:lnTo>
                    <a:pt x="68449" y="13269"/>
                  </a:lnTo>
                  <a:lnTo>
                    <a:pt x="81215" y="46197"/>
                  </a:lnTo>
                  <a:lnTo>
                    <a:pt x="83330" y="73876"/>
                  </a:lnTo>
                  <a:lnTo>
                    <a:pt x="72292" y="121174"/>
                  </a:lnTo>
                  <a:lnTo>
                    <a:pt x="63527" y="134551"/>
                  </a:lnTo>
                  <a:lnTo>
                    <a:pt x="58226" y="139601"/>
                  </a:lnTo>
                  <a:lnTo>
                    <a:pt x="43870" y="145211"/>
                  </a:lnTo>
                  <a:lnTo>
                    <a:pt x="18896" y="148813"/>
                  </a:lnTo>
                  <a:lnTo>
                    <a:pt x="0" y="140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1001"/>
          <p:cNvGrpSpPr/>
          <p:nvPr/>
        </p:nvGrpSpPr>
        <p:grpSpPr>
          <a:xfrm>
            <a:off x="3714750" y="6276975"/>
            <a:ext cx="95251" cy="85576"/>
            <a:chOff x="3714750" y="6276975"/>
            <a:chExt cx="95251" cy="85576"/>
          </a:xfrm>
        </p:grpSpPr>
        <p:sp>
          <p:nvSpPr>
            <p:cNvPr id="324" name="SMARTInkShape-4286"/>
            <p:cNvSpPr/>
            <p:nvPr>
              <p:custDataLst>
                <p:tags r:id="rId67"/>
              </p:custDataLst>
            </p:nvPr>
          </p:nvSpPr>
          <p:spPr>
            <a:xfrm>
              <a:off x="3714750" y="6343650"/>
              <a:ext cx="95251" cy="18901"/>
            </a:xfrm>
            <a:custGeom>
              <a:avLst/>
              <a:gdLst/>
              <a:ahLst/>
              <a:cxnLst/>
              <a:rect l="0" t="0" r="0" b="0"/>
              <a:pathLst>
                <a:path w="95251" h="1890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117" y="15188"/>
                  </a:lnTo>
                  <a:lnTo>
                    <a:pt x="14150" y="17905"/>
                  </a:lnTo>
                  <a:lnTo>
                    <a:pt x="36580" y="18900"/>
                  </a:lnTo>
                  <a:lnTo>
                    <a:pt x="71258" y="1083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287"/>
            <p:cNvSpPr/>
            <p:nvPr>
              <p:custDataLst>
                <p:tags r:id="rId68"/>
              </p:custDataLst>
            </p:nvPr>
          </p:nvSpPr>
          <p:spPr>
            <a:xfrm>
              <a:off x="3714750" y="6276975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60468" y="1058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SMARTInkShape-Group1002"/>
          <p:cNvGrpSpPr/>
          <p:nvPr/>
        </p:nvGrpSpPr>
        <p:grpSpPr>
          <a:xfrm>
            <a:off x="4162425" y="6078274"/>
            <a:ext cx="275752" cy="577906"/>
            <a:chOff x="4162425" y="6078274"/>
            <a:chExt cx="275752" cy="577906"/>
          </a:xfrm>
        </p:grpSpPr>
        <p:sp>
          <p:nvSpPr>
            <p:cNvPr id="327" name="SMARTInkShape-4288"/>
            <p:cNvSpPr/>
            <p:nvPr>
              <p:custDataLst>
                <p:tags r:id="rId62"/>
              </p:custDataLst>
            </p:nvPr>
          </p:nvSpPr>
          <p:spPr>
            <a:xfrm>
              <a:off x="4391417" y="6600825"/>
              <a:ext cx="46760" cy="55355"/>
            </a:xfrm>
            <a:custGeom>
              <a:avLst/>
              <a:gdLst/>
              <a:ahLst/>
              <a:cxnLst/>
              <a:rect l="0" t="0" r="0" b="0"/>
              <a:pathLst>
                <a:path w="46760" h="55355">
                  <a:moveTo>
                    <a:pt x="9133" y="9525"/>
                  </a:moveTo>
                  <a:lnTo>
                    <a:pt x="9133" y="9525"/>
                  </a:lnTo>
                  <a:lnTo>
                    <a:pt x="9133" y="14581"/>
                  </a:lnTo>
                  <a:lnTo>
                    <a:pt x="0" y="42256"/>
                  </a:lnTo>
                  <a:lnTo>
                    <a:pt x="2605" y="48061"/>
                  </a:lnTo>
                  <a:lnTo>
                    <a:pt x="4781" y="51091"/>
                  </a:lnTo>
                  <a:lnTo>
                    <a:pt x="10021" y="54457"/>
                  </a:lnTo>
                  <a:lnTo>
                    <a:pt x="12900" y="55354"/>
                  </a:lnTo>
                  <a:lnTo>
                    <a:pt x="21743" y="53529"/>
                  </a:lnTo>
                  <a:lnTo>
                    <a:pt x="34555" y="48791"/>
                  </a:lnTo>
                  <a:lnTo>
                    <a:pt x="41830" y="42914"/>
                  </a:lnTo>
                  <a:lnTo>
                    <a:pt x="44832" y="37417"/>
                  </a:lnTo>
                  <a:lnTo>
                    <a:pt x="46759" y="25264"/>
                  </a:lnTo>
                  <a:lnTo>
                    <a:pt x="377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4289"/>
            <p:cNvSpPr/>
            <p:nvPr>
              <p:custDataLst>
                <p:tags r:id="rId63"/>
              </p:custDataLst>
            </p:nvPr>
          </p:nvSpPr>
          <p:spPr>
            <a:xfrm>
              <a:off x="4410075" y="6391275"/>
              <a:ext cx="9526" cy="133351"/>
            </a:xfrm>
            <a:custGeom>
              <a:avLst/>
              <a:gdLst/>
              <a:ahLst/>
              <a:cxnLst/>
              <a:rect l="0" t="0" r="0" b="0"/>
              <a:pathLst>
                <a:path w="9526" h="13335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133" y="5056"/>
                  </a:lnTo>
                  <a:lnTo>
                    <a:pt x="3959" y="23851"/>
                  </a:lnTo>
                  <a:lnTo>
                    <a:pt x="9106" y="66770"/>
                  </a:lnTo>
                  <a:lnTo>
                    <a:pt x="9501" y="114275"/>
                  </a:lnTo>
                  <a:lnTo>
                    <a:pt x="95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4290"/>
            <p:cNvSpPr/>
            <p:nvPr>
              <p:custDataLst>
                <p:tags r:id="rId64"/>
              </p:custDataLst>
            </p:nvPr>
          </p:nvSpPr>
          <p:spPr>
            <a:xfrm>
              <a:off x="4162425" y="6448425"/>
              <a:ext cx="133351" cy="140833"/>
            </a:xfrm>
            <a:custGeom>
              <a:avLst/>
              <a:gdLst/>
              <a:ahLst/>
              <a:cxnLst/>
              <a:rect l="0" t="0" r="0" b="0"/>
              <a:pathLst>
                <a:path w="133351" h="140833">
                  <a:moveTo>
                    <a:pt x="0" y="47625"/>
                  </a:moveTo>
                  <a:lnTo>
                    <a:pt x="0" y="47625"/>
                  </a:lnTo>
                  <a:lnTo>
                    <a:pt x="0" y="92682"/>
                  </a:lnTo>
                  <a:lnTo>
                    <a:pt x="0" y="139812"/>
                  </a:lnTo>
                  <a:lnTo>
                    <a:pt x="0" y="140832"/>
                  </a:lnTo>
                  <a:lnTo>
                    <a:pt x="0" y="97061"/>
                  </a:lnTo>
                  <a:lnTo>
                    <a:pt x="2822" y="55403"/>
                  </a:lnTo>
                  <a:lnTo>
                    <a:pt x="17333" y="8687"/>
                  </a:lnTo>
                  <a:lnTo>
                    <a:pt x="18964" y="5792"/>
                  </a:lnTo>
                  <a:lnTo>
                    <a:pt x="21109" y="3861"/>
                  </a:lnTo>
                  <a:lnTo>
                    <a:pt x="23598" y="2575"/>
                  </a:lnTo>
                  <a:lnTo>
                    <a:pt x="25257" y="2774"/>
                  </a:lnTo>
                  <a:lnTo>
                    <a:pt x="26363" y="3966"/>
                  </a:lnTo>
                  <a:lnTo>
                    <a:pt x="28650" y="8113"/>
                  </a:lnTo>
                  <a:lnTo>
                    <a:pt x="35888" y="18514"/>
                  </a:lnTo>
                  <a:lnTo>
                    <a:pt x="55118" y="60918"/>
                  </a:lnTo>
                  <a:lnTo>
                    <a:pt x="71408" y="93173"/>
                  </a:lnTo>
                  <a:lnTo>
                    <a:pt x="80310" y="120239"/>
                  </a:lnTo>
                  <a:lnTo>
                    <a:pt x="88963" y="130345"/>
                  </a:lnTo>
                  <a:lnTo>
                    <a:pt x="101652" y="140400"/>
                  </a:lnTo>
                  <a:lnTo>
                    <a:pt x="104809" y="139109"/>
                  </a:lnTo>
                  <a:lnTo>
                    <a:pt x="113962" y="132028"/>
                  </a:lnTo>
                  <a:lnTo>
                    <a:pt x="119442" y="124649"/>
                  </a:lnTo>
                  <a:lnTo>
                    <a:pt x="122935" y="117841"/>
                  </a:lnTo>
                  <a:lnTo>
                    <a:pt x="128016" y="111287"/>
                  </a:lnTo>
                  <a:lnTo>
                    <a:pt x="131769" y="91535"/>
                  </a:lnTo>
                  <a:lnTo>
                    <a:pt x="133211" y="4597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4291"/>
            <p:cNvSpPr/>
            <p:nvPr>
              <p:custDataLst>
                <p:tags r:id="rId65"/>
              </p:custDataLst>
            </p:nvPr>
          </p:nvSpPr>
          <p:spPr>
            <a:xfrm>
              <a:off x="4191000" y="6286500"/>
              <a:ext cx="228601" cy="14227"/>
            </a:xfrm>
            <a:custGeom>
              <a:avLst/>
              <a:gdLst/>
              <a:ahLst/>
              <a:cxnLst/>
              <a:rect l="0" t="0" r="0" b="0"/>
              <a:pathLst>
                <a:path w="228601" h="14227">
                  <a:moveTo>
                    <a:pt x="0" y="0"/>
                  </a:moveTo>
                  <a:lnTo>
                    <a:pt x="0" y="0"/>
                  </a:lnTo>
                  <a:lnTo>
                    <a:pt x="0" y="9132"/>
                  </a:lnTo>
                  <a:lnTo>
                    <a:pt x="43312" y="14226"/>
                  </a:lnTo>
                  <a:lnTo>
                    <a:pt x="55233" y="11614"/>
                  </a:lnTo>
                  <a:lnTo>
                    <a:pt x="100202" y="9938"/>
                  </a:lnTo>
                  <a:lnTo>
                    <a:pt x="144559" y="9607"/>
                  </a:lnTo>
                  <a:lnTo>
                    <a:pt x="190722" y="671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4292"/>
            <p:cNvSpPr/>
            <p:nvPr>
              <p:custDataLst>
                <p:tags r:id="rId66"/>
              </p:custDataLst>
            </p:nvPr>
          </p:nvSpPr>
          <p:spPr>
            <a:xfrm>
              <a:off x="4333875" y="6078274"/>
              <a:ext cx="1" cy="151077"/>
            </a:xfrm>
            <a:custGeom>
              <a:avLst/>
              <a:gdLst/>
              <a:ahLst/>
              <a:cxnLst/>
              <a:rect l="0" t="0" r="0" b="0"/>
              <a:pathLst>
                <a:path w="1" h="1510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0347"/>
                  </a:lnTo>
                  <a:lnTo>
                    <a:pt x="0" y="84871"/>
                  </a:lnTo>
                  <a:lnTo>
                    <a:pt x="0" y="15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SMARTInkShape-Group1003"/>
          <p:cNvGrpSpPr/>
          <p:nvPr/>
        </p:nvGrpSpPr>
        <p:grpSpPr>
          <a:xfrm>
            <a:off x="4676775" y="5867400"/>
            <a:ext cx="323851" cy="704851"/>
            <a:chOff x="4676775" y="5867400"/>
            <a:chExt cx="323851" cy="704851"/>
          </a:xfrm>
        </p:grpSpPr>
        <p:sp>
          <p:nvSpPr>
            <p:cNvPr id="333" name="SMARTInkShape-4293"/>
            <p:cNvSpPr/>
            <p:nvPr>
              <p:custDataLst>
                <p:tags r:id="rId53"/>
              </p:custDataLst>
            </p:nvPr>
          </p:nvSpPr>
          <p:spPr>
            <a:xfrm>
              <a:off x="4800600" y="6067425"/>
              <a:ext cx="19051" cy="36259"/>
            </a:xfrm>
            <a:custGeom>
              <a:avLst/>
              <a:gdLst/>
              <a:ahLst/>
              <a:cxnLst/>
              <a:rect l="0" t="0" r="0" b="0"/>
              <a:pathLst>
                <a:path w="19051" h="36259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0" y="14224"/>
                  </a:lnTo>
                  <a:lnTo>
                    <a:pt x="2822" y="19727"/>
                  </a:lnTo>
                  <a:lnTo>
                    <a:pt x="6546" y="25701"/>
                  </a:lnTo>
                  <a:lnTo>
                    <a:pt x="9133" y="36258"/>
                  </a:lnTo>
                  <a:lnTo>
                    <a:pt x="10321" y="35814"/>
                  </a:lnTo>
                  <a:lnTo>
                    <a:pt x="14465" y="32498"/>
                  </a:lnTo>
                  <a:lnTo>
                    <a:pt x="17013" y="27496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4294"/>
            <p:cNvSpPr/>
            <p:nvPr>
              <p:custDataLst>
                <p:tags r:id="rId54"/>
              </p:custDataLst>
            </p:nvPr>
          </p:nvSpPr>
          <p:spPr>
            <a:xfrm>
              <a:off x="4848225" y="5867400"/>
              <a:ext cx="9526" cy="142876"/>
            </a:xfrm>
            <a:custGeom>
              <a:avLst/>
              <a:gdLst/>
              <a:ahLst/>
              <a:cxnLst/>
              <a:rect l="0" t="0" r="0" b="0"/>
              <a:pathLst>
                <a:path w="9526" h="142876">
                  <a:moveTo>
                    <a:pt x="9525" y="0"/>
                  </a:moveTo>
                  <a:lnTo>
                    <a:pt x="9525" y="0"/>
                  </a:lnTo>
                  <a:lnTo>
                    <a:pt x="9525" y="43848"/>
                  </a:lnTo>
                  <a:lnTo>
                    <a:pt x="9525" y="9119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4295"/>
            <p:cNvSpPr/>
            <p:nvPr>
              <p:custDataLst>
                <p:tags r:id="rId55"/>
              </p:custDataLst>
            </p:nvPr>
          </p:nvSpPr>
          <p:spPr>
            <a:xfrm>
              <a:off x="4676775" y="5926618"/>
              <a:ext cx="95251" cy="137405"/>
            </a:xfrm>
            <a:custGeom>
              <a:avLst/>
              <a:gdLst/>
              <a:ahLst/>
              <a:cxnLst/>
              <a:rect l="0" t="0" r="0" b="0"/>
              <a:pathLst>
                <a:path w="95251" h="137405">
                  <a:moveTo>
                    <a:pt x="0" y="26507"/>
                  </a:moveTo>
                  <a:lnTo>
                    <a:pt x="0" y="26507"/>
                  </a:lnTo>
                  <a:lnTo>
                    <a:pt x="0" y="45753"/>
                  </a:lnTo>
                  <a:lnTo>
                    <a:pt x="2822" y="53758"/>
                  </a:lnTo>
                  <a:lnTo>
                    <a:pt x="5057" y="57374"/>
                  </a:lnTo>
                  <a:lnTo>
                    <a:pt x="8201" y="72577"/>
                  </a:lnTo>
                  <a:lnTo>
                    <a:pt x="10321" y="102166"/>
                  </a:lnTo>
                  <a:lnTo>
                    <a:pt x="18931" y="130645"/>
                  </a:lnTo>
                  <a:lnTo>
                    <a:pt x="12480" y="115948"/>
                  </a:lnTo>
                  <a:lnTo>
                    <a:pt x="8725" y="72647"/>
                  </a:lnTo>
                  <a:lnTo>
                    <a:pt x="603" y="28093"/>
                  </a:lnTo>
                  <a:lnTo>
                    <a:pt x="402" y="24389"/>
                  </a:lnTo>
                  <a:lnTo>
                    <a:pt x="1327" y="21920"/>
                  </a:lnTo>
                  <a:lnTo>
                    <a:pt x="3001" y="20274"/>
                  </a:lnTo>
                  <a:lnTo>
                    <a:pt x="5175" y="19177"/>
                  </a:lnTo>
                  <a:lnTo>
                    <a:pt x="7684" y="19503"/>
                  </a:lnTo>
                  <a:lnTo>
                    <a:pt x="13293" y="22689"/>
                  </a:lnTo>
                  <a:lnTo>
                    <a:pt x="22401" y="30432"/>
                  </a:lnTo>
                  <a:lnTo>
                    <a:pt x="34959" y="51193"/>
                  </a:lnTo>
                  <a:lnTo>
                    <a:pt x="50805" y="93925"/>
                  </a:lnTo>
                  <a:lnTo>
                    <a:pt x="58013" y="117278"/>
                  </a:lnTo>
                  <a:lnTo>
                    <a:pt x="73387" y="137291"/>
                  </a:lnTo>
                  <a:lnTo>
                    <a:pt x="75383" y="137404"/>
                  </a:lnTo>
                  <a:lnTo>
                    <a:pt x="80423" y="134709"/>
                  </a:lnTo>
                  <a:lnTo>
                    <a:pt x="82190" y="132508"/>
                  </a:lnTo>
                  <a:lnTo>
                    <a:pt x="90316" y="108212"/>
                  </a:lnTo>
                  <a:lnTo>
                    <a:pt x="94275" y="67850"/>
                  </a:lnTo>
                  <a:lnTo>
                    <a:pt x="95165" y="24954"/>
                  </a:lnTo>
                  <a:lnTo>
                    <a:pt x="95247" y="0"/>
                  </a:lnTo>
                  <a:lnTo>
                    <a:pt x="95250" y="7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296"/>
            <p:cNvSpPr/>
            <p:nvPr>
              <p:custDataLst>
                <p:tags r:id="rId56"/>
              </p:custDataLst>
            </p:nvPr>
          </p:nvSpPr>
          <p:spPr>
            <a:xfrm>
              <a:off x="4981575" y="6486525"/>
              <a:ext cx="9492" cy="85726"/>
            </a:xfrm>
            <a:custGeom>
              <a:avLst/>
              <a:gdLst/>
              <a:ahLst/>
              <a:cxnLst/>
              <a:rect l="0" t="0" r="0" b="0"/>
              <a:pathLst>
                <a:path w="9492" h="857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6545" y="10759"/>
                  </a:lnTo>
                  <a:lnTo>
                    <a:pt x="9133" y="30867"/>
                  </a:lnTo>
                  <a:lnTo>
                    <a:pt x="9491" y="5892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4297"/>
            <p:cNvSpPr/>
            <p:nvPr>
              <p:custDataLst>
                <p:tags r:id="rId57"/>
              </p:custDataLst>
            </p:nvPr>
          </p:nvSpPr>
          <p:spPr>
            <a:xfrm>
              <a:off x="4819650" y="6543675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085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4298"/>
            <p:cNvSpPr/>
            <p:nvPr>
              <p:custDataLst>
                <p:tags r:id="rId58"/>
              </p:custDataLst>
            </p:nvPr>
          </p:nvSpPr>
          <p:spPr>
            <a:xfrm>
              <a:off x="4819650" y="6496443"/>
              <a:ext cx="47626" cy="9133"/>
            </a:xfrm>
            <a:custGeom>
              <a:avLst/>
              <a:gdLst/>
              <a:ahLst/>
              <a:cxnLst/>
              <a:rect l="0" t="0" r="0" b="0"/>
              <a:pathLst>
                <a:path w="47626" h="9133">
                  <a:moveTo>
                    <a:pt x="0" y="9132"/>
                  </a:moveTo>
                  <a:lnTo>
                    <a:pt x="0" y="9132"/>
                  </a:lnTo>
                  <a:lnTo>
                    <a:pt x="17900" y="1593"/>
                  </a:lnTo>
                  <a:lnTo>
                    <a:pt x="31523" y="0"/>
                  </a:lnTo>
                  <a:lnTo>
                    <a:pt x="47625" y="9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4299"/>
            <p:cNvSpPr/>
            <p:nvPr>
              <p:custDataLst>
                <p:tags r:id="rId59"/>
              </p:custDataLst>
            </p:nvPr>
          </p:nvSpPr>
          <p:spPr>
            <a:xfrm>
              <a:off x="4724400" y="6442937"/>
              <a:ext cx="1" cy="24539"/>
            </a:xfrm>
            <a:custGeom>
              <a:avLst/>
              <a:gdLst/>
              <a:ahLst/>
              <a:cxnLst/>
              <a:rect l="0" t="0" r="0" b="0"/>
              <a:pathLst>
                <a:path w="1" h="245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4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4300"/>
            <p:cNvSpPr/>
            <p:nvPr>
              <p:custDataLst>
                <p:tags r:id="rId60"/>
              </p:custDataLst>
            </p:nvPr>
          </p:nvSpPr>
          <p:spPr>
            <a:xfrm>
              <a:off x="4743450" y="6528663"/>
              <a:ext cx="9526" cy="43588"/>
            </a:xfrm>
            <a:custGeom>
              <a:avLst/>
              <a:gdLst/>
              <a:ahLst/>
              <a:cxnLst/>
              <a:rect l="0" t="0" r="0" b="0"/>
              <a:pathLst>
                <a:path w="9526" h="43588">
                  <a:moveTo>
                    <a:pt x="0" y="5487"/>
                  </a:moveTo>
                  <a:lnTo>
                    <a:pt x="0" y="5487"/>
                  </a:lnTo>
                  <a:lnTo>
                    <a:pt x="0" y="0"/>
                  </a:lnTo>
                  <a:lnTo>
                    <a:pt x="0" y="2342"/>
                  </a:lnTo>
                  <a:lnTo>
                    <a:pt x="1058" y="3390"/>
                  </a:lnTo>
                  <a:lnTo>
                    <a:pt x="5057" y="4556"/>
                  </a:lnTo>
                  <a:lnTo>
                    <a:pt x="6546" y="5924"/>
                  </a:lnTo>
                  <a:lnTo>
                    <a:pt x="8201" y="10267"/>
                  </a:lnTo>
                  <a:lnTo>
                    <a:pt x="9525" y="43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4301"/>
            <p:cNvSpPr/>
            <p:nvPr>
              <p:custDataLst>
                <p:tags r:id="rId61"/>
              </p:custDataLst>
            </p:nvPr>
          </p:nvSpPr>
          <p:spPr>
            <a:xfrm>
              <a:off x="4724972" y="6105525"/>
              <a:ext cx="275654" cy="276226"/>
            </a:xfrm>
            <a:custGeom>
              <a:avLst/>
              <a:gdLst/>
              <a:ahLst/>
              <a:cxnLst/>
              <a:rect l="0" t="0" r="0" b="0"/>
              <a:pathLst>
                <a:path w="275654" h="276226">
                  <a:moveTo>
                    <a:pt x="189928" y="0"/>
                  </a:moveTo>
                  <a:lnTo>
                    <a:pt x="189928" y="0"/>
                  </a:lnTo>
                  <a:lnTo>
                    <a:pt x="189928" y="5056"/>
                  </a:lnTo>
                  <a:lnTo>
                    <a:pt x="188870" y="6545"/>
                  </a:lnTo>
                  <a:lnTo>
                    <a:pt x="187106" y="7539"/>
                  </a:lnTo>
                  <a:lnTo>
                    <a:pt x="184872" y="8201"/>
                  </a:lnTo>
                  <a:lnTo>
                    <a:pt x="183383" y="9701"/>
                  </a:lnTo>
                  <a:lnTo>
                    <a:pt x="178169" y="19712"/>
                  </a:lnTo>
                  <a:lnTo>
                    <a:pt x="172002" y="25693"/>
                  </a:lnTo>
                  <a:lnTo>
                    <a:pt x="127526" y="55040"/>
                  </a:lnTo>
                  <a:lnTo>
                    <a:pt x="99285" y="71393"/>
                  </a:lnTo>
                  <a:lnTo>
                    <a:pt x="52172" y="94355"/>
                  </a:lnTo>
                  <a:lnTo>
                    <a:pt x="44743" y="99439"/>
                  </a:lnTo>
                  <a:lnTo>
                    <a:pt x="40734" y="105226"/>
                  </a:lnTo>
                  <a:lnTo>
                    <a:pt x="38161" y="112507"/>
                  </a:lnTo>
                  <a:lnTo>
                    <a:pt x="43454" y="113503"/>
                  </a:lnTo>
                  <a:lnTo>
                    <a:pt x="52862" y="115004"/>
                  </a:lnTo>
                  <a:lnTo>
                    <a:pt x="82325" y="122453"/>
                  </a:lnTo>
                  <a:lnTo>
                    <a:pt x="121312" y="126467"/>
                  </a:lnTo>
                  <a:lnTo>
                    <a:pt x="151072" y="133231"/>
                  </a:lnTo>
                  <a:lnTo>
                    <a:pt x="151604" y="138372"/>
                  </a:lnTo>
                  <a:lnTo>
                    <a:pt x="148906" y="143695"/>
                  </a:lnTo>
                  <a:lnTo>
                    <a:pt x="138551" y="155738"/>
                  </a:lnTo>
                  <a:lnTo>
                    <a:pt x="129699" y="159175"/>
                  </a:lnTo>
                  <a:lnTo>
                    <a:pt x="119768" y="161762"/>
                  </a:lnTo>
                  <a:lnTo>
                    <a:pt x="84484" y="183974"/>
                  </a:lnTo>
                  <a:lnTo>
                    <a:pt x="46994" y="208977"/>
                  </a:lnTo>
                  <a:lnTo>
                    <a:pt x="22899" y="225349"/>
                  </a:lnTo>
                  <a:lnTo>
                    <a:pt x="5942" y="241291"/>
                  </a:lnTo>
                  <a:lnTo>
                    <a:pt x="2323" y="247646"/>
                  </a:lnTo>
                  <a:lnTo>
                    <a:pt x="0" y="255293"/>
                  </a:lnTo>
                  <a:lnTo>
                    <a:pt x="868" y="255920"/>
                  </a:lnTo>
                  <a:lnTo>
                    <a:pt x="44489" y="265362"/>
                  </a:lnTo>
                  <a:lnTo>
                    <a:pt x="84607" y="266435"/>
                  </a:lnTo>
                  <a:lnTo>
                    <a:pt x="120857" y="266622"/>
                  </a:lnTo>
                  <a:lnTo>
                    <a:pt x="158409" y="266677"/>
                  </a:lnTo>
                  <a:lnTo>
                    <a:pt x="203379" y="266695"/>
                  </a:lnTo>
                  <a:lnTo>
                    <a:pt x="243385" y="266700"/>
                  </a:lnTo>
                  <a:lnTo>
                    <a:pt x="258843" y="269522"/>
                  </a:lnTo>
                  <a:lnTo>
                    <a:pt x="275653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1004"/>
          <p:cNvGrpSpPr/>
          <p:nvPr/>
        </p:nvGrpSpPr>
        <p:grpSpPr>
          <a:xfrm>
            <a:off x="5138274" y="6058016"/>
            <a:ext cx="824377" cy="333260"/>
            <a:chOff x="5138274" y="6058016"/>
            <a:chExt cx="824377" cy="333260"/>
          </a:xfrm>
        </p:grpSpPr>
        <p:sp>
          <p:nvSpPr>
            <p:cNvPr id="343" name="SMARTInkShape-4302"/>
            <p:cNvSpPr/>
            <p:nvPr>
              <p:custDataLst>
                <p:tags r:id="rId45"/>
              </p:custDataLst>
            </p:nvPr>
          </p:nvSpPr>
          <p:spPr>
            <a:xfrm>
              <a:off x="5829300" y="6124575"/>
              <a:ext cx="9526" cy="190501"/>
            </a:xfrm>
            <a:custGeom>
              <a:avLst/>
              <a:gdLst/>
              <a:ahLst/>
              <a:cxnLst/>
              <a:rect l="0" t="0" r="0" b="0"/>
              <a:pathLst>
                <a:path w="9526" h="190501">
                  <a:moveTo>
                    <a:pt x="0" y="0"/>
                  </a:moveTo>
                  <a:lnTo>
                    <a:pt x="0" y="0"/>
                  </a:lnTo>
                  <a:lnTo>
                    <a:pt x="0" y="41912"/>
                  </a:lnTo>
                  <a:lnTo>
                    <a:pt x="0" y="81510"/>
                  </a:lnTo>
                  <a:lnTo>
                    <a:pt x="5056" y="128048"/>
                  </a:lnTo>
                  <a:lnTo>
                    <a:pt x="8937" y="169916"/>
                  </a:lnTo>
                  <a:lnTo>
                    <a:pt x="95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4303"/>
            <p:cNvSpPr/>
            <p:nvPr>
              <p:custDataLst>
                <p:tags r:id="rId46"/>
              </p:custDataLst>
            </p:nvPr>
          </p:nvSpPr>
          <p:spPr>
            <a:xfrm>
              <a:off x="5516329" y="6058016"/>
              <a:ext cx="103422" cy="298295"/>
            </a:xfrm>
            <a:custGeom>
              <a:avLst/>
              <a:gdLst/>
              <a:ahLst/>
              <a:cxnLst/>
              <a:rect l="0" t="0" r="0" b="0"/>
              <a:pathLst>
                <a:path w="103422" h="298295">
                  <a:moveTo>
                    <a:pt x="74846" y="9409"/>
                  </a:moveTo>
                  <a:lnTo>
                    <a:pt x="74846" y="9409"/>
                  </a:lnTo>
                  <a:lnTo>
                    <a:pt x="74846" y="277"/>
                  </a:lnTo>
                  <a:lnTo>
                    <a:pt x="69790" y="0"/>
                  </a:lnTo>
                  <a:lnTo>
                    <a:pt x="64485" y="5580"/>
                  </a:lnTo>
                  <a:lnTo>
                    <a:pt x="37990" y="49723"/>
                  </a:lnTo>
                  <a:lnTo>
                    <a:pt x="18278" y="92604"/>
                  </a:lnTo>
                  <a:lnTo>
                    <a:pt x="12663" y="108826"/>
                  </a:lnTo>
                  <a:lnTo>
                    <a:pt x="6236" y="153735"/>
                  </a:lnTo>
                  <a:lnTo>
                    <a:pt x="145" y="193257"/>
                  </a:lnTo>
                  <a:lnTo>
                    <a:pt x="0" y="229052"/>
                  </a:lnTo>
                  <a:lnTo>
                    <a:pt x="6886" y="266071"/>
                  </a:lnTo>
                  <a:lnTo>
                    <a:pt x="13245" y="277292"/>
                  </a:lnTo>
                  <a:lnTo>
                    <a:pt x="29517" y="296686"/>
                  </a:lnTo>
                  <a:lnTo>
                    <a:pt x="34043" y="298294"/>
                  </a:lnTo>
                  <a:lnTo>
                    <a:pt x="103421" y="295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4304"/>
            <p:cNvSpPr/>
            <p:nvPr>
              <p:custDataLst>
                <p:tags r:id="rId47"/>
              </p:custDataLst>
            </p:nvPr>
          </p:nvSpPr>
          <p:spPr>
            <a:xfrm>
              <a:off x="5172191" y="6116490"/>
              <a:ext cx="199910" cy="27136"/>
            </a:xfrm>
            <a:custGeom>
              <a:avLst/>
              <a:gdLst/>
              <a:ahLst/>
              <a:cxnLst/>
              <a:rect l="0" t="0" r="0" b="0"/>
              <a:pathLst>
                <a:path w="199910" h="27136">
                  <a:moveTo>
                    <a:pt x="9409" y="27135"/>
                  </a:moveTo>
                  <a:lnTo>
                    <a:pt x="9409" y="27135"/>
                  </a:lnTo>
                  <a:lnTo>
                    <a:pt x="0" y="17726"/>
                  </a:lnTo>
                  <a:lnTo>
                    <a:pt x="47151" y="11066"/>
                  </a:lnTo>
                  <a:lnTo>
                    <a:pt x="88360" y="5852"/>
                  </a:lnTo>
                  <a:lnTo>
                    <a:pt x="121783" y="0"/>
                  </a:lnTo>
                  <a:lnTo>
                    <a:pt x="164761" y="5391"/>
                  </a:lnTo>
                  <a:lnTo>
                    <a:pt x="199909" y="17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4305"/>
            <p:cNvSpPr/>
            <p:nvPr>
              <p:custDataLst>
                <p:tags r:id="rId48"/>
              </p:custDataLst>
            </p:nvPr>
          </p:nvSpPr>
          <p:spPr>
            <a:xfrm>
              <a:off x="5276884" y="6138137"/>
              <a:ext cx="9492" cy="186464"/>
            </a:xfrm>
            <a:custGeom>
              <a:avLst/>
              <a:gdLst/>
              <a:ahLst/>
              <a:cxnLst/>
              <a:rect l="0" t="0" r="0" b="0"/>
              <a:pathLst>
                <a:path w="9492" h="186464">
                  <a:moveTo>
                    <a:pt x="9491" y="5488"/>
                  </a:moveTo>
                  <a:lnTo>
                    <a:pt x="9491" y="5488"/>
                  </a:lnTo>
                  <a:lnTo>
                    <a:pt x="4435" y="432"/>
                  </a:lnTo>
                  <a:lnTo>
                    <a:pt x="2946" y="0"/>
                  </a:lnTo>
                  <a:lnTo>
                    <a:pt x="1952" y="772"/>
                  </a:lnTo>
                  <a:lnTo>
                    <a:pt x="849" y="4450"/>
                  </a:lnTo>
                  <a:lnTo>
                    <a:pt x="0" y="46110"/>
                  </a:lnTo>
                  <a:lnTo>
                    <a:pt x="8170" y="90846"/>
                  </a:lnTo>
                  <a:lnTo>
                    <a:pt x="9316" y="130519"/>
                  </a:lnTo>
                  <a:lnTo>
                    <a:pt x="9481" y="177745"/>
                  </a:lnTo>
                  <a:lnTo>
                    <a:pt x="9491" y="186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4306"/>
            <p:cNvSpPr/>
            <p:nvPr>
              <p:custDataLst>
                <p:tags r:id="rId49"/>
              </p:custDataLst>
            </p:nvPr>
          </p:nvSpPr>
          <p:spPr>
            <a:xfrm>
              <a:off x="5138274" y="6324600"/>
              <a:ext cx="252877" cy="38101"/>
            </a:xfrm>
            <a:custGeom>
              <a:avLst/>
              <a:gdLst/>
              <a:ahLst/>
              <a:cxnLst/>
              <a:rect l="0" t="0" r="0" b="0"/>
              <a:pathLst>
                <a:path w="252877" h="38101">
                  <a:moveTo>
                    <a:pt x="14751" y="38100"/>
                  </a:moveTo>
                  <a:lnTo>
                    <a:pt x="14751" y="38100"/>
                  </a:lnTo>
                  <a:lnTo>
                    <a:pt x="0" y="38100"/>
                  </a:lnTo>
                  <a:lnTo>
                    <a:pt x="2198" y="38100"/>
                  </a:lnTo>
                  <a:lnTo>
                    <a:pt x="49789" y="29899"/>
                  </a:lnTo>
                  <a:lnTo>
                    <a:pt x="90632" y="28968"/>
                  </a:lnTo>
                  <a:lnTo>
                    <a:pt x="131190" y="23635"/>
                  </a:lnTo>
                  <a:lnTo>
                    <a:pt x="175076" y="20408"/>
                  </a:lnTo>
                  <a:lnTo>
                    <a:pt x="215557" y="11714"/>
                  </a:lnTo>
                  <a:lnTo>
                    <a:pt x="2528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4307"/>
            <p:cNvSpPr/>
            <p:nvPr>
              <p:custDataLst>
                <p:tags r:id="rId50"/>
              </p:custDataLst>
            </p:nvPr>
          </p:nvSpPr>
          <p:spPr>
            <a:xfrm>
              <a:off x="5705475" y="6115050"/>
              <a:ext cx="209551" cy="47626"/>
            </a:xfrm>
            <a:custGeom>
              <a:avLst/>
              <a:gdLst/>
              <a:ahLst/>
              <a:cxnLst/>
              <a:rect l="0" t="0" r="0" b="0"/>
              <a:pathLst>
                <a:path w="209551" h="47626">
                  <a:moveTo>
                    <a:pt x="0" y="47625"/>
                  </a:moveTo>
                  <a:lnTo>
                    <a:pt x="0" y="47625"/>
                  </a:lnTo>
                  <a:lnTo>
                    <a:pt x="22390" y="25235"/>
                  </a:lnTo>
                  <a:lnTo>
                    <a:pt x="67805" y="6335"/>
                  </a:lnTo>
                  <a:lnTo>
                    <a:pt x="91906" y="1251"/>
                  </a:lnTo>
                  <a:lnTo>
                    <a:pt x="134164" y="165"/>
                  </a:lnTo>
                  <a:lnTo>
                    <a:pt x="177098" y="3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4308"/>
            <p:cNvSpPr/>
            <p:nvPr>
              <p:custDataLst>
                <p:tags r:id="rId51"/>
              </p:custDataLst>
            </p:nvPr>
          </p:nvSpPr>
          <p:spPr>
            <a:xfrm>
              <a:off x="5944924" y="6334125"/>
              <a:ext cx="17727" cy="57151"/>
            </a:xfrm>
            <a:custGeom>
              <a:avLst/>
              <a:gdLst/>
              <a:ahLst/>
              <a:cxnLst/>
              <a:rect l="0" t="0" r="0" b="0"/>
              <a:pathLst>
                <a:path w="17727" h="5715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6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7" y="7604"/>
                  </a:lnTo>
                  <a:lnTo>
                    <a:pt x="6389" y="19298"/>
                  </a:lnTo>
                  <a:lnTo>
                    <a:pt x="8169" y="45748"/>
                  </a:lnTo>
                  <a:lnTo>
                    <a:pt x="17726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4309"/>
            <p:cNvSpPr/>
            <p:nvPr>
              <p:custDataLst>
                <p:tags r:id="rId52"/>
              </p:custDataLst>
            </p:nvPr>
          </p:nvSpPr>
          <p:spPr>
            <a:xfrm>
              <a:off x="5915025" y="6243174"/>
              <a:ext cx="9526" cy="14752"/>
            </a:xfrm>
            <a:custGeom>
              <a:avLst/>
              <a:gdLst/>
              <a:ahLst/>
              <a:cxnLst/>
              <a:rect l="0" t="0" r="0" b="0"/>
              <a:pathLst>
                <a:path w="9526" h="14752">
                  <a:moveTo>
                    <a:pt x="0" y="14751"/>
                  </a:moveTo>
                  <a:lnTo>
                    <a:pt x="0" y="14751"/>
                  </a:lnTo>
                  <a:lnTo>
                    <a:pt x="0" y="0"/>
                  </a:lnTo>
                  <a:lnTo>
                    <a:pt x="9525" y="14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1005"/>
          <p:cNvGrpSpPr/>
          <p:nvPr/>
        </p:nvGrpSpPr>
        <p:grpSpPr>
          <a:xfrm>
            <a:off x="6192422" y="6100385"/>
            <a:ext cx="882740" cy="317585"/>
            <a:chOff x="6192422" y="6100385"/>
            <a:chExt cx="882740" cy="317585"/>
          </a:xfrm>
        </p:grpSpPr>
        <p:sp>
          <p:nvSpPr>
            <p:cNvPr id="352" name="SMARTInkShape-4310"/>
            <p:cNvSpPr/>
            <p:nvPr>
              <p:custDataLst>
                <p:tags r:id="rId38"/>
              </p:custDataLst>
            </p:nvPr>
          </p:nvSpPr>
          <p:spPr>
            <a:xfrm>
              <a:off x="6192422" y="6144052"/>
              <a:ext cx="160344" cy="198193"/>
            </a:xfrm>
            <a:custGeom>
              <a:avLst/>
              <a:gdLst/>
              <a:ahLst/>
              <a:cxnLst/>
              <a:rect l="0" t="0" r="0" b="0"/>
              <a:pathLst>
                <a:path w="160344" h="198193">
                  <a:moveTo>
                    <a:pt x="17878" y="18623"/>
                  </a:moveTo>
                  <a:lnTo>
                    <a:pt x="17878" y="18623"/>
                  </a:lnTo>
                  <a:lnTo>
                    <a:pt x="9677" y="10422"/>
                  </a:lnTo>
                  <a:lnTo>
                    <a:pt x="8387" y="0"/>
                  </a:lnTo>
                  <a:lnTo>
                    <a:pt x="8363" y="4756"/>
                  </a:lnTo>
                  <a:lnTo>
                    <a:pt x="14002" y="9991"/>
                  </a:lnTo>
                  <a:lnTo>
                    <a:pt x="58190" y="36431"/>
                  </a:lnTo>
                  <a:lnTo>
                    <a:pt x="99177" y="56141"/>
                  </a:lnTo>
                  <a:lnTo>
                    <a:pt x="139642" y="68183"/>
                  </a:lnTo>
                  <a:lnTo>
                    <a:pt x="150550" y="75330"/>
                  </a:lnTo>
                  <a:lnTo>
                    <a:pt x="160343" y="75762"/>
                  </a:lnTo>
                  <a:lnTo>
                    <a:pt x="155574" y="75770"/>
                  </a:lnTo>
                  <a:lnTo>
                    <a:pt x="150337" y="78593"/>
                  </a:lnTo>
                  <a:lnTo>
                    <a:pt x="147459" y="80829"/>
                  </a:lnTo>
                  <a:lnTo>
                    <a:pt x="144261" y="86134"/>
                  </a:lnTo>
                  <a:lnTo>
                    <a:pt x="143409" y="89030"/>
                  </a:lnTo>
                  <a:lnTo>
                    <a:pt x="100667" y="125919"/>
                  </a:lnTo>
                  <a:lnTo>
                    <a:pt x="54097" y="156466"/>
                  </a:lnTo>
                  <a:lnTo>
                    <a:pt x="40251" y="162830"/>
                  </a:lnTo>
                  <a:lnTo>
                    <a:pt x="25705" y="169498"/>
                  </a:lnTo>
                  <a:lnTo>
                    <a:pt x="0" y="189146"/>
                  </a:lnTo>
                  <a:lnTo>
                    <a:pt x="2172" y="192484"/>
                  </a:lnTo>
                  <a:lnTo>
                    <a:pt x="4232" y="194854"/>
                  </a:lnTo>
                  <a:lnTo>
                    <a:pt x="9344" y="197490"/>
                  </a:lnTo>
                  <a:lnTo>
                    <a:pt x="12189" y="198192"/>
                  </a:lnTo>
                  <a:lnTo>
                    <a:pt x="36928" y="190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4311"/>
            <p:cNvSpPr/>
            <p:nvPr>
              <p:custDataLst>
                <p:tags r:id="rId39"/>
              </p:custDataLst>
            </p:nvPr>
          </p:nvSpPr>
          <p:spPr>
            <a:xfrm>
              <a:off x="6619875" y="6115050"/>
              <a:ext cx="9526" cy="171451"/>
            </a:xfrm>
            <a:custGeom>
              <a:avLst/>
              <a:gdLst/>
              <a:ahLst/>
              <a:cxnLst/>
              <a:rect l="0" t="0" r="0" b="0"/>
              <a:pathLst>
                <a:path w="9526" h="171451">
                  <a:moveTo>
                    <a:pt x="9525" y="0"/>
                  </a:moveTo>
                  <a:lnTo>
                    <a:pt x="9525" y="0"/>
                  </a:lnTo>
                  <a:lnTo>
                    <a:pt x="9525" y="42842"/>
                  </a:lnTo>
                  <a:lnTo>
                    <a:pt x="9525" y="84780"/>
                  </a:lnTo>
                  <a:lnTo>
                    <a:pt x="2980" y="123639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4312"/>
            <p:cNvSpPr/>
            <p:nvPr>
              <p:custDataLst>
                <p:tags r:id="rId40"/>
              </p:custDataLst>
            </p:nvPr>
          </p:nvSpPr>
          <p:spPr>
            <a:xfrm>
              <a:off x="6487310" y="6100385"/>
              <a:ext cx="248192" cy="71816"/>
            </a:xfrm>
            <a:custGeom>
              <a:avLst/>
              <a:gdLst/>
              <a:ahLst/>
              <a:cxnLst/>
              <a:rect l="0" t="0" r="0" b="0"/>
              <a:pathLst>
                <a:path w="248192" h="71816">
                  <a:moveTo>
                    <a:pt x="18265" y="71815"/>
                  </a:moveTo>
                  <a:lnTo>
                    <a:pt x="18265" y="71815"/>
                  </a:lnTo>
                  <a:lnTo>
                    <a:pt x="8152" y="66759"/>
                  </a:lnTo>
                  <a:lnTo>
                    <a:pt x="5173" y="64211"/>
                  </a:lnTo>
                  <a:lnTo>
                    <a:pt x="0" y="54482"/>
                  </a:lnTo>
                  <a:lnTo>
                    <a:pt x="9560" y="43161"/>
                  </a:lnTo>
                  <a:lnTo>
                    <a:pt x="17219" y="37912"/>
                  </a:lnTo>
                  <a:lnTo>
                    <a:pt x="55124" y="26545"/>
                  </a:lnTo>
                  <a:lnTo>
                    <a:pt x="101044" y="16896"/>
                  </a:lnTo>
                  <a:lnTo>
                    <a:pt x="139823" y="7776"/>
                  </a:lnTo>
                  <a:lnTo>
                    <a:pt x="179518" y="3099"/>
                  </a:lnTo>
                  <a:lnTo>
                    <a:pt x="204233" y="0"/>
                  </a:lnTo>
                  <a:lnTo>
                    <a:pt x="233881" y="4205"/>
                  </a:lnTo>
                  <a:lnTo>
                    <a:pt x="245680" y="9310"/>
                  </a:lnTo>
                  <a:lnTo>
                    <a:pt x="248191" y="11095"/>
                  </a:lnTo>
                  <a:lnTo>
                    <a:pt x="246865" y="14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4313"/>
            <p:cNvSpPr/>
            <p:nvPr>
              <p:custDataLst>
                <p:tags r:id="rId41"/>
              </p:custDataLst>
            </p:nvPr>
          </p:nvSpPr>
          <p:spPr>
            <a:xfrm>
              <a:off x="6697826" y="6305550"/>
              <a:ext cx="50112" cy="64762"/>
            </a:xfrm>
            <a:custGeom>
              <a:avLst/>
              <a:gdLst/>
              <a:ahLst/>
              <a:cxnLst/>
              <a:rect l="0" t="0" r="0" b="0"/>
              <a:pathLst>
                <a:path w="50112" h="64762">
                  <a:moveTo>
                    <a:pt x="26824" y="19050"/>
                  </a:moveTo>
                  <a:lnTo>
                    <a:pt x="26824" y="19050"/>
                  </a:lnTo>
                  <a:lnTo>
                    <a:pt x="26824" y="4861"/>
                  </a:lnTo>
                  <a:lnTo>
                    <a:pt x="25766" y="3240"/>
                  </a:lnTo>
                  <a:lnTo>
                    <a:pt x="24002" y="2160"/>
                  </a:lnTo>
                  <a:lnTo>
                    <a:pt x="21768" y="1440"/>
                  </a:lnTo>
                  <a:lnTo>
                    <a:pt x="20279" y="2018"/>
                  </a:lnTo>
                  <a:lnTo>
                    <a:pt x="19286" y="3462"/>
                  </a:lnTo>
                  <a:lnTo>
                    <a:pt x="18624" y="5483"/>
                  </a:lnTo>
                  <a:lnTo>
                    <a:pt x="2188" y="32081"/>
                  </a:lnTo>
                  <a:lnTo>
                    <a:pt x="0" y="40012"/>
                  </a:lnTo>
                  <a:lnTo>
                    <a:pt x="474" y="43608"/>
                  </a:lnTo>
                  <a:lnTo>
                    <a:pt x="3825" y="50425"/>
                  </a:lnTo>
                  <a:lnTo>
                    <a:pt x="11660" y="60215"/>
                  </a:lnTo>
                  <a:lnTo>
                    <a:pt x="17615" y="63804"/>
                  </a:lnTo>
                  <a:lnTo>
                    <a:pt x="20685" y="64761"/>
                  </a:lnTo>
                  <a:lnTo>
                    <a:pt x="23789" y="64341"/>
                  </a:lnTo>
                  <a:lnTo>
                    <a:pt x="39542" y="58307"/>
                  </a:lnTo>
                  <a:lnTo>
                    <a:pt x="45882" y="52020"/>
                  </a:lnTo>
                  <a:lnTo>
                    <a:pt x="49054" y="47380"/>
                  </a:lnTo>
                  <a:lnTo>
                    <a:pt x="50111" y="42170"/>
                  </a:lnTo>
                  <a:lnTo>
                    <a:pt x="46641" y="17455"/>
                  </a:lnTo>
                  <a:lnTo>
                    <a:pt x="44269" y="13754"/>
                  </a:lnTo>
                  <a:lnTo>
                    <a:pt x="29539" y="2020"/>
                  </a:lnTo>
                  <a:lnTo>
                    <a:pt x="172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314"/>
            <p:cNvSpPr/>
            <p:nvPr>
              <p:custDataLst>
                <p:tags r:id="rId42"/>
              </p:custDataLst>
            </p:nvPr>
          </p:nvSpPr>
          <p:spPr>
            <a:xfrm>
              <a:off x="6783796" y="6211624"/>
              <a:ext cx="63202" cy="177749"/>
            </a:xfrm>
            <a:custGeom>
              <a:avLst/>
              <a:gdLst/>
              <a:ahLst/>
              <a:cxnLst/>
              <a:rect l="0" t="0" r="0" b="0"/>
              <a:pathLst>
                <a:path w="63202" h="177749">
                  <a:moveTo>
                    <a:pt x="26579" y="8201"/>
                  </a:moveTo>
                  <a:lnTo>
                    <a:pt x="26579" y="8201"/>
                  </a:lnTo>
                  <a:lnTo>
                    <a:pt x="34779" y="0"/>
                  </a:lnTo>
                  <a:lnTo>
                    <a:pt x="36280" y="617"/>
                  </a:lnTo>
                  <a:lnTo>
                    <a:pt x="40768" y="4125"/>
                  </a:lnTo>
                  <a:lnTo>
                    <a:pt x="41330" y="8658"/>
                  </a:lnTo>
                  <a:lnTo>
                    <a:pt x="37064" y="29150"/>
                  </a:lnTo>
                  <a:lnTo>
                    <a:pt x="28964" y="58396"/>
                  </a:lnTo>
                  <a:lnTo>
                    <a:pt x="21994" y="99490"/>
                  </a:lnTo>
                  <a:lnTo>
                    <a:pt x="9286" y="146996"/>
                  </a:lnTo>
                  <a:lnTo>
                    <a:pt x="7683" y="167607"/>
                  </a:lnTo>
                  <a:lnTo>
                    <a:pt x="20800" y="143390"/>
                  </a:lnTo>
                  <a:lnTo>
                    <a:pt x="35941" y="99160"/>
                  </a:lnTo>
                  <a:lnTo>
                    <a:pt x="40618" y="91666"/>
                  </a:lnTo>
                  <a:lnTo>
                    <a:pt x="43346" y="90303"/>
                  </a:lnTo>
                  <a:lnTo>
                    <a:pt x="46224" y="90452"/>
                  </a:lnTo>
                  <a:lnTo>
                    <a:pt x="53391" y="93240"/>
                  </a:lnTo>
                  <a:lnTo>
                    <a:pt x="59688" y="103835"/>
                  </a:lnTo>
                  <a:lnTo>
                    <a:pt x="63201" y="125437"/>
                  </a:lnTo>
                  <a:lnTo>
                    <a:pt x="61199" y="137212"/>
                  </a:lnTo>
                  <a:lnTo>
                    <a:pt x="54123" y="149790"/>
                  </a:lnTo>
                  <a:lnTo>
                    <a:pt x="42250" y="163522"/>
                  </a:lnTo>
                  <a:lnTo>
                    <a:pt x="27812" y="173225"/>
                  </a:lnTo>
                  <a:lnTo>
                    <a:pt x="15185" y="177748"/>
                  </a:lnTo>
                  <a:lnTo>
                    <a:pt x="11574" y="177324"/>
                  </a:lnTo>
                  <a:lnTo>
                    <a:pt x="0" y="171284"/>
                  </a:lnTo>
                  <a:lnTo>
                    <a:pt x="393" y="169839"/>
                  </a:lnTo>
                  <a:lnTo>
                    <a:pt x="7529" y="160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4315"/>
            <p:cNvSpPr/>
            <p:nvPr>
              <p:custDataLst>
                <p:tags r:id="rId43"/>
              </p:custDataLst>
            </p:nvPr>
          </p:nvSpPr>
          <p:spPr>
            <a:xfrm>
              <a:off x="6886575" y="6305711"/>
              <a:ext cx="37548" cy="112259"/>
            </a:xfrm>
            <a:custGeom>
              <a:avLst/>
              <a:gdLst/>
              <a:ahLst/>
              <a:cxnLst/>
              <a:rect l="0" t="0" r="0" b="0"/>
              <a:pathLst>
                <a:path w="37548" h="112259">
                  <a:moveTo>
                    <a:pt x="28575" y="28414"/>
                  </a:moveTo>
                  <a:lnTo>
                    <a:pt x="28575" y="28414"/>
                  </a:lnTo>
                  <a:lnTo>
                    <a:pt x="28575" y="1672"/>
                  </a:lnTo>
                  <a:lnTo>
                    <a:pt x="27517" y="1061"/>
                  </a:lnTo>
                  <a:lnTo>
                    <a:pt x="20375" y="0"/>
                  </a:lnTo>
                  <a:lnTo>
                    <a:pt x="9329" y="4944"/>
                  </a:lnTo>
                  <a:lnTo>
                    <a:pt x="6219" y="7475"/>
                  </a:lnTo>
                  <a:lnTo>
                    <a:pt x="2764" y="13111"/>
                  </a:lnTo>
                  <a:lnTo>
                    <a:pt x="819" y="27290"/>
                  </a:lnTo>
                  <a:lnTo>
                    <a:pt x="3186" y="36028"/>
                  </a:lnTo>
                  <a:lnTo>
                    <a:pt x="13329" y="50262"/>
                  </a:lnTo>
                  <a:lnTo>
                    <a:pt x="33903" y="72842"/>
                  </a:lnTo>
                  <a:lnTo>
                    <a:pt x="36857" y="82383"/>
                  </a:lnTo>
                  <a:lnTo>
                    <a:pt x="37547" y="88736"/>
                  </a:lnTo>
                  <a:lnTo>
                    <a:pt x="35032" y="95088"/>
                  </a:lnTo>
                  <a:lnTo>
                    <a:pt x="24794" y="107789"/>
                  </a:lnTo>
                  <a:lnTo>
                    <a:pt x="18781" y="111317"/>
                  </a:lnTo>
                  <a:lnTo>
                    <a:pt x="15696" y="112258"/>
                  </a:lnTo>
                  <a:lnTo>
                    <a:pt x="12581" y="111827"/>
                  </a:lnTo>
                  <a:lnTo>
                    <a:pt x="0" y="104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4316"/>
            <p:cNvSpPr/>
            <p:nvPr>
              <p:custDataLst>
                <p:tags r:id="rId44"/>
              </p:custDataLst>
            </p:nvPr>
          </p:nvSpPr>
          <p:spPr>
            <a:xfrm>
              <a:off x="7000875" y="6100920"/>
              <a:ext cx="74287" cy="303025"/>
            </a:xfrm>
            <a:custGeom>
              <a:avLst/>
              <a:gdLst/>
              <a:ahLst/>
              <a:cxnLst/>
              <a:rect l="0" t="0" r="0" b="0"/>
              <a:pathLst>
                <a:path w="74287" h="303025">
                  <a:moveTo>
                    <a:pt x="9525" y="14130"/>
                  </a:moveTo>
                  <a:lnTo>
                    <a:pt x="9525" y="14130"/>
                  </a:lnTo>
                  <a:lnTo>
                    <a:pt x="9525" y="0"/>
                  </a:lnTo>
                  <a:lnTo>
                    <a:pt x="9525" y="1853"/>
                  </a:lnTo>
                  <a:lnTo>
                    <a:pt x="26830" y="45599"/>
                  </a:lnTo>
                  <a:lnTo>
                    <a:pt x="45713" y="85885"/>
                  </a:lnTo>
                  <a:lnTo>
                    <a:pt x="59948" y="124965"/>
                  </a:lnTo>
                  <a:lnTo>
                    <a:pt x="69738" y="161035"/>
                  </a:lnTo>
                  <a:lnTo>
                    <a:pt x="74286" y="198533"/>
                  </a:lnTo>
                  <a:lnTo>
                    <a:pt x="70576" y="226342"/>
                  </a:lnTo>
                  <a:lnTo>
                    <a:pt x="58817" y="270951"/>
                  </a:lnTo>
                  <a:lnTo>
                    <a:pt x="47531" y="288016"/>
                  </a:lnTo>
                  <a:lnTo>
                    <a:pt x="31003" y="297429"/>
                  </a:lnTo>
                  <a:lnTo>
                    <a:pt x="13779" y="303024"/>
                  </a:lnTo>
                  <a:lnTo>
                    <a:pt x="0" y="299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SMARTInkShape-Group1006"/>
          <p:cNvGrpSpPr/>
          <p:nvPr/>
        </p:nvGrpSpPr>
        <p:grpSpPr>
          <a:xfrm>
            <a:off x="7382268" y="6153543"/>
            <a:ext cx="340372" cy="228208"/>
            <a:chOff x="7382268" y="6153543"/>
            <a:chExt cx="340372" cy="228208"/>
          </a:xfrm>
        </p:grpSpPr>
        <p:sp>
          <p:nvSpPr>
            <p:cNvPr id="360" name="SMARTInkShape-4317"/>
            <p:cNvSpPr/>
            <p:nvPr>
              <p:custDataLst>
                <p:tags r:id="rId35"/>
              </p:custDataLst>
            </p:nvPr>
          </p:nvSpPr>
          <p:spPr>
            <a:xfrm>
              <a:off x="7383592" y="6257925"/>
              <a:ext cx="284034" cy="19051"/>
            </a:xfrm>
            <a:custGeom>
              <a:avLst/>
              <a:gdLst/>
              <a:ahLst/>
              <a:cxnLst/>
              <a:rect l="0" t="0" r="0" b="0"/>
              <a:pathLst>
                <a:path w="284034" h="19051">
                  <a:moveTo>
                    <a:pt x="17333" y="19050"/>
                  </a:moveTo>
                  <a:lnTo>
                    <a:pt x="17333" y="19050"/>
                  </a:lnTo>
                  <a:lnTo>
                    <a:pt x="0" y="19050"/>
                  </a:lnTo>
                  <a:lnTo>
                    <a:pt x="38737" y="16228"/>
                  </a:lnTo>
                  <a:lnTo>
                    <a:pt x="81738" y="9918"/>
                  </a:lnTo>
                  <a:lnTo>
                    <a:pt x="126049" y="9603"/>
                  </a:lnTo>
                  <a:lnTo>
                    <a:pt x="166945" y="6718"/>
                  </a:lnTo>
                  <a:lnTo>
                    <a:pt x="209869" y="1327"/>
                  </a:lnTo>
                  <a:lnTo>
                    <a:pt x="252904" y="175"/>
                  </a:lnTo>
                  <a:lnTo>
                    <a:pt x="2840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4318"/>
            <p:cNvSpPr/>
            <p:nvPr>
              <p:custDataLst>
                <p:tags r:id="rId36"/>
              </p:custDataLst>
            </p:nvPr>
          </p:nvSpPr>
          <p:spPr>
            <a:xfrm>
              <a:off x="7382268" y="6296025"/>
              <a:ext cx="313933" cy="37593"/>
            </a:xfrm>
            <a:custGeom>
              <a:avLst/>
              <a:gdLst/>
              <a:ahLst/>
              <a:cxnLst/>
              <a:rect l="0" t="0" r="0" b="0"/>
              <a:pathLst>
                <a:path w="313933" h="37593">
                  <a:moveTo>
                    <a:pt x="9132" y="19050"/>
                  </a:moveTo>
                  <a:lnTo>
                    <a:pt x="9132" y="19050"/>
                  </a:lnTo>
                  <a:lnTo>
                    <a:pt x="4076" y="19050"/>
                  </a:lnTo>
                  <a:lnTo>
                    <a:pt x="2587" y="20108"/>
                  </a:lnTo>
                  <a:lnTo>
                    <a:pt x="1594" y="21872"/>
                  </a:lnTo>
                  <a:lnTo>
                    <a:pt x="0" y="32307"/>
                  </a:lnTo>
                  <a:lnTo>
                    <a:pt x="927" y="34238"/>
                  </a:lnTo>
                  <a:lnTo>
                    <a:pt x="2604" y="35525"/>
                  </a:lnTo>
                  <a:lnTo>
                    <a:pt x="7289" y="36955"/>
                  </a:lnTo>
                  <a:lnTo>
                    <a:pt x="12900" y="37592"/>
                  </a:lnTo>
                  <a:lnTo>
                    <a:pt x="54483" y="31454"/>
                  </a:lnTo>
                  <a:lnTo>
                    <a:pt x="101738" y="29144"/>
                  </a:lnTo>
                  <a:lnTo>
                    <a:pt x="147016" y="23631"/>
                  </a:lnTo>
                  <a:lnTo>
                    <a:pt x="194273" y="20408"/>
                  </a:lnTo>
                  <a:lnTo>
                    <a:pt x="238829" y="19318"/>
                  </a:lnTo>
                  <a:lnTo>
                    <a:pt x="283379" y="16280"/>
                  </a:lnTo>
                  <a:lnTo>
                    <a:pt x="300352" y="11469"/>
                  </a:lnTo>
                  <a:lnTo>
                    <a:pt x="3139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4319"/>
            <p:cNvSpPr/>
            <p:nvPr>
              <p:custDataLst>
                <p:tags r:id="rId37"/>
              </p:custDataLst>
            </p:nvPr>
          </p:nvSpPr>
          <p:spPr>
            <a:xfrm>
              <a:off x="7611800" y="6153543"/>
              <a:ext cx="110840" cy="228208"/>
            </a:xfrm>
            <a:custGeom>
              <a:avLst/>
              <a:gdLst/>
              <a:ahLst/>
              <a:cxnLst/>
              <a:rect l="0" t="0" r="0" b="0"/>
              <a:pathLst>
                <a:path w="110840" h="228208">
                  <a:moveTo>
                    <a:pt x="8200" y="9132"/>
                  </a:moveTo>
                  <a:lnTo>
                    <a:pt x="8200" y="9132"/>
                  </a:lnTo>
                  <a:lnTo>
                    <a:pt x="8200" y="4076"/>
                  </a:lnTo>
                  <a:lnTo>
                    <a:pt x="7142" y="2587"/>
                  </a:lnTo>
                  <a:lnTo>
                    <a:pt x="5378" y="1593"/>
                  </a:lnTo>
                  <a:lnTo>
                    <a:pt x="0" y="0"/>
                  </a:lnTo>
                  <a:lnTo>
                    <a:pt x="5483" y="7289"/>
                  </a:lnTo>
                  <a:lnTo>
                    <a:pt x="6992" y="12900"/>
                  </a:lnTo>
                  <a:lnTo>
                    <a:pt x="17955" y="27065"/>
                  </a:lnTo>
                  <a:lnTo>
                    <a:pt x="62354" y="69577"/>
                  </a:lnTo>
                  <a:lnTo>
                    <a:pt x="105765" y="107005"/>
                  </a:lnTo>
                  <a:lnTo>
                    <a:pt x="109771" y="113662"/>
                  </a:lnTo>
                  <a:lnTo>
                    <a:pt x="110839" y="116918"/>
                  </a:lnTo>
                  <a:lnTo>
                    <a:pt x="110492" y="120148"/>
                  </a:lnTo>
                  <a:lnTo>
                    <a:pt x="101133" y="142476"/>
                  </a:lnTo>
                  <a:lnTo>
                    <a:pt x="72888" y="186165"/>
                  </a:lnTo>
                  <a:lnTo>
                    <a:pt x="36775" y="228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1007"/>
          <p:cNvGrpSpPr/>
          <p:nvPr/>
        </p:nvGrpSpPr>
        <p:grpSpPr>
          <a:xfrm>
            <a:off x="8001000" y="6079077"/>
            <a:ext cx="962026" cy="347522"/>
            <a:chOff x="8001000" y="6079077"/>
            <a:chExt cx="962026" cy="347522"/>
          </a:xfrm>
        </p:grpSpPr>
        <p:sp>
          <p:nvSpPr>
            <p:cNvPr id="364" name="SMARTInkShape-4320"/>
            <p:cNvSpPr/>
            <p:nvPr>
              <p:custDataLst>
                <p:tags r:id="rId25"/>
              </p:custDataLst>
            </p:nvPr>
          </p:nvSpPr>
          <p:spPr>
            <a:xfrm>
              <a:off x="8001000" y="6079077"/>
              <a:ext cx="121978" cy="247786"/>
            </a:xfrm>
            <a:custGeom>
              <a:avLst/>
              <a:gdLst/>
              <a:ahLst/>
              <a:cxnLst/>
              <a:rect l="0" t="0" r="0" b="0"/>
              <a:pathLst>
                <a:path w="121978" h="247786">
                  <a:moveTo>
                    <a:pt x="0" y="74073"/>
                  </a:moveTo>
                  <a:lnTo>
                    <a:pt x="0" y="74073"/>
                  </a:lnTo>
                  <a:lnTo>
                    <a:pt x="1058" y="108429"/>
                  </a:lnTo>
                  <a:lnTo>
                    <a:pt x="5487" y="132936"/>
                  </a:lnTo>
                  <a:lnTo>
                    <a:pt x="931" y="174016"/>
                  </a:lnTo>
                  <a:lnTo>
                    <a:pt x="122" y="217566"/>
                  </a:lnTo>
                  <a:lnTo>
                    <a:pt x="11" y="247785"/>
                  </a:lnTo>
                  <a:lnTo>
                    <a:pt x="1" y="207099"/>
                  </a:lnTo>
                  <a:lnTo>
                    <a:pt x="5056" y="164202"/>
                  </a:lnTo>
                  <a:lnTo>
                    <a:pt x="13257" y="122415"/>
                  </a:lnTo>
                  <a:lnTo>
                    <a:pt x="25510" y="81584"/>
                  </a:lnTo>
                  <a:lnTo>
                    <a:pt x="36016" y="49252"/>
                  </a:lnTo>
                  <a:lnTo>
                    <a:pt x="66088" y="8640"/>
                  </a:lnTo>
                  <a:lnTo>
                    <a:pt x="69459" y="5051"/>
                  </a:lnTo>
                  <a:lnTo>
                    <a:pt x="81670" y="1064"/>
                  </a:lnTo>
                  <a:lnTo>
                    <a:pt x="89372" y="0"/>
                  </a:lnTo>
                  <a:lnTo>
                    <a:pt x="103574" y="4463"/>
                  </a:lnTo>
                  <a:lnTo>
                    <a:pt x="110324" y="8616"/>
                  </a:lnTo>
                  <a:lnTo>
                    <a:pt x="114825" y="14560"/>
                  </a:lnTo>
                  <a:lnTo>
                    <a:pt x="119824" y="29631"/>
                  </a:lnTo>
                  <a:lnTo>
                    <a:pt x="121977" y="71723"/>
                  </a:lnTo>
                  <a:lnTo>
                    <a:pt x="118418" y="92078"/>
                  </a:lnTo>
                  <a:lnTo>
                    <a:pt x="105408" y="116332"/>
                  </a:lnTo>
                  <a:lnTo>
                    <a:pt x="82047" y="142432"/>
                  </a:lnTo>
                  <a:lnTo>
                    <a:pt x="69627" y="151374"/>
                  </a:lnTo>
                  <a:lnTo>
                    <a:pt x="57051" y="156054"/>
                  </a:lnTo>
                  <a:lnTo>
                    <a:pt x="50734" y="157302"/>
                  </a:lnTo>
                  <a:lnTo>
                    <a:pt x="40893" y="155866"/>
                  </a:lnTo>
                  <a:lnTo>
                    <a:pt x="29296" y="150600"/>
                  </a:lnTo>
                  <a:lnTo>
                    <a:pt x="70885" y="195401"/>
                  </a:lnTo>
                  <a:lnTo>
                    <a:pt x="72657" y="199408"/>
                  </a:lnTo>
                  <a:lnTo>
                    <a:pt x="80270" y="206683"/>
                  </a:lnTo>
                  <a:lnTo>
                    <a:pt x="114300" y="226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4321"/>
            <p:cNvSpPr/>
            <p:nvPr>
              <p:custDataLst>
                <p:tags r:id="rId26"/>
              </p:custDataLst>
            </p:nvPr>
          </p:nvSpPr>
          <p:spPr>
            <a:xfrm>
              <a:off x="8162925" y="6229913"/>
              <a:ext cx="76201" cy="73607"/>
            </a:xfrm>
            <a:custGeom>
              <a:avLst/>
              <a:gdLst/>
              <a:ahLst/>
              <a:cxnLst/>
              <a:rect l="0" t="0" r="0" b="0"/>
              <a:pathLst>
                <a:path w="76201" h="73607">
                  <a:moveTo>
                    <a:pt x="0" y="37537"/>
                  </a:moveTo>
                  <a:lnTo>
                    <a:pt x="0" y="37537"/>
                  </a:lnTo>
                  <a:lnTo>
                    <a:pt x="0" y="45738"/>
                  </a:lnTo>
                  <a:lnTo>
                    <a:pt x="1058" y="46179"/>
                  </a:lnTo>
                  <a:lnTo>
                    <a:pt x="13257" y="46946"/>
                  </a:lnTo>
                  <a:lnTo>
                    <a:pt x="16246" y="44868"/>
                  </a:lnTo>
                  <a:lnTo>
                    <a:pt x="41290" y="15537"/>
                  </a:lnTo>
                  <a:lnTo>
                    <a:pt x="42343" y="12287"/>
                  </a:lnTo>
                  <a:lnTo>
                    <a:pt x="41987" y="9062"/>
                  </a:lnTo>
                  <a:lnTo>
                    <a:pt x="38867" y="1338"/>
                  </a:lnTo>
                  <a:lnTo>
                    <a:pt x="37554" y="704"/>
                  </a:lnTo>
                  <a:lnTo>
                    <a:pt x="33272" y="0"/>
                  </a:lnTo>
                  <a:lnTo>
                    <a:pt x="19854" y="4660"/>
                  </a:lnTo>
                  <a:lnTo>
                    <a:pt x="7529" y="12743"/>
                  </a:lnTo>
                  <a:lnTo>
                    <a:pt x="3346" y="21579"/>
                  </a:lnTo>
                  <a:lnTo>
                    <a:pt x="661" y="44498"/>
                  </a:lnTo>
                  <a:lnTo>
                    <a:pt x="3116" y="54036"/>
                  </a:lnTo>
                  <a:lnTo>
                    <a:pt x="13316" y="68783"/>
                  </a:lnTo>
                  <a:lnTo>
                    <a:pt x="22146" y="72591"/>
                  </a:lnTo>
                  <a:lnTo>
                    <a:pt x="27464" y="73606"/>
                  </a:lnTo>
                  <a:lnTo>
                    <a:pt x="76200" y="66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4322"/>
            <p:cNvSpPr/>
            <p:nvPr>
              <p:custDataLst>
                <p:tags r:id="rId27"/>
              </p:custDataLst>
            </p:nvPr>
          </p:nvSpPr>
          <p:spPr>
            <a:xfrm>
              <a:off x="8258175" y="6238875"/>
              <a:ext cx="28576" cy="187724"/>
            </a:xfrm>
            <a:custGeom>
              <a:avLst/>
              <a:gdLst/>
              <a:ahLst/>
              <a:cxnLst/>
              <a:rect l="0" t="0" r="0" b="0"/>
              <a:pathLst>
                <a:path w="28576" h="187724">
                  <a:moveTo>
                    <a:pt x="28575" y="0"/>
                  </a:moveTo>
                  <a:lnTo>
                    <a:pt x="28575" y="0"/>
                  </a:lnTo>
                  <a:lnTo>
                    <a:pt x="28575" y="41912"/>
                  </a:lnTo>
                  <a:lnTo>
                    <a:pt x="28575" y="84332"/>
                  </a:lnTo>
                  <a:lnTo>
                    <a:pt x="28575" y="123412"/>
                  </a:lnTo>
                  <a:lnTo>
                    <a:pt x="27517" y="171004"/>
                  </a:lnTo>
                  <a:lnTo>
                    <a:pt x="20375" y="187723"/>
                  </a:lnTo>
                  <a:lnTo>
                    <a:pt x="18874" y="187590"/>
                  </a:lnTo>
                  <a:lnTo>
                    <a:pt x="14386" y="184621"/>
                  </a:lnTo>
                  <a:lnTo>
                    <a:pt x="3939" y="154454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4323"/>
            <p:cNvSpPr/>
            <p:nvPr>
              <p:custDataLst>
                <p:tags r:id="rId28"/>
              </p:custDataLst>
            </p:nvPr>
          </p:nvSpPr>
          <p:spPr>
            <a:xfrm>
              <a:off x="8249043" y="6172200"/>
              <a:ext cx="9133" cy="1"/>
            </a:xfrm>
            <a:custGeom>
              <a:avLst/>
              <a:gdLst/>
              <a:ahLst/>
              <a:cxnLst/>
              <a:rect l="0" t="0" r="0" b="0"/>
              <a:pathLst>
                <a:path w="9133" h="1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4324"/>
            <p:cNvSpPr/>
            <p:nvPr>
              <p:custDataLst>
                <p:tags r:id="rId29"/>
              </p:custDataLst>
            </p:nvPr>
          </p:nvSpPr>
          <p:spPr>
            <a:xfrm>
              <a:off x="8343900" y="6091225"/>
              <a:ext cx="251877" cy="231028"/>
            </a:xfrm>
            <a:custGeom>
              <a:avLst/>
              <a:gdLst/>
              <a:ahLst/>
              <a:cxnLst/>
              <a:rect l="0" t="0" r="0" b="0"/>
              <a:pathLst>
                <a:path w="251877" h="231028">
                  <a:moveTo>
                    <a:pt x="0" y="138125"/>
                  </a:moveTo>
                  <a:lnTo>
                    <a:pt x="0" y="138125"/>
                  </a:lnTo>
                  <a:lnTo>
                    <a:pt x="0" y="143181"/>
                  </a:lnTo>
                  <a:lnTo>
                    <a:pt x="2822" y="148486"/>
                  </a:lnTo>
                  <a:lnTo>
                    <a:pt x="6545" y="154372"/>
                  </a:lnTo>
                  <a:lnTo>
                    <a:pt x="8200" y="160515"/>
                  </a:lnTo>
                  <a:lnTo>
                    <a:pt x="10758" y="161519"/>
                  </a:lnTo>
                  <a:lnTo>
                    <a:pt x="19246" y="159812"/>
                  </a:lnTo>
                  <a:lnTo>
                    <a:pt x="30867" y="152900"/>
                  </a:lnTo>
                  <a:lnTo>
                    <a:pt x="34885" y="147161"/>
                  </a:lnTo>
                  <a:lnTo>
                    <a:pt x="36671" y="140024"/>
                  </a:lnTo>
                  <a:lnTo>
                    <a:pt x="38045" y="120016"/>
                  </a:lnTo>
                  <a:lnTo>
                    <a:pt x="27971" y="124411"/>
                  </a:lnTo>
                  <a:lnTo>
                    <a:pt x="20193" y="132383"/>
                  </a:lnTo>
                  <a:lnTo>
                    <a:pt x="16637" y="137472"/>
                  </a:lnTo>
                  <a:lnTo>
                    <a:pt x="11632" y="159803"/>
                  </a:lnTo>
                  <a:lnTo>
                    <a:pt x="9710" y="204443"/>
                  </a:lnTo>
                  <a:lnTo>
                    <a:pt x="11765" y="208795"/>
                  </a:lnTo>
                  <a:lnTo>
                    <a:pt x="19693" y="216454"/>
                  </a:lnTo>
                  <a:lnTo>
                    <a:pt x="27449" y="220562"/>
                  </a:lnTo>
                  <a:lnTo>
                    <a:pt x="31000" y="221658"/>
                  </a:lnTo>
                  <a:lnTo>
                    <a:pt x="35483" y="220272"/>
                  </a:lnTo>
                  <a:lnTo>
                    <a:pt x="70178" y="196716"/>
                  </a:lnTo>
                  <a:lnTo>
                    <a:pt x="99316" y="162148"/>
                  </a:lnTo>
                  <a:lnTo>
                    <a:pt x="104216" y="152416"/>
                  </a:lnTo>
                  <a:lnTo>
                    <a:pt x="113845" y="147836"/>
                  </a:lnTo>
                  <a:lnTo>
                    <a:pt x="123421" y="156788"/>
                  </a:lnTo>
                  <a:lnTo>
                    <a:pt x="128762" y="157060"/>
                  </a:lnTo>
                  <a:lnTo>
                    <a:pt x="130290" y="156040"/>
                  </a:lnTo>
                  <a:lnTo>
                    <a:pt x="131311" y="154302"/>
                  </a:lnTo>
                  <a:lnTo>
                    <a:pt x="131990" y="152085"/>
                  </a:lnTo>
                  <a:lnTo>
                    <a:pt x="131385" y="150606"/>
                  </a:lnTo>
                  <a:lnTo>
                    <a:pt x="129923" y="149621"/>
                  </a:lnTo>
                  <a:lnTo>
                    <a:pt x="123570" y="147910"/>
                  </a:lnTo>
                  <a:lnTo>
                    <a:pt x="119126" y="147766"/>
                  </a:lnTo>
                  <a:lnTo>
                    <a:pt x="105617" y="157797"/>
                  </a:lnTo>
                  <a:lnTo>
                    <a:pt x="82903" y="195578"/>
                  </a:lnTo>
                  <a:lnTo>
                    <a:pt x="79179" y="206346"/>
                  </a:lnTo>
                  <a:lnTo>
                    <a:pt x="78186" y="212181"/>
                  </a:lnTo>
                  <a:lnTo>
                    <a:pt x="79904" y="221486"/>
                  </a:lnTo>
                  <a:lnTo>
                    <a:pt x="81845" y="225449"/>
                  </a:lnTo>
                  <a:lnTo>
                    <a:pt x="84196" y="228090"/>
                  </a:lnTo>
                  <a:lnTo>
                    <a:pt x="89632" y="231027"/>
                  </a:lnTo>
                  <a:lnTo>
                    <a:pt x="108755" y="227623"/>
                  </a:lnTo>
                  <a:lnTo>
                    <a:pt x="129472" y="214855"/>
                  </a:lnTo>
                  <a:lnTo>
                    <a:pt x="161833" y="182579"/>
                  </a:lnTo>
                  <a:lnTo>
                    <a:pt x="192477" y="138683"/>
                  </a:lnTo>
                  <a:lnTo>
                    <a:pt x="211234" y="117892"/>
                  </a:lnTo>
                  <a:lnTo>
                    <a:pt x="228404" y="74847"/>
                  </a:lnTo>
                  <a:lnTo>
                    <a:pt x="244449" y="32544"/>
                  </a:lnTo>
                  <a:lnTo>
                    <a:pt x="251876" y="7711"/>
                  </a:lnTo>
                  <a:lnTo>
                    <a:pt x="251526" y="3558"/>
                  </a:lnTo>
                  <a:lnTo>
                    <a:pt x="250234" y="789"/>
                  </a:lnTo>
                  <a:lnTo>
                    <a:pt x="248314" y="0"/>
                  </a:lnTo>
                  <a:lnTo>
                    <a:pt x="245976" y="534"/>
                  </a:lnTo>
                  <a:lnTo>
                    <a:pt x="243359" y="1947"/>
                  </a:lnTo>
                  <a:lnTo>
                    <a:pt x="234619" y="19107"/>
                  </a:lnTo>
                  <a:lnTo>
                    <a:pt x="222185" y="59896"/>
                  </a:lnTo>
                  <a:lnTo>
                    <a:pt x="211423" y="104226"/>
                  </a:lnTo>
                  <a:lnTo>
                    <a:pt x="199435" y="145382"/>
                  </a:lnTo>
                  <a:lnTo>
                    <a:pt x="194471" y="160400"/>
                  </a:lnTo>
                  <a:lnTo>
                    <a:pt x="192265" y="177658"/>
                  </a:lnTo>
                  <a:lnTo>
                    <a:pt x="193794" y="184589"/>
                  </a:lnTo>
                  <a:lnTo>
                    <a:pt x="201136" y="195112"/>
                  </a:lnTo>
                  <a:lnTo>
                    <a:pt x="212113" y="206986"/>
                  </a:lnTo>
                  <a:lnTo>
                    <a:pt x="215492" y="207316"/>
                  </a:lnTo>
                  <a:lnTo>
                    <a:pt x="218803" y="205419"/>
                  </a:lnTo>
                  <a:lnTo>
                    <a:pt x="238125" y="1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4325"/>
            <p:cNvSpPr/>
            <p:nvPr>
              <p:custDataLst>
                <p:tags r:id="rId30"/>
              </p:custDataLst>
            </p:nvPr>
          </p:nvSpPr>
          <p:spPr>
            <a:xfrm>
              <a:off x="8490813" y="6172200"/>
              <a:ext cx="129313" cy="47626"/>
            </a:xfrm>
            <a:custGeom>
              <a:avLst/>
              <a:gdLst/>
              <a:ahLst/>
              <a:cxnLst/>
              <a:rect l="0" t="0" r="0" b="0"/>
              <a:pathLst>
                <a:path w="129313" h="47626">
                  <a:moveTo>
                    <a:pt x="5487" y="47625"/>
                  </a:moveTo>
                  <a:lnTo>
                    <a:pt x="5487" y="47625"/>
                  </a:lnTo>
                  <a:lnTo>
                    <a:pt x="431" y="47625"/>
                  </a:lnTo>
                  <a:lnTo>
                    <a:pt x="0" y="45508"/>
                  </a:lnTo>
                  <a:lnTo>
                    <a:pt x="2342" y="37512"/>
                  </a:lnTo>
                  <a:lnTo>
                    <a:pt x="4449" y="34533"/>
                  </a:lnTo>
                  <a:lnTo>
                    <a:pt x="9612" y="31223"/>
                  </a:lnTo>
                  <a:lnTo>
                    <a:pt x="48207" y="18563"/>
                  </a:lnTo>
                  <a:lnTo>
                    <a:pt x="90244" y="11311"/>
                  </a:lnTo>
                  <a:lnTo>
                    <a:pt x="129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4326"/>
            <p:cNvSpPr/>
            <p:nvPr>
              <p:custDataLst>
                <p:tags r:id="rId31"/>
              </p:custDataLst>
            </p:nvPr>
          </p:nvSpPr>
          <p:spPr>
            <a:xfrm>
              <a:off x="8820150" y="622935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7540" y="22120"/>
                  </a:lnTo>
                  <a:lnTo>
                    <a:pt x="9447" y="68911"/>
                  </a:lnTo>
                  <a:lnTo>
                    <a:pt x="952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4327"/>
            <p:cNvSpPr/>
            <p:nvPr>
              <p:custDataLst>
                <p:tags r:id="rId32"/>
              </p:custDataLst>
            </p:nvPr>
          </p:nvSpPr>
          <p:spPr>
            <a:xfrm>
              <a:off x="8820150" y="6126683"/>
              <a:ext cx="9526" cy="26468"/>
            </a:xfrm>
            <a:custGeom>
              <a:avLst/>
              <a:gdLst/>
              <a:ahLst/>
              <a:cxnLst/>
              <a:rect l="0" t="0" r="0" b="0"/>
              <a:pathLst>
                <a:path w="9526" h="26468">
                  <a:moveTo>
                    <a:pt x="0" y="26467"/>
                  </a:moveTo>
                  <a:lnTo>
                    <a:pt x="0" y="26467"/>
                  </a:lnTo>
                  <a:lnTo>
                    <a:pt x="0" y="0"/>
                  </a:lnTo>
                  <a:lnTo>
                    <a:pt x="1058" y="356"/>
                  </a:lnTo>
                  <a:lnTo>
                    <a:pt x="9525" y="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4328"/>
            <p:cNvSpPr/>
            <p:nvPr>
              <p:custDataLst>
                <p:tags r:id="rId33"/>
              </p:custDataLst>
            </p:nvPr>
          </p:nvSpPr>
          <p:spPr>
            <a:xfrm>
              <a:off x="8886825" y="6081611"/>
              <a:ext cx="76201" cy="271565"/>
            </a:xfrm>
            <a:custGeom>
              <a:avLst/>
              <a:gdLst/>
              <a:ahLst/>
              <a:cxnLst/>
              <a:rect l="0" t="0" r="0" b="0"/>
              <a:pathLst>
                <a:path w="76201" h="271565">
                  <a:moveTo>
                    <a:pt x="76200" y="42964"/>
                  </a:moveTo>
                  <a:lnTo>
                    <a:pt x="76200" y="42964"/>
                  </a:lnTo>
                  <a:lnTo>
                    <a:pt x="76200" y="37908"/>
                  </a:lnTo>
                  <a:lnTo>
                    <a:pt x="73378" y="32603"/>
                  </a:lnTo>
                  <a:lnTo>
                    <a:pt x="71143" y="29707"/>
                  </a:lnTo>
                  <a:lnTo>
                    <a:pt x="68660" y="20844"/>
                  </a:lnTo>
                  <a:lnTo>
                    <a:pt x="67999" y="15518"/>
                  </a:lnTo>
                  <a:lnTo>
                    <a:pt x="66499" y="11966"/>
                  </a:lnTo>
                  <a:lnTo>
                    <a:pt x="64440" y="9599"/>
                  </a:lnTo>
                  <a:lnTo>
                    <a:pt x="53534" y="743"/>
                  </a:lnTo>
                  <a:lnTo>
                    <a:pt x="50506" y="0"/>
                  </a:lnTo>
                  <a:lnTo>
                    <a:pt x="47429" y="563"/>
                  </a:lnTo>
                  <a:lnTo>
                    <a:pt x="44319" y="1997"/>
                  </a:lnTo>
                  <a:lnTo>
                    <a:pt x="34885" y="14127"/>
                  </a:lnTo>
                  <a:lnTo>
                    <a:pt x="19045" y="53709"/>
                  </a:lnTo>
                  <a:lnTo>
                    <a:pt x="9720" y="94787"/>
                  </a:lnTo>
                  <a:lnTo>
                    <a:pt x="3351" y="128757"/>
                  </a:lnTo>
                  <a:lnTo>
                    <a:pt x="992" y="169749"/>
                  </a:lnTo>
                  <a:lnTo>
                    <a:pt x="196" y="215939"/>
                  </a:lnTo>
                  <a:lnTo>
                    <a:pt x="26" y="260789"/>
                  </a:lnTo>
                  <a:lnTo>
                    <a:pt x="0" y="271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4329"/>
            <p:cNvSpPr/>
            <p:nvPr>
              <p:custDataLst>
                <p:tags r:id="rId34"/>
              </p:custDataLst>
            </p:nvPr>
          </p:nvSpPr>
          <p:spPr>
            <a:xfrm>
              <a:off x="8839200" y="62484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1058" y="10408"/>
                  </a:lnTo>
                  <a:lnTo>
                    <a:pt x="30397" y="4115"/>
                  </a:lnTo>
                  <a:lnTo>
                    <a:pt x="51458" y="639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1008"/>
          <p:cNvGrpSpPr/>
          <p:nvPr/>
        </p:nvGrpSpPr>
        <p:grpSpPr>
          <a:xfrm>
            <a:off x="9277402" y="6103200"/>
            <a:ext cx="771474" cy="361772"/>
            <a:chOff x="9277402" y="6103200"/>
            <a:chExt cx="771474" cy="361772"/>
          </a:xfrm>
        </p:grpSpPr>
        <p:sp>
          <p:nvSpPr>
            <p:cNvPr id="375" name="SMARTInkShape-4330"/>
            <p:cNvSpPr/>
            <p:nvPr>
              <p:custDataLst>
                <p:tags r:id="rId21"/>
              </p:custDataLst>
            </p:nvPr>
          </p:nvSpPr>
          <p:spPr>
            <a:xfrm>
              <a:off x="9277402" y="6231327"/>
              <a:ext cx="104011" cy="233645"/>
            </a:xfrm>
            <a:custGeom>
              <a:avLst/>
              <a:gdLst/>
              <a:ahLst/>
              <a:cxnLst/>
              <a:rect l="0" t="0" r="0" b="0"/>
              <a:pathLst>
                <a:path w="104011" h="233645">
                  <a:moveTo>
                    <a:pt x="9473" y="45648"/>
                  </a:moveTo>
                  <a:lnTo>
                    <a:pt x="9473" y="45648"/>
                  </a:lnTo>
                  <a:lnTo>
                    <a:pt x="9473" y="92196"/>
                  </a:lnTo>
                  <a:lnTo>
                    <a:pt x="9473" y="133630"/>
                  </a:lnTo>
                  <a:lnTo>
                    <a:pt x="9473" y="176504"/>
                  </a:lnTo>
                  <a:lnTo>
                    <a:pt x="9473" y="223469"/>
                  </a:lnTo>
                  <a:lnTo>
                    <a:pt x="9473" y="233644"/>
                  </a:lnTo>
                  <a:lnTo>
                    <a:pt x="8415" y="213898"/>
                  </a:lnTo>
                  <a:lnTo>
                    <a:pt x="1272" y="167001"/>
                  </a:lnTo>
                  <a:lnTo>
                    <a:pt x="339" y="128406"/>
                  </a:lnTo>
                  <a:lnTo>
                    <a:pt x="0" y="82626"/>
                  </a:lnTo>
                  <a:lnTo>
                    <a:pt x="2785" y="54840"/>
                  </a:lnTo>
                  <a:lnTo>
                    <a:pt x="10313" y="32144"/>
                  </a:lnTo>
                  <a:lnTo>
                    <a:pt x="16425" y="18716"/>
                  </a:lnTo>
                  <a:lnTo>
                    <a:pt x="17283" y="14994"/>
                  </a:lnTo>
                  <a:lnTo>
                    <a:pt x="26702" y="8035"/>
                  </a:lnTo>
                  <a:lnTo>
                    <a:pt x="48506" y="0"/>
                  </a:lnTo>
                  <a:lnTo>
                    <a:pt x="58924" y="1724"/>
                  </a:lnTo>
                  <a:lnTo>
                    <a:pt x="70610" y="7077"/>
                  </a:lnTo>
                  <a:lnTo>
                    <a:pt x="88030" y="21989"/>
                  </a:lnTo>
                  <a:lnTo>
                    <a:pt x="96599" y="33723"/>
                  </a:lnTo>
                  <a:lnTo>
                    <a:pt x="101112" y="45992"/>
                  </a:lnTo>
                  <a:lnTo>
                    <a:pt x="104010" y="71116"/>
                  </a:lnTo>
                  <a:lnTo>
                    <a:pt x="98761" y="83778"/>
                  </a:lnTo>
                  <a:lnTo>
                    <a:pt x="83202" y="104097"/>
                  </a:lnTo>
                  <a:lnTo>
                    <a:pt x="73639" y="108667"/>
                  </a:lnTo>
                  <a:lnTo>
                    <a:pt x="50253" y="111601"/>
                  </a:lnTo>
                  <a:lnTo>
                    <a:pt x="26494" y="107053"/>
                  </a:lnTo>
                  <a:lnTo>
                    <a:pt x="9473" y="93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4331"/>
            <p:cNvSpPr/>
            <p:nvPr>
              <p:custDataLst>
                <p:tags r:id="rId22"/>
              </p:custDataLst>
            </p:nvPr>
          </p:nvSpPr>
          <p:spPr>
            <a:xfrm>
              <a:off x="9458325" y="6305550"/>
              <a:ext cx="76201" cy="9133"/>
            </a:xfrm>
            <a:custGeom>
              <a:avLst/>
              <a:gdLst/>
              <a:ahLst/>
              <a:cxnLst/>
              <a:rect l="0" t="0" r="0" b="0"/>
              <a:pathLst>
                <a:path w="76201" h="9133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13257" y="9132"/>
                  </a:lnTo>
                  <a:lnTo>
                    <a:pt x="58788" y="86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4332"/>
            <p:cNvSpPr/>
            <p:nvPr>
              <p:custDataLst>
                <p:tags r:id="rId23"/>
              </p:custDataLst>
            </p:nvPr>
          </p:nvSpPr>
          <p:spPr>
            <a:xfrm>
              <a:off x="9563100" y="6238875"/>
              <a:ext cx="95251" cy="98302"/>
            </a:xfrm>
            <a:custGeom>
              <a:avLst/>
              <a:gdLst/>
              <a:ahLst/>
              <a:cxnLst/>
              <a:rect l="0" t="0" r="0" b="0"/>
              <a:pathLst>
                <a:path w="95251" h="98302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40" y="10361"/>
                  </a:lnTo>
                  <a:lnTo>
                    <a:pt x="8201" y="13257"/>
                  </a:lnTo>
                  <a:lnTo>
                    <a:pt x="37709" y="57419"/>
                  </a:lnTo>
                  <a:lnTo>
                    <a:pt x="54294" y="92451"/>
                  </a:lnTo>
                  <a:lnTo>
                    <a:pt x="55245" y="96560"/>
                  </a:lnTo>
                  <a:lnTo>
                    <a:pt x="56939" y="98239"/>
                  </a:lnTo>
                  <a:lnTo>
                    <a:pt x="59126" y="98301"/>
                  </a:lnTo>
                  <a:lnTo>
                    <a:pt x="61642" y="97284"/>
                  </a:lnTo>
                  <a:lnTo>
                    <a:pt x="70241" y="85740"/>
                  </a:lnTo>
                  <a:lnTo>
                    <a:pt x="81569" y="56330"/>
                  </a:lnTo>
                  <a:lnTo>
                    <a:pt x="85179" y="32649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4333"/>
            <p:cNvSpPr/>
            <p:nvPr>
              <p:custDataLst>
                <p:tags r:id="rId24"/>
              </p:custDataLst>
            </p:nvPr>
          </p:nvSpPr>
          <p:spPr>
            <a:xfrm>
              <a:off x="9689259" y="6103200"/>
              <a:ext cx="359617" cy="228377"/>
            </a:xfrm>
            <a:custGeom>
              <a:avLst/>
              <a:gdLst/>
              <a:ahLst/>
              <a:cxnLst/>
              <a:rect l="0" t="0" r="0" b="0"/>
              <a:pathLst>
                <a:path w="359617" h="228377">
                  <a:moveTo>
                    <a:pt x="64341" y="164250"/>
                  </a:moveTo>
                  <a:lnTo>
                    <a:pt x="64341" y="164250"/>
                  </a:lnTo>
                  <a:lnTo>
                    <a:pt x="64341" y="150993"/>
                  </a:lnTo>
                  <a:lnTo>
                    <a:pt x="61519" y="144952"/>
                  </a:lnTo>
                  <a:lnTo>
                    <a:pt x="50150" y="131162"/>
                  </a:lnTo>
                  <a:lnTo>
                    <a:pt x="46414" y="130550"/>
                  </a:lnTo>
                  <a:lnTo>
                    <a:pt x="36619" y="132691"/>
                  </a:lnTo>
                  <a:lnTo>
                    <a:pt x="28031" y="139993"/>
                  </a:lnTo>
                  <a:lnTo>
                    <a:pt x="10602" y="169052"/>
                  </a:lnTo>
                  <a:lnTo>
                    <a:pt x="535" y="200477"/>
                  </a:lnTo>
                  <a:lnTo>
                    <a:pt x="0" y="213159"/>
                  </a:lnTo>
                  <a:lnTo>
                    <a:pt x="3288" y="222323"/>
                  </a:lnTo>
                  <a:lnTo>
                    <a:pt x="5648" y="225190"/>
                  </a:lnTo>
                  <a:lnTo>
                    <a:pt x="11091" y="228376"/>
                  </a:lnTo>
                  <a:lnTo>
                    <a:pt x="14025" y="228167"/>
                  </a:lnTo>
                  <a:lnTo>
                    <a:pt x="20106" y="225113"/>
                  </a:lnTo>
                  <a:lnTo>
                    <a:pt x="39180" y="206925"/>
                  </a:lnTo>
                  <a:lnTo>
                    <a:pt x="63750" y="174478"/>
                  </a:lnTo>
                  <a:lnTo>
                    <a:pt x="64337" y="214988"/>
                  </a:lnTo>
                  <a:lnTo>
                    <a:pt x="65395" y="217125"/>
                  </a:lnTo>
                  <a:lnTo>
                    <a:pt x="67160" y="218550"/>
                  </a:lnTo>
                  <a:lnTo>
                    <a:pt x="69395" y="219499"/>
                  </a:lnTo>
                  <a:lnTo>
                    <a:pt x="71944" y="219075"/>
                  </a:lnTo>
                  <a:lnTo>
                    <a:pt x="77597" y="215781"/>
                  </a:lnTo>
                  <a:lnTo>
                    <a:pt x="101197" y="180646"/>
                  </a:lnTo>
                  <a:lnTo>
                    <a:pt x="124278" y="136030"/>
                  </a:lnTo>
                  <a:lnTo>
                    <a:pt x="137288" y="97685"/>
                  </a:lnTo>
                  <a:lnTo>
                    <a:pt x="147229" y="54990"/>
                  </a:lnTo>
                  <a:lnTo>
                    <a:pt x="157356" y="7576"/>
                  </a:lnTo>
                  <a:lnTo>
                    <a:pt x="158102" y="2650"/>
                  </a:lnTo>
                  <a:lnTo>
                    <a:pt x="157541" y="426"/>
                  </a:lnTo>
                  <a:lnTo>
                    <a:pt x="156108" y="0"/>
                  </a:lnTo>
                  <a:lnTo>
                    <a:pt x="154094" y="775"/>
                  </a:lnTo>
                  <a:lnTo>
                    <a:pt x="152751" y="2350"/>
                  </a:lnTo>
                  <a:lnTo>
                    <a:pt x="139862" y="47930"/>
                  </a:lnTo>
                  <a:lnTo>
                    <a:pt x="132764" y="95295"/>
                  </a:lnTo>
                  <a:lnTo>
                    <a:pt x="123707" y="142078"/>
                  </a:lnTo>
                  <a:lnTo>
                    <a:pt x="121577" y="188273"/>
                  </a:lnTo>
                  <a:lnTo>
                    <a:pt x="121529" y="195388"/>
                  </a:lnTo>
                  <a:lnTo>
                    <a:pt x="122574" y="197709"/>
                  </a:lnTo>
                  <a:lnTo>
                    <a:pt x="124330" y="199256"/>
                  </a:lnTo>
                  <a:lnTo>
                    <a:pt x="126560" y="200287"/>
                  </a:lnTo>
                  <a:lnTo>
                    <a:pt x="134680" y="198611"/>
                  </a:lnTo>
                  <a:lnTo>
                    <a:pt x="145344" y="193280"/>
                  </a:lnTo>
                  <a:lnTo>
                    <a:pt x="157139" y="183855"/>
                  </a:lnTo>
                  <a:lnTo>
                    <a:pt x="163793" y="172611"/>
                  </a:lnTo>
                  <a:lnTo>
                    <a:pt x="167810" y="161616"/>
                  </a:lnTo>
                  <a:lnTo>
                    <a:pt x="174961" y="148418"/>
                  </a:lnTo>
                  <a:lnTo>
                    <a:pt x="178157" y="129501"/>
                  </a:lnTo>
                  <a:lnTo>
                    <a:pt x="177260" y="129442"/>
                  </a:lnTo>
                  <a:lnTo>
                    <a:pt x="173441" y="132200"/>
                  </a:lnTo>
                  <a:lnTo>
                    <a:pt x="171038" y="136952"/>
                  </a:lnTo>
                  <a:lnTo>
                    <a:pt x="162644" y="182859"/>
                  </a:lnTo>
                  <a:lnTo>
                    <a:pt x="160948" y="192982"/>
                  </a:lnTo>
                  <a:lnTo>
                    <a:pt x="161554" y="196104"/>
                  </a:lnTo>
                  <a:lnTo>
                    <a:pt x="163016" y="198186"/>
                  </a:lnTo>
                  <a:lnTo>
                    <a:pt x="167911" y="201527"/>
                  </a:lnTo>
                  <a:lnTo>
                    <a:pt x="173816" y="202106"/>
                  </a:lnTo>
                  <a:lnTo>
                    <a:pt x="187325" y="192165"/>
                  </a:lnTo>
                  <a:lnTo>
                    <a:pt x="206687" y="163746"/>
                  </a:lnTo>
                  <a:lnTo>
                    <a:pt x="216153" y="146285"/>
                  </a:lnTo>
                  <a:lnTo>
                    <a:pt x="217789" y="179993"/>
                  </a:lnTo>
                  <a:lnTo>
                    <a:pt x="221793" y="186416"/>
                  </a:lnTo>
                  <a:lnTo>
                    <a:pt x="225401" y="188552"/>
                  </a:lnTo>
                  <a:lnTo>
                    <a:pt x="243577" y="191980"/>
                  </a:lnTo>
                  <a:lnTo>
                    <a:pt x="247332" y="192263"/>
                  </a:lnTo>
                  <a:lnTo>
                    <a:pt x="267786" y="182545"/>
                  </a:lnTo>
                  <a:lnTo>
                    <a:pt x="308543" y="148469"/>
                  </a:lnTo>
                  <a:lnTo>
                    <a:pt x="310459" y="141008"/>
                  </a:lnTo>
                  <a:lnTo>
                    <a:pt x="311687" y="124029"/>
                  </a:lnTo>
                  <a:lnTo>
                    <a:pt x="310730" y="122619"/>
                  </a:lnTo>
                  <a:lnTo>
                    <a:pt x="309034" y="122737"/>
                  </a:lnTo>
                  <a:lnTo>
                    <a:pt x="293650" y="130532"/>
                  </a:lnTo>
                  <a:lnTo>
                    <a:pt x="285143" y="141856"/>
                  </a:lnTo>
                  <a:lnTo>
                    <a:pt x="276114" y="164883"/>
                  </a:lnTo>
                  <a:lnTo>
                    <a:pt x="274086" y="199510"/>
                  </a:lnTo>
                  <a:lnTo>
                    <a:pt x="276800" y="209202"/>
                  </a:lnTo>
                  <a:lnTo>
                    <a:pt x="279006" y="213268"/>
                  </a:lnTo>
                  <a:lnTo>
                    <a:pt x="282594" y="215979"/>
                  </a:lnTo>
                  <a:lnTo>
                    <a:pt x="292222" y="218990"/>
                  </a:lnTo>
                  <a:lnTo>
                    <a:pt x="306380" y="214685"/>
                  </a:lnTo>
                  <a:lnTo>
                    <a:pt x="359616" y="192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SMARTInkShape-Group1009"/>
          <p:cNvGrpSpPr/>
          <p:nvPr/>
        </p:nvGrpSpPr>
        <p:grpSpPr>
          <a:xfrm>
            <a:off x="10350843" y="6200925"/>
            <a:ext cx="698158" cy="180826"/>
            <a:chOff x="10350843" y="6200925"/>
            <a:chExt cx="698158" cy="180826"/>
          </a:xfrm>
        </p:grpSpPr>
        <p:sp>
          <p:nvSpPr>
            <p:cNvPr id="380" name="SMARTInkShape-4334"/>
            <p:cNvSpPr/>
            <p:nvPr>
              <p:custDataLst>
                <p:tags r:id="rId17"/>
              </p:custDataLst>
            </p:nvPr>
          </p:nvSpPr>
          <p:spPr>
            <a:xfrm>
              <a:off x="10350843" y="6201168"/>
              <a:ext cx="164758" cy="132958"/>
            </a:xfrm>
            <a:custGeom>
              <a:avLst/>
              <a:gdLst/>
              <a:ahLst/>
              <a:cxnLst/>
              <a:rect l="0" t="0" r="0" b="0"/>
              <a:pathLst>
                <a:path w="164758" h="132958">
                  <a:moveTo>
                    <a:pt x="136182" y="9132"/>
                  </a:moveTo>
                  <a:lnTo>
                    <a:pt x="136182" y="9132"/>
                  </a:lnTo>
                  <a:lnTo>
                    <a:pt x="144384" y="931"/>
                  </a:lnTo>
                  <a:lnTo>
                    <a:pt x="150373" y="0"/>
                  </a:lnTo>
                  <a:lnTo>
                    <a:pt x="150934" y="927"/>
                  </a:lnTo>
                  <a:lnTo>
                    <a:pt x="148735" y="4780"/>
                  </a:lnTo>
                  <a:lnTo>
                    <a:pt x="141548" y="12900"/>
                  </a:lnTo>
                  <a:lnTo>
                    <a:pt x="96419" y="40055"/>
                  </a:lnTo>
                  <a:lnTo>
                    <a:pt x="49059" y="59996"/>
                  </a:lnTo>
                  <a:lnTo>
                    <a:pt x="2013" y="88139"/>
                  </a:lnTo>
                  <a:lnTo>
                    <a:pt x="169" y="91437"/>
                  </a:lnTo>
                  <a:lnTo>
                    <a:pt x="0" y="94694"/>
                  </a:lnTo>
                  <a:lnTo>
                    <a:pt x="944" y="97923"/>
                  </a:lnTo>
                  <a:lnTo>
                    <a:pt x="2631" y="100076"/>
                  </a:lnTo>
                  <a:lnTo>
                    <a:pt x="7330" y="102468"/>
                  </a:lnTo>
                  <a:lnTo>
                    <a:pt x="51688" y="109270"/>
                  </a:lnTo>
                  <a:lnTo>
                    <a:pt x="94457" y="113500"/>
                  </a:lnTo>
                  <a:lnTo>
                    <a:pt x="125705" y="121431"/>
                  </a:lnTo>
                  <a:lnTo>
                    <a:pt x="141427" y="129072"/>
                  </a:lnTo>
                  <a:lnTo>
                    <a:pt x="164757" y="132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4335"/>
            <p:cNvSpPr/>
            <p:nvPr>
              <p:custDataLst>
                <p:tags r:id="rId18"/>
              </p:custDataLst>
            </p:nvPr>
          </p:nvSpPr>
          <p:spPr>
            <a:xfrm>
              <a:off x="10359468" y="6372225"/>
              <a:ext cx="156133" cy="9526"/>
            </a:xfrm>
            <a:custGeom>
              <a:avLst/>
              <a:gdLst/>
              <a:ahLst/>
              <a:cxnLst/>
              <a:rect l="0" t="0" r="0" b="0"/>
              <a:pathLst>
                <a:path w="156133" h="9526">
                  <a:moveTo>
                    <a:pt x="13257" y="0"/>
                  </a:moveTo>
                  <a:lnTo>
                    <a:pt x="13257" y="0"/>
                  </a:lnTo>
                  <a:lnTo>
                    <a:pt x="8200" y="0"/>
                  </a:lnTo>
                  <a:lnTo>
                    <a:pt x="2896" y="2822"/>
                  </a:lnTo>
                  <a:lnTo>
                    <a:pt x="0" y="5056"/>
                  </a:lnTo>
                  <a:lnTo>
                    <a:pt x="186" y="6545"/>
                  </a:lnTo>
                  <a:lnTo>
                    <a:pt x="2427" y="7539"/>
                  </a:lnTo>
                  <a:lnTo>
                    <a:pt x="49251" y="9409"/>
                  </a:lnTo>
                  <a:lnTo>
                    <a:pt x="91921" y="9515"/>
                  </a:lnTo>
                  <a:lnTo>
                    <a:pt x="15613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4336"/>
            <p:cNvSpPr/>
            <p:nvPr>
              <p:custDataLst>
                <p:tags r:id="rId19"/>
              </p:custDataLst>
            </p:nvPr>
          </p:nvSpPr>
          <p:spPr>
            <a:xfrm>
              <a:off x="10763965" y="6200925"/>
              <a:ext cx="189359" cy="159651"/>
            </a:xfrm>
            <a:custGeom>
              <a:avLst/>
              <a:gdLst/>
              <a:ahLst/>
              <a:cxnLst/>
              <a:rect l="0" t="0" r="0" b="0"/>
              <a:pathLst>
                <a:path w="189359" h="159651">
                  <a:moveTo>
                    <a:pt x="170735" y="18900"/>
                  </a:moveTo>
                  <a:lnTo>
                    <a:pt x="170735" y="18900"/>
                  </a:lnTo>
                  <a:lnTo>
                    <a:pt x="175792" y="13844"/>
                  </a:lnTo>
                  <a:lnTo>
                    <a:pt x="178273" y="8539"/>
                  </a:lnTo>
                  <a:lnTo>
                    <a:pt x="178937" y="5643"/>
                  </a:lnTo>
                  <a:lnTo>
                    <a:pt x="180437" y="3712"/>
                  </a:lnTo>
                  <a:lnTo>
                    <a:pt x="189358" y="0"/>
                  </a:lnTo>
                  <a:lnTo>
                    <a:pt x="188642" y="21634"/>
                  </a:lnTo>
                  <a:lnTo>
                    <a:pt x="184691" y="34579"/>
                  </a:lnTo>
                  <a:lnTo>
                    <a:pt x="162943" y="63677"/>
                  </a:lnTo>
                  <a:lnTo>
                    <a:pt x="121588" y="103225"/>
                  </a:lnTo>
                  <a:lnTo>
                    <a:pt x="99728" y="117616"/>
                  </a:lnTo>
                  <a:lnTo>
                    <a:pt x="56212" y="131521"/>
                  </a:lnTo>
                  <a:lnTo>
                    <a:pt x="39553" y="132702"/>
                  </a:lnTo>
                  <a:lnTo>
                    <a:pt x="27413" y="127334"/>
                  </a:lnTo>
                  <a:lnTo>
                    <a:pt x="16020" y="117893"/>
                  </a:lnTo>
                  <a:lnTo>
                    <a:pt x="4715" y="101736"/>
                  </a:lnTo>
                  <a:lnTo>
                    <a:pt x="894" y="89775"/>
                  </a:lnTo>
                  <a:lnTo>
                    <a:pt x="0" y="82856"/>
                  </a:lnTo>
                  <a:lnTo>
                    <a:pt x="2426" y="76253"/>
                  </a:lnTo>
                  <a:lnTo>
                    <a:pt x="4554" y="73010"/>
                  </a:lnTo>
                  <a:lnTo>
                    <a:pt x="8091" y="70849"/>
                  </a:lnTo>
                  <a:lnTo>
                    <a:pt x="24236" y="67806"/>
                  </a:lnTo>
                  <a:lnTo>
                    <a:pt x="40008" y="67094"/>
                  </a:lnTo>
                  <a:lnTo>
                    <a:pt x="57601" y="72422"/>
                  </a:lnTo>
                  <a:lnTo>
                    <a:pt x="103155" y="97993"/>
                  </a:lnTo>
                  <a:lnTo>
                    <a:pt x="125076" y="112068"/>
                  </a:lnTo>
                  <a:lnTo>
                    <a:pt x="167157" y="156992"/>
                  </a:lnTo>
                  <a:lnTo>
                    <a:pt x="173731" y="159650"/>
                  </a:lnTo>
                  <a:lnTo>
                    <a:pt x="175907" y="159300"/>
                  </a:lnTo>
                  <a:lnTo>
                    <a:pt x="180260" y="15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4337"/>
            <p:cNvSpPr/>
            <p:nvPr>
              <p:custDataLst>
                <p:tags r:id="rId20"/>
              </p:custDataLst>
            </p:nvPr>
          </p:nvSpPr>
          <p:spPr>
            <a:xfrm>
              <a:off x="11039475" y="6343650"/>
              <a:ext cx="9526" cy="8202"/>
            </a:xfrm>
            <a:custGeom>
              <a:avLst/>
              <a:gdLst/>
              <a:ahLst/>
              <a:cxnLst/>
              <a:rect l="0" t="0" r="0" b="0"/>
              <a:pathLst>
                <a:path w="9526" h="8202">
                  <a:moveTo>
                    <a:pt x="0" y="0"/>
                  </a:moveTo>
                  <a:lnTo>
                    <a:pt x="0" y="0"/>
                  </a:lnTo>
                  <a:lnTo>
                    <a:pt x="8202" y="8201"/>
                  </a:lnTo>
                  <a:lnTo>
                    <a:pt x="4076" y="4076"/>
                  </a:lnTo>
                  <a:lnTo>
                    <a:pt x="3776" y="271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SMARTInkShape-Group1010"/>
          <p:cNvGrpSpPr/>
          <p:nvPr/>
        </p:nvGrpSpPr>
        <p:grpSpPr>
          <a:xfrm>
            <a:off x="10630274" y="5848466"/>
            <a:ext cx="1103088" cy="643150"/>
            <a:chOff x="10630274" y="5848466"/>
            <a:chExt cx="1103088" cy="643150"/>
          </a:xfrm>
        </p:grpSpPr>
        <p:sp>
          <p:nvSpPr>
            <p:cNvPr id="385" name="SMARTInkShape-4338"/>
            <p:cNvSpPr/>
            <p:nvPr>
              <p:custDataLst>
                <p:tags r:id="rId11"/>
              </p:custDataLst>
            </p:nvPr>
          </p:nvSpPr>
          <p:spPr>
            <a:xfrm>
              <a:off x="10630274" y="6019920"/>
              <a:ext cx="522811" cy="471696"/>
            </a:xfrm>
            <a:custGeom>
              <a:avLst/>
              <a:gdLst/>
              <a:ahLst/>
              <a:cxnLst/>
              <a:rect l="0" t="0" r="0" b="0"/>
              <a:pathLst>
                <a:path w="522811" h="471696">
                  <a:moveTo>
                    <a:pt x="323476" y="47505"/>
                  </a:moveTo>
                  <a:lnTo>
                    <a:pt x="323476" y="47505"/>
                  </a:lnTo>
                  <a:lnTo>
                    <a:pt x="328533" y="47505"/>
                  </a:lnTo>
                  <a:lnTo>
                    <a:pt x="330022" y="46447"/>
                  </a:lnTo>
                  <a:lnTo>
                    <a:pt x="331014" y="44683"/>
                  </a:lnTo>
                  <a:lnTo>
                    <a:pt x="332741" y="37804"/>
                  </a:lnTo>
                  <a:lnTo>
                    <a:pt x="332992" y="23825"/>
                  </a:lnTo>
                  <a:lnTo>
                    <a:pt x="331937" y="22193"/>
                  </a:lnTo>
                  <a:lnTo>
                    <a:pt x="330174" y="21105"/>
                  </a:lnTo>
                  <a:lnTo>
                    <a:pt x="327942" y="20381"/>
                  </a:lnTo>
                  <a:lnTo>
                    <a:pt x="326453" y="18839"/>
                  </a:lnTo>
                  <a:lnTo>
                    <a:pt x="324799" y="14302"/>
                  </a:lnTo>
                  <a:lnTo>
                    <a:pt x="323299" y="12670"/>
                  </a:lnTo>
                  <a:lnTo>
                    <a:pt x="313854" y="8633"/>
                  </a:lnTo>
                  <a:lnTo>
                    <a:pt x="306631" y="2944"/>
                  </a:lnTo>
                  <a:lnTo>
                    <a:pt x="297788" y="787"/>
                  </a:lnTo>
                  <a:lnTo>
                    <a:pt x="282164" y="0"/>
                  </a:lnTo>
                  <a:lnTo>
                    <a:pt x="275833" y="2755"/>
                  </a:lnTo>
                  <a:lnTo>
                    <a:pt x="272664" y="4972"/>
                  </a:lnTo>
                  <a:lnTo>
                    <a:pt x="227977" y="16771"/>
                  </a:lnTo>
                  <a:lnTo>
                    <a:pt x="209102" y="21113"/>
                  </a:lnTo>
                  <a:lnTo>
                    <a:pt x="192926" y="29102"/>
                  </a:lnTo>
                  <a:lnTo>
                    <a:pt x="148587" y="60426"/>
                  </a:lnTo>
                  <a:lnTo>
                    <a:pt x="104386" y="92971"/>
                  </a:lnTo>
                  <a:lnTo>
                    <a:pt x="92753" y="101579"/>
                  </a:lnTo>
                  <a:lnTo>
                    <a:pt x="62243" y="143238"/>
                  </a:lnTo>
                  <a:lnTo>
                    <a:pt x="28985" y="190222"/>
                  </a:lnTo>
                  <a:lnTo>
                    <a:pt x="9219" y="236005"/>
                  </a:lnTo>
                  <a:lnTo>
                    <a:pt x="3889" y="250874"/>
                  </a:lnTo>
                  <a:lnTo>
                    <a:pt x="0" y="297369"/>
                  </a:lnTo>
                  <a:lnTo>
                    <a:pt x="717" y="336345"/>
                  </a:lnTo>
                  <a:lnTo>
                    <a:pt x="12888" y="368169"/>
                  </a:lnTo>
                  <a:lnTo>
                    <a:pt x="44285" y="411571"/>
                  </a:lnTo>
                  <a:lnTo>
                    <a:pt x="80357" y="441030"/>
                  </a:lnTo>
                  <a:lnTo>
                    <a:pt x="124047" y="459814"/>
                  </a:lnTo>
                  <a:lnTo>
                    <a:pt x="168215" y="466322"/>
                  </a:lnTo>
                  <a:lnTo>
                    <a:pt x="199863" y="471695"/>
                  </a:lnTo>
                  <a:lnTo>
                    <a:pt x="235578" y="468584"/>
                  </a:lnTo>
                  <a:lnTo>
                    <a:pt x="272974" y="466133"/>
                  </a:lnTo>
                  <a:lnTo>
                    <a:pt x="310864" y="459174"/>
                  </a:lnTo>
                  <a:lnTo>
                    <a:pt x="347844" y="450410"/>
                  </a:lnTo>
                  <a:lnTo>
                    <a:pt x="389320" y="435145"/>
                  </a:lnTo>
                  <a:lnTo>
                    <a:pt x="436608" y="412446"/>
                  </a:lnTo>
                  <a:lnTo>
                    <a:pt x="477187" y="378556"/>
                  </a:lnTo>
                  <a:lnTo>
                    <a:pt x="494725" y="356673"/>
                  </a:lnTo>
                  <a:lnTo>
                    <a:pt x="515622" y="309619"/>
                  </a:lnTo>
                  <a:lnTo>
                    <a:pt x="521166" y="275452"/>
                  </a:lnTo>
                  <a:lnTo>
                    <a:pt x="522810" y="234871"/>
                  </a:lnTo>
                  <a:lnTo>
                    <a:pt x="520542" y="191643"/>
                  </a:lnTo>
                  <a:lnTo>
                    <a:pt x="510216" y="152530"/>
                  </a:lnTo>
                  <a:lnTo>
                    <a:pt x="484487" y="112227"/>
                  </a:lnTo>
                  <a:lnTo>
                    <a:pt x="457960" y="72843"/>
                  </a:lnTo>
                  <a:lnTo>
                    <a:pt x="429058" y="48663"/>
                  </a:lnTo>
                  <a:lnTo>
                    <a:pt x="409558" y="38141"/>
                  </a:lnTo>
                  <a:lnTo>
                    <a:pt x="370620" y="31325"/>
                  </a:lnTo>
                  <a:lnTo>
                    <a:pt x="330624" y="29306"/>
                  </a:lnTo>
                  <a:lnTo>
                    <a:pt x="275851" y="37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4339"/>
            <p:cNvSpPr/>
            <p:nvPr>
              <p:custDataLst>
                <p:tags r:id="rId12"/>
              </p:custDataLst>
            </p:nvPr>
          </p:nvSpPr>
          <p:spPr>
            <a:xfrm>
              <a:off x="11241841" y="5848466"/>
              <a:ext cx="140535" cy="231946"/>
            </a:xfrm>
            <a:custGeom>
              <a:avLst/>
              <a:gdLst/>
              <a:ahLst/>
              <a:cxnLst/>
              <a:rect l="0" t="0" r="0" b="0"/>
              <a:pathLst>
                <a:path w="140535" h="231946">
                  <a:moveTo>
                    <a:pt x="140534" y="9409"/>
                  </a:moveTo>
                  <a:lnTo>
                    <a:pt x="140534" y="9409"/>
                  </a:lnTo>
                  <a:lnTo>
                    <a:pt x="140534" y="1208"/>
                  </a:lnTo>
                  <a:lnTo>
                    <a:pt x="119076" y="0"/>
                  </a:lnTo>
                  <a:lnTo>
                    <a:pt x="72811" y="26409"/>
                  </a:lnTo>
                  <a:lnTo>
                    <a:pt x="49702" y="45418"/>
                  </a:lnTo>
                  <a:lnTo>
                    <a:pt x="28674" y="77553"/>
                  </a:lnTo>
                  <a:lnTo>
                    <a:pt x="10681" y="117356"/>
                  </a:lnTo>
                  <a:lnTo>
                    <a:pt x="1987" y="145815"/>
                  </a:lnTo>
                  <a:lnTo>
                    <a:pt x="0" y="183646"/>
                  </a:lnTo>
                  <a:lnTo>
                    <a:pt x="3286" y="201853"/>
                  </a:lnTo>
                  <a:lnTo>
                    <a:pt x="7760" y="208614"/>
                  </a:lnTo>
                  <a:lnTo>
                    <a:pt x="21199" y="218948"/>
                  </a:lnTo>
                  <a:lnTo>
                    <a:pt x="46614" y="230715"/>
                  </a:lnTo>
                  <a:lnTo>
                    <a:pt x="62104" y="231945"/>
                  </a:lnTo>
                  <a:lnTo>
                    <a:pt x="74985" y="228963"/>
                  </a:lnTo>
                  <a:lnTo>
                    <a:pt x="88184" y="221336"/>
                  </a:lnTo>
                  <a:lnTo>
                    <a:pt x="115074" y="196703"/>
                  </a:lnTo>
                  <a:lnTo>
                    <a:pt x="118635" y="190370"/>
                  </a:lnTo>
                  <a:lnTo>
                    <a:pt x="121276" y="184028"/>
                  </a:lnTo>
                  <a:lnTo>
                    <a:pt x="127654" y="174507"/>
                  </a:lnTo>
                  <a:lnTo>
                    <a:pt x="130014" y="164984"/>
                  </a:lnTo>
                  <a:lnTo>
                    <a:pt x="130566" y="158634"/>
                  </a:lnTo>
                  <a:lnTo>
                    <a:pt x="129657" y="156517"/>
                  </a:lnTo>
                  <a:lnTo>
                    <a:pt x="127991" y="155106"/>
                  </a:lnTo>
                  <a:lnTo>
                    <a:pt x="123317" y="153538"/>
                  </a:lnTo>
                  <a:lnTo>
                    <a:pt x="91005" y="152332"/>
                  </a:lnTo>
                  <a:lnTo>
                    <a:pt x="64334" y="161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4340"/>
            <p:cNvSpPr/>
            <p:nvPr>
              <p:custDataLst>
                <p:tags r:id="rId13"/>
              </p:custDataLst>
            </p:nvPr>
          </p:nvSpPr>
          <p:spPr>
            <a:xfrm>
              <a:off x="11439525" y="601027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8467" y="34173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4341"/>
            <p:cNvSpPr/>
            <p:nvPr>
              <p:custDataLst>
                <p:tags r:id="rId14"/>
              </p:custDataLst>
            </p:nvPr>
          </p:nvSpPr>
          <p:spPr>
            <a:xfrm>
              <a:off x="11439525" y="59436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8" y="13994"/>
                  </a:lnTo>
                  <a:lnTo>
                    <a:pt x="1987" y="86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4342"/>
            <p:cNvSpPr/>
            <p:nvPr>
              <p:custDataLst>
                <p:tags r:id="rId15"/>
              </p:custDataLst>
            </p:nvPr>
          </p:nvSpPr>
          <p:spPr>
            <a:xfrm>
              <a:off x="11496865" y="5972175"/>
              <a:ext cx="66486" cy="112672"/>
            </a:xfrm>
            <a:custGeom>
              <a:avLst/>
              <a:gdLst/>
              <a:ahLst/>
              <a:cxnLst/>
              <a:rect l="0" t="0" r="0" b="0"/>
              <a:pathLst>
                <a:path w="66486" h="112672">
                  <a:moveTo>
                    <a:pt x="18860" y="0"/>
                  </a:moveTo>
                  <a:lnTo>
                    <a:pt x="18860" y="0"/>
                  </a:lnTo>
                  <a:lnTo>
                    <a:pt x="13803" y="0"/>
                  </a:lnTo>
                  <a:lnTo>
                    <a:pt x="12314" y="1058"/>
                  </a:lnTo>
                  <a:lnTo>
                    <a:pt x="11322" y="2822"/>
                  </a:lnTo>
                  <a:lnTo>
                    <a:pt x="1251" y="43848"/>
                  </a:lnTo>
                  <a:lnTo>
                    <a:pt x="0" y="86482"/>
                  </a:lnTo>
                  <a:lnTo>
                    <a:pt x="953" y="101936"/>
                  </a:lnTo>
                  <a:lnTo>
                    <a:pt x="2690" y="106057"/>
                  </a:lnTo>
                  <a:lnTo>
                    <a:pt x="4904" y="108805"/>
                  </a:lnTo>
                  <a:lnTo>
                    <a:pt x="13010" y="111857"/>
                  </a:lnTo>
                  <a:lnTo>
                    <a:pt x="18135" y="112671"/>
                  </a:lnTo>
                  <a:lnTo>
                    <a:pt x="22609" y="111097"/>
                  </a:lnTo>
                  <a:lnTo>
                    <a:pt x="40742" y="92698"/>
                  </a:lnTo>
                  <a:lnTo>
                    <a:pt x="6648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4343"/>
            <p:cNvSpPr/>
            <p:nvPr>
              <p:custDataLst>
                <p:tags r:id="rId16"/>
              </p:custDataLst>
            </p:nvPr>
          </p:nvSpPr>
          <p:spPr>
            <a:xfrm>
              <a:off x="11574785" y="6012499"/>
              <a:ext cx="158577" cy="131127"/>
            </a:xfrm>
            <a:custGeom>
              <a:avLst/>
              <a:gdLst/>
              <a:ahLst/>
              <a:cxnLst/>
              <a:rect l="0" t="0" r="0" b="0"/>
              <a:pathLst>
                <a:path w="158577" h="131127">
                  <a:moveTo>
                    <a:pt x="7615" y="16826"/>
                  </a:moveTo>
                  <a:lnTo>
                    <a:pt x="7615" y="16826"/>
                  </a:lnTo>
                  <a:lnTo>
                    <a:pt x="2557" y="21882"/>
                  </a:lnTo>
                  <a:lnTo>
                    <a:pt x="2127" y="24430"/>
                  </a:lnTo>
                  <a:lnTo>
                    <a:pt x="2898" y="27187"/>
                  </a:lnTo>
                  <a:lnTo>
                    <a:pt x="6684" y="34159"/>
                  </a:lnTo>
                  <a:lnTo>
                    <a:pt x="10023" y="35113"/>
                  </a:lnTo>
                  <a:lnTo>
                    <a:pt x="25846" y="35726"/>
                  </a:lnTo>
                  <a:lnTo>
                    <a:pt x="34416" y="32987"/>
                  </a:lnTo>
                  <a:lnTo>
                    <a:pt x="38183" y="30774"/>
                  </a:lnTo>
                  <a:lnTo>
                    <a:pt x="48540" y="17548"/>
                  </a:lnTo>
                  <a:lnTo>
                    <a:pt x="53256" y="5281"/>
                  </a:lnTo>
                  <a:lnTo>
                    <a:pt x="52859" y="2779"/>
                  </a:lnTo>
                  <a:lnTo>
                    <a:pt x="51536" y="1112"/>
                  </a:lnTo>
                  <a:lnTo>
                    <a:pt x="49595" y="0"/>
                  </a:lnTo>
                  <a:lnTo>
                    <a:pt x="41794" y="1587"/>
                  </a:lnTo>
                  <a:lnTo>
                    <a:pt x="28325" y="8430"/>
                  </a:lnTo>
                  <a:lnTo>
                    <a:pt x="24598" y="11228"/>
                  </a:lnTo>
                  <a:lnTo>
                    <a:pt x="4536" y="51050"/>
                  </a:lnTo>
                  <a:lnTo>
                    <a:pt x="0" y="65537"/>
                  </a:lnTo>
                  <a:lnTo>
                    <a:pt x="1761" y="75870"/>
                  </a:lnTo>
                  <a:lnTo>
                    <a:pt x="3712" y="81588"/>
                  </a:lnTo>
                  <a:lnTo>
                    <a:pt x="6072" y="85400"/>
                  </a:lnTo>
                  <a:lnTo>
                    <a:pt x="8703" y="87943"/>
                  </a:lnTo>
                  <a:lnTo>
                    <a:pt x="11515" y="89637"/>
                  </a:lnTo>
                  <a:lnTo>
                    <a:pt x="25586" y="92022"/>
                  </a:lnTo>
                  <a:lnTo>
                    <a:pt x="48217" y="82616"/>
                  </a:lnTo>
                  <a:lnTo>
                    <a:pt x="81627" y="56420"/>
                  </a:lnTo>
                  <a:lnTo>
                    <a:pt x="88134" y="47476"/>
                  </a:lnTo>
                  <a:lnTo>
                    <a:pt x="89870" y="43610"/>
                  </a:lnTo>
                  <a:lnTo>
                    <a:pt x="91026" y="42090"/>
                  </a:lnTo>
                  <a:lnTo>
                    <a:pt x="91798" y="42136"/>
                  </a:lnTo>
                  <a:lnTo>
                    <a:pt x="92313" y="43224"/>
                  </a:lnTo>
                  <a:lnTo>
                    <a:pt x="90062" y="47256"/>
                  </a:lnTo>
                  <a:lnTo>
                    <a:pt x="59963" y="81563"/>
                  </a:lnTo>
                  <a:lnTo>
                    <a:pt x="56171" y="90761"/>
                  </a:lnTo>
                  <a:lnTo>
                    <a:pt x="56918" y="90458"/>
                  </a:lnTo>
                  <a:lnTo>
                    <a:pt x="60573" y="87299"/>
                  </a:lnTo>
                  <a:lnTo>
                    <a:pt x="94261" y="45054"/>
                  </a:lnTo>
                  <a:lnTo>
                    <a:pt x="107507" y="33605"/>
                  </a:lnTo>
                  <a:lnTo>
                    <a:pt x="123979" y="24989"/>
                  </a:lnTo>
                  <a:lnTo>
                    <a:pt x="130699" y="24384"/>
                  </a:lnTo>
                  <a:lnTo>
                    <a:pt x="136237" y="26099"/>
                  </a:lnTo>
                  <a:lnTo>
                    <a:pt x="152731" y="39001"/>
                  </a:lnTo>
                  <a:lnTo>
                    <a:pt x="156778" y="45379"/>
                  </a:lnTo>
                  <a:lnTo>
                    <a:pt x="158576" y="52799"/>
                  </a:lnTo>
                  <a:lnTo>
                    <a:pt x="158530" y="70994"/>
                  </a:lnTo>
                  <a:lnTo>
                    <a:pt x="154769" y="90995"/>
                  </a:lnTo>
                  <a:lnTo>
                    <a:pt x="146747" y="105529"/>
                  </a:lnTo>
                  <a:lnTo>
                    <a:pt x="138243" y="115516"/>
                  </a:lnTo>
                  <a:lnTo>
                    <a:pt x="131440" y="131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2" name="SMARTInkShape-4344"/>
          <p:cNvSpPr/>
          <p:nvPr>
            <p:custDataLst>
              <p:tags r:id="rId10"/>
            </p:custDataLst>
          </p:nvPr>
        </p:nvSpPr>
        <p:spPr>
          <a:xfrm>
            <a:off x="3945695" y="6267450"/>
            <a:ext cx="612306" cy="490892"/>
          </a:xfrm>
          <a:custGeom>
            <a:avLst/>
            <a:gdLst/>
            <a:ahLst/>
            <a:cxnLst/>
            <a:rect l="0" t="0" r="0" b="0"/>
            <a:pathLst>
              <a:path w="612306" h="490892">
                <a:moveTo>
                  <a:pt x="540580" y="76200"/>
                </a:moveTo>
                <a:lnTo>
                  <a:pt x="540580" y="76200"/>
                </a:lnTo>
                <a:lnTo>
                  <a:pt x="548781" y="76200"/>
                </a:lnTo>
                <a:lnTo>
                  <a:pt x="549222" y="75142"/>
                </a:lnTo>
                <a:lnTo>
                  <a:pt x="549713" y="71144"/>
                </a:lnTo>
                <a:lnTo>
                  <a:pt x="548785" y="69655"/>
                </a:lnTo>
                <a:lnTo>
                  <a:pt x="547108" y="68661"/>
                </a:lnTo>
                <a:lnTo>
                  <a:pt x="540962" y="66791"/>
                </a:lnTo>
                <a:lnTo>
                  <a:pt x="540580" y="48983"/>
                </a:lnTo>
                <a:lnTo>
                  <a:pt x="539522" y="48531"/>
                </a:lnTo>
                <a:lnTo>
                  <a:pt x="535523" y="48027"/>
                </a:lnTo>
                <a:lnTo>
                  <a:pt x="534034" y="46835"/>
                </a:lnTo>
                <a:lnTo>
                  <a:pt x="531447" y="39458"/>
                </a:lnTo>
                <a:lnTo>
                  <a:pt x="531172" y="33446"/>
                </a:lnTo>
                <a:lnTo>
                  <a:pt x="530074" y="31822"/>
                </a:lnTo>
                <a:lnTo>
                  <a:pt x="528285" y="30740"/>
                </a:lnTo>
                <a:lnTo>
                  <a:pt x="522864" y="29003"/>
                </a:lnTo>
                <a:lnTo>
                  <a:pt x="514189" y="22113"/>
                </a:lnTo>
                <a:lnTo>
                  <a:pt x="505362" y="18900"/>
                </a:lnTo>
                <a:lnTo>
                  <a:pt x="496043" y="12773"/>
                </a:lnTo>
                <a:lnTo>
                  <a:pt x="486579" y="10488"/>
                </a:lnTo>
                <a:lnTo>
                  <a:pt x="470727" y="9652"/>
                </a:lnTo>
                <a:lnTo>
                  <a:pt x="464379" y="6759"/>
                </a:lnTo>
                <a:lnTo>
                  <a:pt x="461205" y="4506"/>
                </a:lnTo>
                <a:lnTo>
                  <a:pt x="446623" y="1335"/>
                </a:lnTo>
                <a:lnTo>
                  <a:pt x="399742" y="16"/>
                </a:lnTo>
                <a:lnTo>
                  <a:pt x="352733" y="0"/>
                </a:lnTo>
                <a:lnTo>
                  <a:pt x="305224" y="0"/>
                </a:lnTo>
                <a:lnTo>
                  <a:pt x="295572" y="2822"/>
                </a:lnTo>
                <a:lnTo>
                  <a:pt x="286696" y="6545"/>
                </a:lnTo>
                <a:lnTo>
                  <a:pt x="245126" y="16890"/>
                </a:lnTo>
                <a:lnTo>
                  <a:pt x="233584" y="19148"/>
                </a:lnTo>
                <a:lnTo>
                  <a:pt x="190934" y="41403"/>
                </a:lnTo>
                <a:lnTo>
                  <a:pt x="153196" y="52135"/>
                </a:lnTo>
                <a:lnTo>
                  <a:pt x="143337" y="60566"/>
                </a:lnTo>
                <a:lnTo>
                  <a:pt x="134370" y="70310"/>
                </a:lnTo>
                <a:lnTo>
                  <a:pt x="118479" y="80687"/>
                </a:lnTo>
                <a:lnTo>
                  <a:pt x="88770" y="93946"/>
                </a:lnTo>
                <a:lnTo>
                  <a:pt x="45224" y="133646"/>
                </a:lnTo>
                <a:lnTo>
                  <a:pt x="33614" y="147239"/>
                </a:lnTo>
                <a:lnTo>
                  <a:pt x="14084" y="191075"/>
                </a:lnTo>
                <a:lnTo>
                  <a:pt x="1998" y="223226"/>
                </a:lnTo>
                <a:lnTo>
                  <a:pt x="0" y="255112"/>
                </a:lnTo>
                <a:lnTo>
                  <a:pt x="8270" y="294868"/>
                </a:lnTo>
                <a:lnTo>
                  <a:pt x="17028" y="318085"/>
                </a:lnTo>
                <a:lnTo>
                  <a:pt x="46145" y="360294"/>
                </a:lnTo>
                <a:lnTo>
                  <a:pt x="64586" y="377687"/>
                </a:lnTo>
                <a:lnTo>
                  <a:pt x="103718" y="404043"/>
                </a:lnTo>
                <a:lnTo>
                  <a:pt x="145168" y="430026"/>
                </a:lnTo>
                <a:lnTo>
                  <a:pt x="190660" y="447442"/>
                </a:lnTo>
                <a:lnTo>
                  <a:pt x="213592" y="457131"/>
                </a:lnTo>
                <a:lnTo>
                  <a:pt x="254210" y="469887"/>
                </a:lnTo>
                <a:lnTo>
                  <a:pt x="298295" y="481539"/>
                </a:lnTo>
                <a:lnTo>
                  <a:pt x="335225" y="487760"/>
                </a:lnTo>
                <a:lnTo>
                  <a:pt x="357237" y="490891"/>
                </a:lnTo>
                <a:lnTo>
                  <a:pt x="386420" y="486703"/>
                </a:lnTo>
                <a:lnTo>
                  <a:pt x="431138" y="469702"/>
                </a:lnTo>
                <a:lnTo>
                  <a:pt x="472493" y="453999"/>
                </a:lnTo>
                <a:lnTo>
                  <a:pt x="517186" y="434973"/>
                </a:lnTo>
                <a:lnTo>
                  <a:pt x="557490" y="416278"/>
                </a:lnTo>
                <a:lnTo>
                  <a:pt x="569262" y="406204"/>
                </a:lnTo>
                <a:lnTo>
                  <a:pt x="596029" y="363274"/>
                </a:lnTo>
                <a:lnTo>
                  <a:pt x="599771" y="356483"/>
                </a:lnTo>
                <a:lnTo>
                  <a:pt x="606835" y="310737"/>
                </a:lnTo>
                <a:lnTo>
                  <a:pt x="612305" y="283159"/>
                </a:lnTo>
                <a:lnTo>
                  <a:pt x="605744" y="236986"/>
                </a:lnTo>
                <a:lnTo>
                  <a:pt x="594257" y="192156"/>
                </a:lnTo>
                <a:lnTo>
                  <a:pt x="581796" y="147239"/>
                </a:lnTo>
                <a:lnTo>
                  <a:pt x="571254" y="122884"/>
                </a:lnTo>
                <a:lnTo>
                  <a:pt x="555195" y="103320"/>
                </a:lnTo>
                <a:lnTo>
                  <a:pt x="543195" y="94250"/>
                </a:lnTo>
                <a:lnTo>
                  <a:pt x="530807" y="89514"/>
                </a:lnTo>
                <a:lnTo>
                  <a:pt x="464380" y="762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MARTInkShape-Group1012"/>
          <p:cNvGrpSpPr/>
          <p:nvPr/>
        </p:nvGrpSpPr>
        <p:grpSpPr>
          <a:xfrm>
            <a:off x="936098" y="516368"/>
            <a:ext cx="489224" cy="447572"/>
            <a:chOff x="936098" y="516368"/>
            <a:chExt cx="489224" cy="447572"/>
          </a:xfrm>
        </p:grpSpPr>
        <p:sp>
          <p:nvSpPr>
            <p:cNvPr id="2" name="SMARTInkShape-4345"/>
            <p:cNvSpPr/>
            <p:nvPr>
              <p:custDataLst>
                <p:tags r:id="rId85"/>
              </p:custDataLst>
            </p:nvPr>
          </p:nvSpPr>
          <p:spPr>
            <a:xfrm>
              <a:off x="1270862" y="516368"/>
              <a:ext cx="154460" cy="401642"/>
            </a:xfrm>
            <a:custGeom>
              <a:avLst/>
              <a:gdLst/>
              <a:ahLst/>
              <a:cxnLst/>
              <a:rect l="0" t="0" r="0" b="0"/>
              <a:pathLst>
                <a:path w="154460" h="401642">
                  <a:moveTo>
                    <a:pt x="5488" y="17032"/>
                  </a:moveTo>
                  <a:lnTo>
                    <a:pt x="5488" y="17032"/>
                  </a:lnTo>
                  <a:lnTo>
                    <a:pt x="431" y="11975"/>
                  </a:lnTo>
                  <a:lnTo>
                    <a:pt x="0" y="10486"/>
                  </a:lnTo>
                  <a:lnTo>
                    <a:pt x="771" y="9493"/>
                  </a:lnTo>
                  <a:lnTo>
                    <a:pt x="22192" y="1223"/>
                  </a:lnTo>
                  <a:lnTo>
                    <a:pt x="53006" y="0"/>
                  </a:lnTo>
                  <a:lnTo>
                    <a:pt x="95700" y="8533"/>
                  </a:lnTo>
                  <a:lnTo>
                    <a:pt x="103729" y="11366"/>
                  </a:lnTo>
                  <a:lnTo>
                    <a:pt x="118295" y="22980"/>
                  </a:lnTo>
                  <a:lnTo>
                    <a:pt x="125143" y="30523"/>
                  </a:lnTo>
                  <a:lnTo>
                    <a:pt x="128649" y="37667"/>
                  </a:lnTo>
                  <a:lnTo>
                    <a:pt x="129724" y="51251"/>
                  </a:lnTo>
                  <a:lnTo>
                    <a:pt x="119322" y="75854"/>
                  </a:lnTo>
                  <a:lnTo>
                    <a:pt x="108645" y="88331"/>
                  </a:lnTo>
                  <a:lnTo>
                    <a:pt x="61660" y="132574"/>
                  </a:lnTo>
                  <a:lnTo>
                    <a:pt x="26124" y="170691"/>
                  </a:lnTo>
                  <a:lnTo>
                    <a:pt x="18305" y="186033"/>
                  </a:lnTo>
                  <a:lnTo>
                    <a:pt x="17208" y="190024"/>
                  </a:lnTo>
                  <a:lnTo>
                    <a:pt x="19651" y="194802"/>
                  </a:lnTo>
                  <a:lnTo>
                    <a:pt x="37201" y="210580"/>
                  </a:lnTo>
                  <a:lnTo>
                    <a:pt x="58394" y="222429"/>
                  </a:lnTo>
                  <a:lnTo>
                    <a:pt x="99586" y="238736"/>
                  </a:lnTo>
                  <a:lnTo>
                    <a:pt x="134061" y="261657"/>
                  </a:lnTo>
                  <a:lnTo>
                    <a:pt x="145887" y="272510"/>
                  </a:lnTo>
                  <a:lnTo>
                    <a:pt x="152554" y="290033"/>
                  </a:lnTo>
                  <a:lnTo>
                    <a:pt x="154459" y="310874"/>
                  </a:lnTo>
                  <a:lnTo>
                    <a:pt x="151778" y="330720"/>
                  </a:lnTo>
                  <a:lnTo>
                    <a:pt x="144236" y="347302"/>
                  </a:lnTo>
                  <a:lnTo>
                    <a:pt x="132771" y="361727"/>
                  </a:lnTo>
                  <a:lnTo>
                    <a:pt x="100527" y="389619"/>
                  </a:lnTo>
                  <a:lnTo>
                    <a:pt x="73747" y="400596"/>
                  </a:lnTo>
                  <a:lnTo>
                    <a:pt x="53817" y="401641"/>
                  </a:lnTo>
                  <a:lnTo>
                    <a:pt x="36493" y="398578"/>
                  </a:lnTo>
                  <a:lnTo>
                    <a:pt x="20789" y="390903"/>
                  </a:lnTo>
                  <a:lnTo>
                    <a:pt x="5488" y="378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346"/>
            <p:cNvSpPr/>
            <p:nvPr>
              <p:custDataLst>
                <p:tags r:id="rId86"/>
              </p:custDataLst>
            </p:nvPr>
          </p:nvSpPr>
          <p:spPr>
            <a:xfrm>
              <a:off x="936098" y="704850"/>
              <a:ext cx="187853" cy="47626"/>
            </a:xfrm>
            <a:custGeom>
              <a:avLst/>
              <a:gdLst/>
              <a:ahLst/>
              <a:cxnLst/>
              <a:rect l="0" t="0" r="0" b="0"/>
              <a:pathLst>
                <a:path w="187853" h="47626">
                  <a:moveTo>
                    <a:pt x="16402" y="47625"/>
                  </a:moveTo>
                  <a:lnTo>
                    <a:pt x="16402" y="47625"/>
                  </a:lnTo>
                  <a:lnTo>
                    <a:pt x="0" y="47625"/>
                  </a:lnTo>
                  <a:lnTo>
                    <a:pt x="3193" y="47625"/>
                  </a:lnTo>
                  <a:lnTo>
                    <a:pt x="47817" y="31378"/>
                  </a:lnTo>
                  <a:lnTo>
                    <a:pt x="88146" y="21799"/>
                  </a:lnTo>
                  <a:lnTo>
                    <a:pt x="130311" y="12866"/>
                  </a:lnTo>
                  <a:lnTo>
                    <a:pt x="1878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347"/>
            <p:cNvSpPr/>
            <p:nvPr>
              <p:custDataLst>
                <p:tags r:id="rId87"/>
              </p:custDataLst>
            </p:nvPr>
          </p:nvSpPr>
          <p:spPr>
            <a:xfrm>
              <a:off x="952500" y="535889"/>
              <a:ext cx="161414" cy="428051"/>
            </a:xfrm>
            <a:custGeom>
              <a:avLst/>
              <a:gdLst/>
              <a:ahLst/>
              <a:cxnLst/>
              <a:rect l="0" t="0" r="0" b="0"/>
              <a:pathLst>
                <a:path w="161414" h="428051">
                  <a:moveTo>
                    <a:pt x="0" y="359461"/>
                  </a:moveTo>
                  <a:lnTo>
                    <a:pt x="0" y="359461"/>
                  </a:lnTo>
                  <a:lnTo>
                    <a:pt x="10361" y="322733"/>
                  </a:lnTo>
                  <a:lnTo>
                    <a:pt x="16476" y="283668"/>
                  </a:lnTo>
                  <a:lnTo>
                    <a:pt x="21109" y="245282"/>
                  </a:lnTo>
                  <a:lnTo>
                    <a:pt x="29185" y="207097"/>
                  </a:lnTo>
                  <a:lnTo>
                    <a:pt x="35459" y="168972"/>
                  </a:lnTo>
                  <a:lnTo>
                    <a:pt x="42635" y="123220"/>
                  </a:lnTo>
                  <a:lnTo>
                    <a:pt x="54244" y="83608"/>
                  </a:lnTo>
                  <a:lnTo>
                    <a:pt x="69885" y="40716"/>
                  </a:lnTo>
                  <a:lnTo>
                    <a:pt x="85168" y="0"/>
                  </a:lnTo>
                  <a:lnTo>
                    <a:pt x="101939" y="46397"/>
                  </a:lnTo>
                  <a:lnTo>
                    <a:pt x="111545" y="89130"/>
                  </a:lnTo>
                  <a:lnTo>
                    <a:pt x="116306" y="126963"/>
                  </a:lnTo>
                  <a:lnTo>
                    <a:pt x="121597" y="166748"/>
                  </a:lnTo>
                  <a:lnTo>
                    <a:pt x="125987" y="210286"/>
                  </a:lnTo>
                  <a:lnTo>
                    <a:pt x="136952" y="253441"/>
                  </a:lnTo>
                  <a:lnTo>
                    <a:pt x="141120" y="287949"/>
                  </a:lnTo>
                  <a:lnTo>
                    <a:pt x="142355" y="330041"/>
                  </a:lnTo>
                  <a:lnTo>
                    <a:pt x="147777" y="370970"/>
                  </a:lnTo>
                  <a:lnTo>
                    <a:pt x="158033" y="413005"/>
                  </a:lnTo>
                  <a:lnTo>
                    <a:pt x="160772" y="427419"/>
                  </a:lnTo>
                  <a:lnTo>
                    <a:pt x="161156" y="428050"/>
                  </a:lnTo>
                  <a:lnTo>
                    <a:pt x="161413" y="427412"/>
                  </a:lnTo>
                  <a:lnTo>
                    <a:pt x="152400" y="407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013"/>
          <p:cNvGrpSpPr/>
          <p:nvPr/>
        </p:nvGrpSpPr>
        <p:grpSpPr>
          <a:xfrm>
            <a:off x="676275" y="458573"/>
            <a:ext cx="2320064" cy="798728"/>
            <a:chOff x="676275" y="458573"/>
            <a:chExt cx="2320064" cy="798728"/>
          </a:xfrm>
        </p:grpSpPr>
        <p:sp>
          <p:nvSpPr>
            <p:cNvPr id="6" name="SMARTInkShape-4348"/>
            <p:cNvSpPr/>
            <p:nvPr>
              <p:custDataLst>
                <p:tags r:id="rId75"/>
              </p:custDataLst>
            </p:nvPr>
          </p:nvSpPr>
          <p:spPr>
            <a:xfrm>
              <a:off x="2990850" y="781050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5488" y="21734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349"/>
            <p:cNvSpPr/>
            <p:nvPr>
              <p:custDataLst>
                <p:tags r:id="rId76"/>
              </p:custDataLst>
            </p:nvPr>
          </p:nvSpPr>
          <p:spPr>
            <a:xfrm>
              <a:off x="2971800" y="5905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1905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350"/>
            <p:cNvSpPr/>
            <p:nvPr>
              <p:custDataLst>
                <p:tags r:id="rId77"/>
              </p:custDataLst>
            </p:nvPr>
          </p:nvSpPr>
          <p:spPr>
            <a:xfrm>
              <a:off x="981075" y="981075"/>
              <a:ext cx="1581151" cy="276226"/>
            </a:xfrm>
            <a:custGeom>
              <a:avLst/>
              <a:gdLst/>
              <a:ahLst/>
              <a:cxnLst/>
              <a:rect l="0" t="0" r="0" b="0"/>
              <a:pathLst>
                <a:path w="1581151" h="276226">
                  <a:moveTo>
                    <a:pt x="0" y="276225"/>
                  </a:moveTo>
                  <a:lnTo>
                    <a:pt x="0" y="276225"/>
                  </a:lnTo>
                  <a:lnTo>
                    <a:pt x="41684" y="276225"/>
                  </a:lnTo>
                  <a:lnTo>
                    <a:pt x="79496" y="271169"/>
                  </a:lnTo>
                  <a:lnTo>
                    <a:pt x="122567" y="262968"/>
                  </a:lnTo>
                  <a:lnTo>
                    <a:pt x="156074" y="256927"/>
                  </a:lnTo>
                  <a:lnTo>
                    <a:pt x="192133" y="249657"/>
                  </a:lnTo>
                  <a:lnTo>
                    <a:pt x="229326" y="239369"/>
                  </a:lnTo>
                  <a:lnTo>
                    <a:pt x="272667" y="230564"/>
                  </a:lnTo>
                  <a:lnTo>
                    <a:pt x="320152" y="222065"/>
                  </a:lnTo>
                  <a:lnTo>
                    <a:pt x="344668" y="216835"/>
                  </a:lnTo>
                  <a:lnTo>
                    <a:pt x="369479" y="211232"/>
                  </a:lnTo>
                  <a:lnTo>
                    <a:pt x="395544" y="205379"/>
                  </a:lnTo>
                  <a:lnTo>
                    <a:pt x="422446" y="199361"/>
                  </a:lnTo>
                  <a:lnTo>
                    <a:pt x="449906" y="193232"/>
                  </a:lnTo>
                  <a:lnTo>
                    <a:pt x="477737" y="188088"/>
                  </a:lnTo>
                  <a:lnTo>
                    <a:pt x="505816" y="183601"/>
                  </a:lnTo>
                  <a:lnTo>
                    <a:pt x="534061" y="179551"/>
                  </a:lnTo>
                  <a:lnTo>
                    <a:pt x="562416" y="174734"/>
                  </a:lnTo>
                  <a:lnTo>
                    <a:pt x="590843" y="169406"/>
                  </a:lnTo>
                  <a:lnTo>
                    <a:pt x="619321" y="163737"/>
                  </a:lnTo>
                  <a:lnTo>
                    <a:pt x="648889" y="158900"/>
                  </a:lnTo>
                  <a:lnTo>
                    <a:pt x="679184" y="154617"/>
                  </a:lnTo>
                  <a:lnTo>
                    <a:pt x="709965" y="150703"/>
                  </a:lnTo>
                  <a:lnTo>
                    <a:pt x="740010" y="145977"/>
                  </a:lnTo>
                  <a:lnTo>
                    <a:pt x="769565" y="140710"/>
                  </a:lnTo>
                  <a:lnTo>
                    <a:pt x="798793" y="135081"/>
                  </a:lnTo>
                  <a:lnTo>
                    <a:pt x="828862" y="130271"/>
                  </a:lnTo>
                  <a:lnTo>
                    <a:pt x="859492" y="126006"/>
                  </a:lnTo>
                  <a:lnTo>
                    <a:pt x="890494" y="122104"/>
                  </a:lnTo>
                  <a:lnTo>
                    <a:pt x="919630" y="118444"/>
                  </a:lnTo>
                  <a:lnTo>
                    <a:pt x="947520" y="114946"/>
                  </a:lnTo>
                  <a:lnTo>
                    <a:pt x="974580" y="111556"/>
                  </a:lnTo>
                  <a:lnTo>
                    <a:pt x="1002145" y="108237"/>
                  </a:lnTo>
                  <a:lnTo>
                    <a:pt x="1030047" y="104966"/>
                  </a:lnTo>
                  <a:lnTo>
                    <a:pt x="1058173" y="101728"/>
                  </a:lnTo>
                  <a:lnTo>
                    <a:pt x="1085390" y="98510"/>
                  </a:lnTo>
                  <a:lnTo>
                    <a:pt x="1112002" y="95307"/>
                  </a:lnTo>
                  <a:lnTo>
                    <a:pt x="1138210" y="92113"/>
                  </a:lnTo>
                  <a:lnTo>
                    <a:pt x="1163090" y="88925"/>
                  </a:lnTo>
                  <a:lnTo>
                    <a:pt x="1210490" y="82561"/>
                  </a:lnTo>
                  <a:lnTo>
                    <a:pt x="1256251" y="76205"/>
                  </a:lnTo>
                  <a:lnTo>
                    <a:pt x="1300225" y="69852"/>
                  </a:lnTo>
                  <a:lnTo>
                    <a:pt x="1340936" y="63501"/>
                  </a:lnTo>
                  <a:lnTo>
                    <a:pt x="1377374" y="57151"/>
                  </a:lnTo>
                  <a:lnTo>
                    <a:pt x="1424816" y="47625"/>
                  </a:lnTo>
                  <a:lnTo>
                    <a:pt x="1462862" y="38100"/>
                  </a:lnTo>
                  <a:lnTo>
                    <a:pt x="1509219" y="25400"/>
                  </a:lnTo>
                  <a:lnTo>
                    <a:pt x="1581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351"/>
            <p:cNvSpPr/>
            <p:nvPr>
              <p:custDataLst>
                <p:tags r:id="rId78"/>
              </p:custDataLst>
            </p:nvPr>
          </p:nvSpPr>
          <p:spPr>
            <a:xfrm>
              <a:off x="676275" y="895350"/>
              <a:ext cx="1857376" cy="257176"/>
            </a:xfrm>
            <a:custGeom>
              <a:avLst/>
              <a:gdLst/>
              <a:ahLst/>
              <a:cxnLst/>
              <a:rect l="0" t="0" r="0" b="0"/>
              <a:pathLst>
                <a:path w="1857376" h="257176">
                  <a:moveTo>
                    <a:pt x="0" y="257175"/>
                  </a:moveTo>
                  <a:lnTo>
                    <a:pt x="0" y="257175"/>
                  </a:lnTo>
                  <a:lnTo>
                    <a:pt x="44829" y="243918"/>
                  </a:lnTo>
                  <a:lnTo>
                    <a:pt x="76721" y="237877"/>
                  </a:lnTo>
                  <a:lnTo>
                    <a:pt x="113473" y="231665"/>
                  </a:lnTo>
                  <a:lnTo>
                    <a:pt x="147446" y="225376"/>
                  </a:lnTo>
                  <a:lnTo>
                    <a:pt x="191267" y="220942"/>
                  </a:lnTo>
                  <a:lnTo>
                    <a:pt x="223649" y="217082"/>
                  </a:lnTo>
                  <a:lnTo>
                    <a:pt x="260266" y="211839"/>
                  </a:lnTo>
                  <a:lnTo>
                    <a:pt x="301235" y="205982"/>
                  </a:lnTo>
                  <a:lnTo>
                    <a:pt x="346960" y="199850"/>
                  </a:lnTo>
                  <a:lnTo>
                    <a:pt x="371007" y="196733"/>
                  </a:lnTo>
                  <a:lnTo>
                    <a:pt x="395504" y="193597"/>
                  </a:lnTo>
                  <a:lnTo>
                    <a:pt x="420303" y="190448"/>
                  </a:lnTo>
                  <a:lnTo>
                    <a:pt x="445302" y="187291"/>
                  </a:lnTo>
                  <a:lnTo>
                    <a:pt x="470435" y="183069"/>
                  </a:lnTo>
                  <a:lnTo>
                    <a:pt x="495656" y="178137"/>
                  </a:lnTo>
                  <a:lnTo>
                    <a:pt x="520938" y="172733"/>
                  </a:lnTo>
                  <a:lnTo>
                    <a:pt x="548375" y="168072"/>
                  </a:lnTo>
                  <a:lnTo>
                    <a:pt x="577250" y="163906"/>
                  </a:lnTo>
                  <a:lnTo>
                    <a:pt x="607083" y="160071"/>
                  </a:lnTo>
                  <a:lnTo>
                    <a:pt x="637556" y="156456"/>
                  </a:lnTo>
                  <a:lnTo>
                    <a:pt x="668454" y="152987"/>
                  </a:lnTo>
                  <a:lnTo>
                    <a:pt x="699636" y="149616"/>
                  </a:lnTo>
                  <a:lnTo>
                    <a:pt x="731007" y="146311"/>
                  </a:lnTo>
                  <a:lnTo>
                    <a:pt x="762505" y="143049"/>
                  </a:lnTo>
                  <a:lnTo>
                    <a:pt x="794087" y="139816"/>
                  </a:lnTo>
                  <a:lnTo>
                    <a:pt x="825724" y="135544"/>
                  </a:lnTo>
                  <a:lnTo>
                    <a:pt x="857400" y="130579"/>
                  </a:lnTo>
                  <a:lnTo>
                    <a:pt x="889100" y="125153"/>
                  </a:lnTo>
                  <a:lnTo>
                    <a:pt x="922933" y="120477"/>
                  </a:lnTo>
                  <a:lnTo>
                    <a:pt x="958189" y="116301"/>
                  </a:lnTo>
                  <a:lnTo>
                    <a:pt x="994393" y="112459"/>
                  </a:lnTo>
                  <a:lnTo>
                    <a:pt x="1029112" y="108839"/>
                  </a:lnTo>
                  <a:lnTo>
                    <a:pt x="1062841" y="105368"/>
                  </a:lnTo>
                  <a:lnTo>
                    <a:pt x="1095911" y="101995"/>
                  </a:lnTo>
                  <a:lnTo>
                    <a:pt x="1128540" y="97630"/>
                  </a:lnTo>
                  <a:lnTo>
                    <a:pt x="1160877" y="92603"/>
                  </a:lnTo>
                  <a:lnTo>
                    <a:pt x="1193018" y="87135"/>
                  </a:lnTo>
                  <a:lnTo>
                    <a:pt x="1223970" y="82432"/>
                  </a:lnTo>
                  <a:lnTo>
                    <a:pt x="1254130" y="78238"/>
                  </a:lnTo>
                  <a:lnTo>
                    <a:pt x="1283762" y="74384"/>
                  </a:lnTo>
                  <a:lnTo>
                    <a:pt x="1313041" y="70756"/>
                  </a:lnTo>
                  <a:lnTo>
                    <a:pt x="1342086" y="67279"/>
                  </a:lnTo>
                  <a:lnTo>
                    <a:pt x="1370974" y="63902"/>
                  </a:lnTo>
                  <a:lnTo>
                    <a:pt x="1399757" y="60593"/>
                  </a:lnTo>
                  <a:lnTo>
                    <a:pt x="1428472" y="57329"/>
                  </a:lnTo>
                  <a:lnTo>
                    <a:pt x="1457139" y="54094"/>
                  </a:lnTo>
                  <a:lnTo>
                    <a:pt x="1484718" y="50879"/>
                  </a:lnTo>
                  <a:lnTo>
                    <a:pt x="1511570" y="47678"/>
                  </a:lnTo>
                  <a:lnTo>
                    <a:pt x="1537938" y="44485"/>
                  </a:lnTo>
                  <a:lnTo>
                    <a:pt x="1562926" y="42357"/>
                  </a:lnTo>
                  <a:lnTo>
                    <a:pt x="1610445" y="39992"/>
                  </a:lnTo>
                  <a:lnTo>
                    <a:pt x="1650614" y="36119"/>
                  </a:lnTo>
                  <a:lnTo>
                    <a:pt x="1686106" y="30870"/>
                  </a:lnTo>
                  <a:lnTo>
                    <a:pt x="1719519" y="25009"/>
                  </a:lnTo>
                  <a:lnTo>
                    <a:pt x="1752009" y="21698"/>
                  </a:lnTo>
                  <a:lnTo>
                    <a:pt x="1794406" y="17012"/>
                  </a:lnTo>
                  <a:lnTo>
                    <a:pt x="1839479" y="9453"/>
                  </a:lnTo>
                  <a:lnTo>
                    <a:pt x="1856776" y="3271"/>
                  </a:lnTo>
                  <a:lnTo>
                    <a:pt x="1857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352"/>
            <p:cNvSpPr/>
            <p:nvPr>
              <p:custDataLst>
                <p:tags r:id="rId79"/>
              </p:custDataLst>
            </p:nvPr>
          </p:nvSpPr>
          <p:spPr>
            <a:xfrm>
              <a:off x="2552700" y="545551"/>
              <a:ext cx="257176" cy="25950"/>
            </a:xfrm>
            <a:custGeom>
              <a:avLst/>
              <a:gdLst/>
              <a:ahLst/>
              <a:cxnLst/>
              <a:rect l="0" t="0" r="0" b="0"/>
              <a:pathLst>
                <a:path w="257176" h="25950">
                  <a:moveTo>
                    <a:pt x="0" y="25949"/>
                  </a:moveTo>
                  <a:lnTo>
                    <a:pt x="0" y="25949"/>
                  </a:lnTo>
                  <a:lnTo>
                    <a:pt x="5056" y="20892"/>
                  </a:lnTo>
                  <a:lnTo>
                    <a:pt x="13183" y="18410"/>
                  </a:lnTo>
                  <a:lnTo>
                    <a:pt x="55907" y="9081"/>
                  </a:lnTo>
                  <a:lnTo>
                    <a:pt x="100649" y="0"/>
                  </a:lnTo>
                  <a:lnTo>
                    <a:pt x="138830" y="974"/>
                  </a:lnTo>
                  <a:lnTo>
                    <a:pt x="175896" y="5144"/>
                  </a:lnTo>
                  <a:lnTo>
                    <a:pt x="217570" y="6379"/>
                  </a:lnTo>
                  <a:lnTo>
                    <a:pt x="257175" y="6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353"/>
            <p:cNvSpPr/>
            <p:nvPr>
              <p:custDataLst>
                <p:tags r:id="rId80"/>
              </p:custDataLst>
            </p:nvPr>
          </p:nvSpPr>
          <p:spPr>
            <a:xfrm>
              <a:off x="2629096" y="458573"/>
              <a:ext cx="126772" cy="351053"/>
            </a:xfrm>
            <a:custGeom>
              <a:avLst/>
              <a:gdLst/>
              <a:ahLst/>
              <a:cxnLst/>
              <a:rect l="0" t="0" r="0" b="0"/>
              <a:pathLst>
                <a:path w="126772" h="351053">
                  <a:moveTo>
                    <a:pt x="47429" y="27202"/>
                  </a:moveTo>
                  <a:lnTo>
                    <a:pt x="47429" y="27202"/>
                  </a:lnTo>
                  <a:lnTo>
                    <a:pt x="47429" y="687"/>
                  </a:lnTo>
                  <a:lnTo>
                    <a:pt x="46371" y="0"/>
                  </a:lnTo>
                  <a:lnTo>
                    <a:pt x="37068" y="21711"/>
                  </a:lnTo>
                  <a:lnTo>
                    <a:pt x="25039" y="66687"/>
                  </a:lnTo>
                  <a:lnTo>
                    <a:pt x="13530" y="106890"/>
                  </a:lnTo>
                  <a:lnTo>
                    <a:pt x="9516" y="145475"/>
                  </a:lnTo>
                  <a:lnTo>
                    <a:pt x="2036" y="190853"/>
                  </a:lnTo>
                  <a:lnTo>
                    <a:pt x="465" y="227738"/>
                  </a:lnTo>
                  <a:lnTo>
                    <a:pt x="0" y="265479"/>
                  </a:lnTo>
                  <a:lnTo>
                    <a:pt x="2008" y="288678"/>
                  </a:lnTo>
                  <a:lnTo>
                    <a:pt x="9956" y="306044"/>
                  </a:lnTo>
                  <a:lnTo>
                    <a:pt x="15039" y="310463"/>
                  </a:lnTo>
                  <a:lnTo>
                    <a:pt x="20544" y="312351"/>
                  </a:lnTo>
                  <a:lnTo>
                    <a:pt x="26330" y="312551"/>
                  </a:lnTo>
                  <a:lnTo>
                    <a:pt x="38405" y="307129"/>
                  </a:lnTo>
                  <a:lnTo>
                    <a:pt x="58346" y="291458"/>
                  </a:lnTo>
                  <a:lnTo>
                    <a:pt x="84079" y="245226"/>
                  </a:lnTo>
                  <a:lnTo>
                    <a:pt x="101148" y="204158"/>
                  </a:lnTo>
                  <a:lnTo>
                    <a:pt x="102291" y="199148"/>
                  </a:lnTo>
                  <a:lnTo>
                    <a:pt x="100937" y="195807"/>
                  </a:lnTo>
                  <a:lnTo>
                    <a:pt x="97918" y="193581"/>
                  </a:lnTo>
                  <a:lnTo>
                    <a:pt x="93788" y="192096"/>
                  </a:lnTo>
                  <a:lnTo>
                    <a:pt x="89977" y="192165"/>
                  </a:lnTo>
                  <a:lnTo>
                    <a:pt x="82920" y="195063"/>
                  </a:lnTo>
                  <a:lnTo>
                    <a:pt x="80615" y="198376"/>
                  </a:lnTo>
                  <a:lnTo>
                    <a:pt x="78053" y="207702"/>
                  </a:lnTo>
                  <a:lnTo>
                    <a:pt x="77467" y="238540"/>
                  </a:lnTo>
                  <a:lnTo>
                    <a:pt x="89268" y="278027"/>
                  </a:lnTo>
                  <a:lnTo>
                    <a:pt x="105687" y="308248"/>
                  </a:lnTo>
                  <a:lnTo>
                    <a:pt x="125141" y="332366"/>
                  </a:lnTo>
                  <a:lnTo>
                    <a:pt x="126754" y="336478"/>
                  </a:lnTo>
                  <a:lnTo>
                    <a:pt x="126771" y="340278"/>
                  </a:lnTo>
                  <a:lnTo>
                    <a:pt x="125723" y="343869"/>
                  </a:lnTo>
                  <a:lnTo>
                    <a:pt x="121850" y="346264"/>
                  </a:lnTo>
                  <a:lnTo>
                    <a:pt x="95054" y="3510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354"/>
            <p:cNvSpPr/>
            <p:nvPr>
              <p:custDataLst>
                <p:tags r:id="rId81"/>
              </p:custDataLst>
            </p:nvPr>
          </p:nvSpPr>
          <p:spPr>
            <a:xfrm>
              <a:off x="2391771" y="652168"/>
              <a:ext cx="151405" cy="140299"/>
            </a:xfrm>
            <a:custGeom>
              <a:avLst/>
              <a:gdLst/>
              <a:ahLst/>
              <a:cxnLst/>
              <a:rect l="0" t="0" r="0" b="0"/>
              <a:pathLst>
                <a:path w="151405" h="140299">
                  <a:moveTo>
                    <a:pt x="103779" y="5057"/>
                  </a:moveTo>
                  <a:lnTo>
                    <a:pt x="103779" y="5057"/>
                  </a:lnTo>
                  <a:lnTo>
                    <a:pt x="86445" y="5057"/>
                  </a:lnTo>
                  <a:lnTo>
                    <a:pt x="75125" y="0"/>
                  </a:lnTo>
                  <a:lnTo>
                    <a:pt x="64233" y="340"/>
                  </a:lnTo>
                  <a:lnTo>
                    <a:pt x="52336" y="5077"/>
                  </a:lnTo>
                  <a:lnTo>
                    <a:pt x="34797" y="19644"/>
                  </a:lnTo>
                  <a:lnTo>
                    <a:pt x="6571" y="61510"/>
                  </a:lnTo>
                  <a:lnTo>
                    <a:pt x="2367" y="71775"/>
                  </a:lnTo>
                  <a:lnTo>
                    <a:pt x="0" y="93617"/>
                  </a:lnTo>
                  <a:lnTo>
                    <a:pt x="4356" y="120197"/>
                  </a:lnTo>
                  <a:lnTo>
                    <a:pt x="12349" y="138068"/>
                  </a:lnTo>
                  <a:lnTo>
                    <a:pt x="17426" y="140298"/>
                  </a:lnTo>
                  <a:lnTo>
                    <a:pt x="31533" y="139953"/>
                  </a:lnTo>
                  <a:lnTo>
                    <a:pt x="52269" y="133809"/>
                  </a:lnTo>
                  <a:lnTo>
                    <a:pt x="65364" y="122605"/>
                  </a:lnTo>
                  <a:lnTo>
                    <a:pt x="96853" y="75097"/>
                  </a:lnTo>
                  <a:lnTo>
                    <a:pt x="110406" y="38465"/>
                  </a:lnTo>
                  <a:lnTo>
                    <a:pt x="111372" y="33679"/>
                  </a:lnTo>
                  <a:lnTo>
                    <a:pt x="113074" y="30488"/>
                  </a:lnTo>
                  <a:lnTo>
                    <a:pt x="115267" y="28361"/>
                  </a:lnTo>
                  <a:lnTo>
                    <a:pt x="117788" y="26943"/>
                  </a:lnTo>
                  <a:lnTo>
                    <a:pt x="119469" y="27056"/>
                  </a:lnTo>
                  <a:lnTo>
                    <a:pt x="120588" y="28190"/>
                  </a:lnTo>
                  <a:lnTo>
                    <a:pt x="121335" y="30004"/>
                  </a:lnTo>
                  <a:lnTo>
                    <a:pt x="122742" y="74555"/>
                  </a:lnTo>
                  <a:lnTo>
                    <a:pt x="122818" y="106611"/>
                  </a:lnTo>
                  <a:lnTo>
                    <a:pt x="123880" y="110859"/>
                  </a:lnTo>
                  <a:lnTo>
                    <a:pt x="125646" y="113692"/>
                  </a:lnTo>
                  <a:lnTo>
                    <a:pt x="127882" y="115580"/>
                  </a:lnTo>
                  <a:lnTo>
                    <a:pt x="131490" y="115781"/>
                  </a:lnTo>
                  <a:lnTo>
                    <a:pt x="151404" y="109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355"/>
            <p:cNvSpPr/>
            <p:nvPr>
              <p:custDataLst>
                <p:tags r:id="rId82"/>
              </p:custDataLst>
            </p:nvPr>
          </p:nvSpPr>
          <p:spPr>
            <a:xfrm>
              <a:off x="2224245" y="666750"/>
              <a:ext cx="195106" cy="19051"/>
            </a:xfrm>
            <a:custGeom>
              <a:avLst/>
              <a:gdLst/>
              <a:ahLst/>
              <a:cxnLst/>
              <a:rect l="0" t="0" r="0" b="0"/>
              <a:pathLst>
                <a:path w="195106" h="19051">
                  <a:moveTo>
                    <a:pt x="14130" y="19050"/>
                  </a:moveTo>
                  <a:lnTo>
                    <a:pt x="14130" y="19050"/>
                  </a:lnTo>
                  <a:lnTo>
                    <a:pt x="0" y="19050"/>
                  </a:lnTo>
                  <a:lnTo>
                    <a:pt x="1853" y="19050"/>
                  </a:lnTo>
                  <a:lnTo>
                    <a:pt x="25893" y="8689"/>
                  </a:lnTo>
                  <a:lnTo>
                    <a:pt x="62418" y="2574"/>
                  </a:lnTo>
                  <a:lnTo>
                    <a:pt x="100051" y="763"/>
                  </a:lnTo>
                  <a:lnTo>
                    <a:pt x="140581" y="151"/>
                  </a:lnTo>
                  <a:lnTo>
                    <a:pt x="1951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356"/>
            <p:cNvSpPr/>
            <p:nvPr>
              <p:custDataLst>
                <p:tags r:id="rId83"/>
              </p:custDataLst>
            </p:nvPr>
          </p:nvSpPr>
          <p:spPr>
            <a:xfrm>
              <a:off x="2299994" y="517390"/>
              <a:ext cx="52682" cy="323702"/>
            </a:xfrm>
            <a:custGeom>
              <a:avLst/>
              <a:gdLst/>
              <a:ahLst/>
              <a:cxnLst/>
              <a:rect l="0" t="0" r="0" b="0"/>
              <a:pathLst>
                <a:path w="52682" h="323702">
                  <a:moveTo>
                    <a:pt x="14581" y="25535"/>
                  </a:moveTo>
                  <a:lnTo>
                    <a:pt x="14581" y="25535"/>
                  </a:lnTo>
                  <a:lnTo>
                    <a:pt x="14581" y="7221"/>
                  </a:lnTo>
                  <a:lnTo>
                    <a:pt x="13523" y="3801"/>
                  </a:lnTo>
                  <a:lnTo>
                    <a:pt x="11759" y="1520"/>
                  </a:lnTo>
                  <a:lnTo>
                    <a:pt x="9525" y="0"/>
                  </a:lnTo>
                  <a:lnTo>
                    <a:pt x="8035" y="1103"/>
                  </a:lnTo>
                  <a:lnTo>
                    <a:pt x="6380" y="7974"/>
                  </a:lnTo>
                  <a:lnTo>
                    <a:pt x="5230" y="51680"/>
                  </a:lnTo>
                  <a:lnTo>
                    <a:pt x="5108" y="91490"/>
                  </a:lnTo>
                  <a:lnTo>
                    <a:pt x="5066" y="132755"/>
                  </a:lnTo>
                  <a:lnTo>
                    <a:pt x="5059" y="174779"/>
                  </a:lnTo>
                  <a:lnTo>
                    <a:pt x="5057" y="217334"/>
                  </a:lnTo>
                  <a:lnTo>
                    <a:pt x="0" y="256754"/>
                  </a:lnTo>
                  <a:lnTo>
                    <a:pt x="339" y="276819"/>
                  </a:lnTo>
                  <a:lnTo>
                    <a:pt x="6552" y="312626"/>
                  </a:lnTo>
                  <a:lnTo>
                    <a:pt x="14893" y="321759"/>
                  </a:lnTo>
                  <a:lnTo>
                    <a:pt x="19022" y="323559"/>
                  </a:lnTo>
                  <a:lnTo>
                    <a:pt x="22834" y="323701"/>
                  </a:lnTo>
                  <a:lnTo>
                    <a:pt x="26433" y="322737"/>
                  </a:lnTo>
                  <a:lnTo>
                    <a:pt x="41611" y="311268"/>
                  </a:lnTo>
                  <a:lnTo>
                    <a:pt x="52681" y="2731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357"/>
            <p:cNvSpPr/>
            <p:nvPr>
              <p:custDataLst>
                <p:tags r:id="rId84"/>
              </p:custDataLst>
            </p:nvPr>
          </p:nvSpPr>
          <p:spPr>
            <a:xfrm>
              <a:off x="2120192" y="639615"/>
              <a:ext cx="64778" cy="225001"/>
            </a:xfrm>
            <a:custGeom>
              <a:avLst/>
              <a:gdLst/>
              <a:ahLst/>
              <a:cxnLst/>
              <a:rect l="0" t="0" r="0" b="0"/>
              <a:pathLst>
                <a:path w="64778" h="225001">
                  <a:moveTo>
                    <a:pt x="51508" y="17610"/>
                  </a:moveTo>
                  <a:lnTo>
                    <a:pt x="51508" y="17610"/>
                  </a:lnTo>
                  <a:lnTo>
                    <a:pt x="51508" y="9409"/>
                  </a:lnTo>
                  <a:lnTo>
                    <a:pt x="46452" y="3421"/>
                  </a:lnTo>
                  <a:lnTo>
                    <a:pt x="41147" y="720"/>
                  </a:lnTo>
                  <a:lnTo>
                    <a:pt x="38250" y="0"/>
                  </a:lnTo>
                  <a:lnTo>
                    <a:pt x="35261" y="578"/>
                  </a:lnTo>
                  <a:lnTo>
                    <a:pt x="25998" y="6449"/>
                  </a:lnTo>
                  <a:lnTo>
                    <a:pt x="16550" y="15949"/>
                  </a:lnTo>
                  <a:lnTo>
                    <a:pt x="704" y="48684"/>
                  </a:lnTo>
                  <a:lnTo>
                    <a:pt x="0" y="63523"/>
                  </a:lnTo>
                  <a:lnTo>
                    <a:pt x="8172" y="95353"/>
                  </a:lnTo>
                  <a:lnTo>
                    <a:pt x="32503" y="137783"/>
                  </a:lnTo>
                  <a:lnTo>
                    <a:pt x="57165" y="174480"/>
                  </a:lnTo>
                  <a:lnTo>
                    <a:pt x="63900" y="191047"/>
                  </a:lnTo>
                  <a:lnTo>
                    <a:pt x="64777" y="203349"/>
                  </a:lnTo>
                  <a:lnTo>
                    <a:pt x="63529" y="208111"/>
                  </a:lnTo>
                  <a:lnTo>
                    <a:pt x="56498" y="216224"/>
                  </a:lnTo>
                  <a:lnTo>
                    <a:pt x="47376" y="222300"/>
                  </a:lnTo>
                  <a:lnTo>
                    <a:pt x="39794" y="225000"/>
                  </a:lnTo>
                  <a:lnTo>
                    <a:pt x="30074" y="223378"/>
                  </a:lnTo>
                  <a:lnTo>
                    <a:pt x="24518" y="221464"/>
                  </a:lnTo>
                  <a:lnTo>
                    <a:pt x="20815" y="215954"/>
                  </a:lnTo>
                  <a:lnTo>
                    <a:pt x="16700" y="198544"/>
                  </a:lnTo>
                  <a:lnTo>
                    <a:pt x="22933" y="170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14"/>
          <p:cNvGrpSpPr/>
          <p:nvPr/>
        </p:nvGrpSpPr>
        <p:grpSpPr>
          <a:xfrm>
            <a:off x="2219325" y="1599476"/>
            <a:ext cx="800101" cy="177964"/>
            <a:chOff x="2219325" y="1599476"/>
            <a:chExt cx="800101" cy="177964"/>
          </a:xfrm>
        </p:grpSpPr>
        <p:sp>
          <p:nvSpPr>
            <p:cNvPr id="17" name="SMARTInkShape-4358"/>
            <p:cNvSpPr/>
            <p:nvPr>
              <p:custDataLst>
                <p:tags r:id="rId71"/>
              </p:custDataLst>
            </p:nvPr>
          </p:nvSpPr>
          <p:spPr>
            <a:xfrm>
              <a:off x="2727036" y="1599476"/>
              <a:ext cx="292390" cy="118610"/>
            </a:xfrm>
            <a:custGeom>
              <a:avLst/>
              <a:gdLst/>
              <a:ahLst/>
              <a:cxnLst/>
              <a:rect l="0" t="0" r="0" b="0"/>
              <a:pathLst>
                <a:path w="292390" h="118610">
                  <a:moveTo>
                    <a:pt x="92364" y="57874"/>
                  </a:moveTo>
                  <a:lnTo>
                    <a:pt x="92364" y="57874"/>
                  </a:lnTo>
                  <a:lnTo>
                    <a:pt x="92364" y="47761"/>
                  </a:lnTo>
                  <a:lnTo>
                    <a:pt x="86720" y="37151"/>
                  </a:lnTo>
                  <a:lnTo>
                    <a:pt x="82251" y="31359"/>
                  </a:lnTo>
                  <a:lnTo>
                    <a:pt x="68820" y="24923"/>
                  </a:lnTo>
                  <a:lnTo>
                    <a:pt x="44439" y="20791"/>
                  </a:lnTo>
                  <a:lnTo>
                    <a:pt x="22778" y="30188"/>
                  </a:lnTo>
                  <a:lnTo>
                    <a:pt x="10990" y="40630"/>
                  </a:lnTo>
                  <a:lnTo>
                    <a:pt x="6364" y="46378"/>
                  </a:lnTo>
                  <a:lnTo>
                    <a:pt x="1225" y="61232"/>
                  </a:lnTo>
                  <a:lnTo>
                    <a:pt x="0" y="77358"/>
                  </a:lnTo>
                  <a:lnTo>
                    <a:pt x="5260" y="97279"/>
                  </a:lnTo>
                  <a:lnTo>
                    <a:pt x="10612" y="106432"/>
                  </a:lnTo>
                  <a:lnTo>
                    <a:pt x="24632" y="117535"/>
                  </a:lnTo>
                  <a:lnTo>
                    <a:pt x="38978" y="118609"/>
                  </a:lnTo>
                  <a:lnTo>
                    <a:pt x="54878" y="114501"/>
                  </a:lnTo>
                  <a:lnTo>
                    <a:pt x="69001" y="105619"/>
                  </a:lnTo>
                  <a:lnTo>
                    <a:pt x="83795" y="88719"/>
                  </a:lnTo>
                  <a:lnTo>
                    <a:pt x="91612" y="69759"/>
                  </a:lnTo>
                  <a:lnTo>
                    <a:pt x="92921" y="70030"/>
                  </a:lnTo>
                  <a:lnTo>
                    <a:pt x="97197" y="73155"/>
                  </a:lnTo>
                  <a:lnTo>
                    <a:pt x="99804" y="78071"/>
                  </a:lnTo>
                  <a:lnTo>
                    <a:pt x="106533" y="94907"/>
                  </a:lnTo>
                  <a:lnTo>
                    <a:pt x="110277" y="98438"/>
                  </a:lnTo>
                  <a:lnTo>
                    <a:pt x="120081" y="102361"/>
                  </a:lnTo>
                  <a:lnTo>
                    <a:pt x="137501" y="104569"/>
                  </a:lnTo>
                  <a:lnTo>
                    <a:pt x="142563" y="102762"/>
                  </a:lnTo>
                  <a:lnTo>
                    <a:pt x="161717" y="83959"/>
                  </a:lnTo>
                  <a:lnTo>
                    <a:pt x="171592" y="63839"/>
                  </a:lnTo>
                  <a:lnTo>
                    <a:pt x="177920" y="22285"/>
                  </a:lnTo>
                  <a:lnTo>
                    <a:pt x="178014" y="23712"/>
                  </a:lnTo>
                  <a:lnTo>
                    <a:pt x="178087" y="67749"/>
                  </a:lnTo>
                  <a:lnTo>
                    <a:pt x="179146" y="80255"/>
                  </a:lnTo>
                  <a:lnTo>
                    <a:pt x="186289" y="101757"/>
                  </a:lnTo>
                  <a:lnTo>
                    <a:pt x="187790" y="103004"/>
                  </a:lnTo>
                  <a:lnTo>
                    <a:pt x="192278" y="104390"/>
                  </a:lnTo>
                  <a:lnTo>
                    <a:pt x="193898" y="102643"/>
                  </a:lnTo>
                  <a:lnTo>
                    <a:pt x="196179" y="90071"/>
                  </a:lnTo>
                  <a:lnTo>
                    <a:pt x="202069" y="50577"/>
                  </a:lnTo>
                  <a:lnTo>
                    <a:pt x="219518" y="4652"/>
                  </a:lnTo>
                  <a:lnTo>
                    <a:pt x="223700" y="1226"/>
                  </a:lnTo>
                  <a:lnTo>
                    <a:pt x="228605" y="0"/>
                  </a:lnTo>
                  <a:lnTo>
                    <a:pt x="233991" y="242"/>
                  </a:lnTo>
                  <a:lnTo>
                    <a:pt x="238641" y="2519"/>
                  </a:lnTo>
                  <a:lnTo>
                    <a:pt x="265868" y="32131"/>
                  </a:lnTo>
                  <a:lnTo>
                    <a:pt x="286305" y="74169"/>
                  </a:lnTo>
                  <a:lnTo>
                    <a:pt x="292389" y="105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359"/>
            <p:cNvSpPr/>
            <p:nvPr>
              <p:custDataLst>
                <p:tags r:id="rId72"/>
              </p:custDataLst>
            </p:nvPr>
          </p:nvSpPr>
          <p:spPr>
            <a:xfrm>
              <a:off x="2573281" y="1602228"/>
              <a:ext cx="160395" cy="157988"/>
            </a:xfrm>
            <a:custGeom>
              <a:avLst/>
              <a:gdLst/>
              <a:ahLst/>
              <a:cxnLst/>
              <a:rect l="0" t="0" r="0" b="0"/>
              <a:pathLst>
                <a:path w="160395" h="157988">
                  <a:moveTo>
                    <a:pt x="17519" y="64647"/>
                  </a:moveTo>
                  <a:lnTo>
                    <a:pt x="17519" y="64647"/>
                  </a:lnTo>
                  <a:lnTo>
                    <a:pt x="8386" y="64647"/>
                  </a:lnTo>
                  <a:lnTo>
                    <a:pt x="40510" y="63589"/>
                  </a:lnTo>
                  <a:lnTo>
                    <a:pt x="52784" y="59591"/>
                  </a:lnTo>
                  <a:lnTo>
                    <a:pt x="71595" y="46333"/>
                  </a:lnTo>
                  <a:lnTo>
                    <a:pt x="85517" y="28999"/>
                  </a:lnTo>
                  <a:lnTo>
                    <a:pt x="91289" y="15514"/>
                  </a:lnTo>
                  <a:lnTo>
                    <a:pt x="89982" y="11784"/>
                  </a:lnTo>
                  <a:lnTo>
                    <a:pt x="82886" y="4816"/>
                  </a:lnTo>
                  <a:lnTo>
                    <a:pt x="69855" y="1014"/>
                  </a:lnTo>
                  <a:lnTo>
                    <a:pt x="61934" y="0"/>
                  </a:lnTo>
                  <a:lnTo>
                    <a:pt x="47490" y="4518"/>
                  </a:lnTo>
                  <a:lnTo>
                    <a:pt x="15913" y="24665"/>
                  </a:lnTo>
                  <a:lnTo>
                    <a:pt x="10098" y="31642"/>
                  </a:lnTo>
                  <a:lnTo>
                    <a:pt x="3638" y="47861"/>
                  </a:lnTo>
                  <a:lnTo>
                    <a:pt x="0" y="74843"/>
                  </a:lnTo>
                  <a:lnTo>
                    <a:pt x="3979" y="102946"/>
                  </a:lnTo>
                  <a:lnTo>
                    <a:pt x="11854" y="116241"/>
                  </a:lnTo>
                  <a:lnTo>
                    <a:pt x="34157" y="133399"/>
                  </a:lnTo>
                  <a:lnTo>
                    <a:pt x="77500" y="150227"/>
                  </a:lnTo>
                  <a:lnTo>
                    <a:pt x="82906" y="153451"/>
                  </a:lnTo>
                  <a:lnTo>
                    <a:pt x="110741" y="157987"/>
                  </a:lnTo>
                  <a:lnTo>
                    <a:pt x="130918" y="153404"/>
                  </a:lnTo>
                  <a:lnTo>
                    <a:pt x="160394" y="140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360"/>
            <p:cNvSpPr/>
            <p:nvPr>
              <p:custDataLst>
                <p:tags r:id="rId73"/>
              </p:custDataLst>
            </p:nvPr>
          </p:nvSpPr>
          <p:spPr>
            <a:xfrm>
              <a:off x="2219325" y="1616768"/>
              <a:ext cx="285751" cy="160672"/>
            </a:xfrm>
            <a:custGeom>
              <a:avLst/>
              <a:gdLst/>
              <a:ahLst/>
              <a:cxnLst/>
              <a:rect l="0" t="0" r="0" b="0"/>
              <a:pathLst>
                <a:path w="285751" h="160672">
                  <a:moveTo>
                    <a:pt x="0" y="31057"/>
                  </a:moveTo>
                  <a:lnTo>
                    <a:pt x="0" y="31057"/>
                  </a:lnTo>
                  <a:lnTo>
                    <a:pt x="9133" y="31057"/>
                  </a:lnTo>
                  <a:lnTo>
                    <a:pt x="1935" y="48957"/>
                  </a:lnTo>
                  <a:lnTo>
                    <a:pt x="1290" y="52515"/>
                  </a:lnTo>
                  <a:lnTo>
                    <a:pt x="7709" y="92601"/>
                  </a:lnTo>
                  <a:lnTo>
                    <a:pt x="11809" y="121964"/>
                  </a:lnTo>
                  <a:lnTo>
                    <a:pt x="18767" y="160671"/>
                  </a:lnTo>
                  <a:lnTo>
                    <a:pt x="19042" y="113918"/>
                  </a:lnTo>
                  <a:lnTo>
                    <a:pt x="20106" y="83243"/>
                  </a:lnTo>
                  <a:lnTo>
                    <a:pt x="32307" y="42725"/>
                  </a:lnTo>
                  <a:lnTo>
                    <a:pt x="41440" y="17698"/>
                  </a:lnTo>
                  <a:lnTo>
                    <a:pt x="50521" y="6423"/>
                  </a:lnTo>
                  <a:lnTo>
                    <a:pt x="55905" y="1934"/>
                  </a:lnTo>
                  <a:lnTo>
                    <a:pt x="61612" y="0"/>
                  </a:lnTo>
                  <a:lnTo>
                    <a:pt x="73597" y="673"/>
                  </a:lnTo>
                  <a:lnTo>
                    <a:pt x="97301" y="12059"/>
                  </a:lnTo>
                  <a:lnTo>
                    <a:pt x="109567" y="22966"/>
                  </a:lnTo>
                  <a:lnTo>
                    <a:pt x="118546" y="35928"/>
                  </a:lnTo>
                  <a:lnTo>
                    <a:pt x="130112" y="64475"/>
                  </a:lnTo>
                  <a:lnTo>
                    <a:pt x="133294" y="104902"/>
                  </a:lnTo>
                  <a:lnTo>
                    <a:pt x="139885" y="85037"/>
                  </a:lnTo>
                  <a:lnTo>
                    <a:pt x="141546" y="72334"/>
                  </a:lnTo>
                  <a:lnTo>
                    <a:pt x="147929" y="59633"/>
                  </a:lnTo>
                  <a:lnTo>
                    <a:pt x="157778" y="43405"/>
                  </a:lnTo>
                  <a:lnTo>
                    <a:pt x="159160" y="39289"/>
                  </a:lnTo>
                  <a:lnTo>
                    <a:pt x="171219" y="23383"/>
                  </a:lnTo>
                  <a:lnTo>
                    <a:pt x="193254" y="10321"/>
                  </a:lnTo>
                  <a:lnTo>
                    <a:pt x="219891" y="4805"/>
                  </a:lnTo>
                  <a:lnTo>
                    <a:pt x="235665" y="9159"/>
                  </a:lnTo>
                  <a:lnTo>
                    <a:pt x="242835" y="13283"/>
                  </a:lnTo>
                  <a:lnTo>
                    <a:pt x="253624" y="26332"/>
                  </a:lnTo>
                  <a:lnTo>
                    <a:pt x="271524" y="56697"/>
                  </a:lnTo>
                  <a:lnTo>
                    <a:pt x="280663" y="98600"/>
                  </a:lnTo>
                  <a:lnTo>
                    <a:pt x="285750" y="145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361"/>
            <p:cNvSpPr/>
            <p:nvPr>
              <p:custDataLst>
                <p:tags r:id="rId74"/>
              </p:custDataLst>
            </p:nvPr>
          </p:nvSpPr>
          <p:spPr>
            <a:xfrm>
              <a:off x="2286000" y="17621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015"/>
          <p:cNvGrpSpPr/>
          <p:nvPr/>
        </p:nvGrpSpPr>
        <p:grpSpPr>
          <a:xfrm>
            <a:off x="3362325" y="1609725"/>
            <a:ext cx="180976" cy="122110"/>
            <a:chOff x="3362325" y="1609725"/>
            <a:chExt cx="180976" cy="122110"/>
          </a:xfrm>
        </p:grpSpPr>
        <p:sp>
          <p:nvSpPr>
            <p:cNvPr id="22" name="SMARTInkShape-4362"/>
            <p:cNvSpPr/>
            <p:nvPr>
              <p:custDataLst>
                <p:tags r:id="rId69"/>
              </p:custDataLst>
            </p:nvPr>
          </p:nvSpPr>
          <p:spPr>
            <a:xfrm>
              <a:off x="3385412" y="1695450"/>
              <a:ext cx="157889" cy="36385"/>
            </a:xfrm>
            <a:custGeom>
              <a:avLst/>
              <a:gdLst/>
              <a:ahLst/>
              <a:cxnLst/>
              <a:rect l="0" t="0" r="0" b="0"/>
              <a:pathLst>
                <a:path w="157889" h="36385">
                  <a:moveTo>
                    <a:pt x="5488" y="19050"/>
                  </a:moveTo>
                  <a:lnTo>
                    <a:pt x="5488" y="19050"/>
                  </a:lnTo>
                  <a:lnTo>
                    <a:pt x="431" y="24106"/>
                  </a:lnTo>
                  <a:lnTo>
                    <a:pt x="0" y="26654"/>
                  </a:lnTo>
                  <a:lnTo>
                    <a:pt x="771" y="29411"/>
                  </a:lnTo>
                  <a:lnTo>
                    <a:pt x="2344" y="32308"/>
                  </a:lnTo>
                  <a:lnTo>
                    <a:pt x="5509" y="34238"/>
                  </a:lnTo>
                  <a:lnTo>
                    <a:pt x="14669" y="36384"/>
                  </a:lnTo>
                  <a:lnTo>
                    <a:pt x="53006" y="30156"/>
                  </a:lnTo>
                  <a:lnTo>
                    <a:pt x="95700" y="18735"/>
                  </a:lnTo>
                  <a:lnTo>
                    <a:pt x="1578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363"/>
            <p:cNvSpPr/>
            <p:nvPr>
              <p:custDataLst>
                <p:tags r:id="rId70"/>
              </p:custDataLst>
            </p:nvPr>
          </p:nvSpPr>
          <p:spPr>
            <a:xfrm>
              <a:off x="3362325" y="1609725"/>
              <a:ext cx="123826" cy="28576"/>
            </a:xfrm>
            <a:custGeom>
              <a:avLst/>
              <a:gdLst/>
              <a:ahLst/>
              <a:cxnLst/>
              <a:rect l="0" t="0" r="0" b="0"/>
              <a:pathLst>
                <a:path w="123826" h="28576">
                  <a:moveTo>
                    <a:pt x="0" y="28575"/>
                  </a:moveTo>
                  <a:lnTo>
                    <a:pt x="0" y="28575"/>
                  </a:lnTo>
                  <a:lnTo>
                    <a:pt x="27765" y="25753"/>
                  </a:lnTo>
                  <a:lnTo>
                    <a:pt x="73977" y="1338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016"/>
          <p:cNvGrpSpPr/>
          <p:nvPr/>
        </p:nvGrpSpPr>
        <p:grpSpPr>
          <a:xfrm>
            <a:off x="3930693" y="1438288"/>
            <a:ext cx="469858" cy="273451"/>
            <a:chOff x="3930693" y="1438288"/>
            <a:chExt cx="469858" cy="273451"/>
          </a:xfrm>
        </p:grpSpPr>
        <p:sp>
          <p:nvSpPr>
            <p:cNvPr id="25" name="SMARTInkShape-4364"/>
            <p:cNvSpPr/>
            <p:nvPr>
              <p:custDataLst>
                <p:tags r:id="rId67"/>
              </p:custDataLst>
            </p:nvPr>
          </p:nvSpPr>
          <p:spPr>
            <a:xfrm>
              <a:off x="4162425" y="1438288"/>
              <a:ext cx="238126" cy="265836"/>
            </a:xfrm>
            <a:custGeom>
              <a:avLst/>
              <a:gdLst/>
              <a:ahLst/>
              <a:cxnLst/>
              <a:rect l="0" t="0" r="0" b="0"/>
              <a:pathLst>
                <a:path w="238126" h="265836">
                  <a:moveTo>
                    <a:pt x="238125" y="19037"/>
                  </a:moveTo>
                  <a:lnTo>
                    <a:pt x="238125" y="19037"/>
                  </a:lnTo>
                  <a:lnTo>
                    <a:pt x="238125" y="13981"/>
                  </a:lnTo>
                  <a:lnTo>
                    <a:pt x="229658" y="8676"/>
                  </a:lnTo>
                  <a:lnTo>
                    <a:pt x="214254" y="3849"/>
                  </a:lnTo>
                  <a:lnTo>
                    <a:pt x="168311" y="138"/>
                  </a:lnTo>
                  <a:lnTo>
                    <a:pt x="127769" y="0"/>
                  </a:lnTo>
                  <a:lnTo>
                    <a:pt x="84990" y="10350"/>
                  </a:lnTo>
                  <a:lnTo>
                    <a:pt x="40465" y="23585"/>
                  </a:lnTo>
                  <a:lnTo>
                    <a:pt x="31037" y="31994"/>
                  </a:lnTo>
                  <a:lnTo>
                    <a:pt x="16361" y="54640"/>
                  </a:lnTo>
                  <a:lnTo>
                    <a:pt x="15141" y="60764"/>
                  </a:lnTo>
                  <a:lnTo>
                    <a:pt x="16607" y="73213"/>
                  </a:lnTo>
                  <a:lnTo>
                    <a:pt x="28372" y="120744"/>
                  </a:lnTo>
                  <a:lnTo>
                    <a:pt x="28440" y="121767"/>
                  </a:lnTo>
                  <a:lnTo>
                    <a:pt x="29543" y="122449"/>
                  </a:lnTo>
                  <a:lnTo>
                    <a:pt x="33591" y="123206"/>
                  </a:lnTo>
                  <a:lnTo>
                    <a:pt x="38918" y="120720"/>
                  </a:lnTo>
                  <a:lnTo>
                    <a:pt x="44814" y="117146"/>
                  </a:lnTo>
                  <a:lnTo>
                    <a:pt x="50962" y="115558"/>
                  </a:lnTo>
                  <a:lnTo>
                    <a:pt x="54083" y="116193"/>
                  </a:lnTo>
                  <a:lnTo>
                    <a:pt x="74921" y="127656"/>
                  </a:lnTo>
                  <a:lnTo>
                    <a:pt x="83746" y="136457"/>
                  </a:lnTo>
                  <a:lnTo>
                    <a:pt x="112140" y="182072"/>
                  </a:lnTo>
                  <a:lnTo>
                    <a:pt x="120363" y="207044"/>
                  </a:lnTo>
                  <a:lnTo>
                    <a:pt x="121228" y="222187"/>
                  </a:lnTo>
                  <a:lnTo>
                    <a:pt x="118085" y="239501"/>
                  </a:lnTo>
                  <a:lnTo>
                    <a:pt x="110338" y="252135"/>
                  </a:lnTo>
                  <a:lnTo>
                    <a:pt x="105308" y="256985"/>
                  </a:lnTo>
                  <a:lnTo>
                    <a:pt x="88431" y="262375"/>
                  </a:lnTo>
                  <a:lnTo>
                    <a:pt x="48159" y="265835"/>
                  </a:lnTo>
                  <a:lnTo>
                    <a:pt x="0" y="2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365"/>
            <p:cNvSpPr/>
            <p:nvPr>
              <p:custDataLst>
                <p:tags r:id="rId68"/>
              </p:custDataLst>
            </p:nvPr>
          </p:nvSpPr>
          <p:spPr>
            <a:xfrm>
              <a:off x="3930693" y="1449124"/>
              <a:ext cx="104943" cy="262615"/>
            </a:xfrm>
            <a:custGeom>
              <a:avLst/>
              <a:gdLst/>
              <a:ahLst/>
              <a:cxnLst/>
              <a:rect l="0" t="0" r="0" b="0"/>
              <a:pathLst>
                <a:path w="104943" h="262615">
                  <a:moveTo>
                    <a:pt x="79332" y="8201"/>
                  </a:moveTo>
                  <a:lnTo>
                    <a:pt x="79332" y="8201"/>
                  </a:lnTo>
                  <a:lnTo>
                    <a:pt x="79332" y="0"/>
                  </a:lnTo>
                  <a:lnTo>
                    <a:pt x="49673" y="42968"/>
                  </a:lnTo>
                  <a:lnTo>
                    <a:pt x="30200" y="83743"/>
                  </a:lnTo>
                  <a:lnTo>
                    <a:pt x="12877" y="127222"/>
                  </a:lnTo>
                  <a:lnTo>
                    <a:pt x="0" y="174234"/>
                  </a:lnTo>
                  <a:lnTo>
                    <a:pt x="558" y="211677"/>
                  </a:lnTo>
                  <a:lnTo>
                    <a:pt x="7426" y="239470"/>
                  </a:lnTo>
                  <a:lnTo>
                    <a:pt x="12345" y="245989"/>
                  </a:lnTo>
                  <a:lnTo>
                    <a:pt x="26277" y="256054"/>
                  </a:lnTo>
                  <a:lnTo>
                    <a:pt x="51970" y="262614"/>
                  </a:lnTo>
                  <a:lnTo>
                    <a:pt x="70346" y="258504"/>
                  </a:lnTo>
                  <a:lnTo>
                    <a:pt x="86980" y="249622"/>
                  </a:lnTo>
                  <a:lnTo>
                    <a:pt x="97900" y="238619"/>
                  </a:lnTo>
                  <a:lnTo>
                    <a:pt x="103460" y="226673"/>
                  </a:lnTo>
                  <a:lnTo>
                    <a:pt x="104942" y="220524"/>
                  </a:lnTo>
                  <a:lnTo>
                    <a:pt x="103814" y="214308"/>
                  </a:lnTo>
                  <a:lnTo>
                    <a:pt x="93171" y="196505"/>
                  </a:lnTo>
                  <a:lnTo>
                    <a:pt x="81786" y="184057"/>
                  </a:lnTo>
                  <a:lnTo>
                    <a:pt x="71251" y="177023"/>
                  </a:lnTo>
                  <a:lnTo>
                    <a:pt x="53419" y="172170"/>
                  </a:lnTo>
                  <a:lnTo>
                    <a:pt x="12657" y="17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017"/>
          <p:cNvGrpSpPr/>
          <p:nvPr/>
        </p:nvGrpSpPr>
        <p:grpSpPr>
          <a:xfrm>
            <a:off x="2335748" y="2080844"/>
            <a:ext cx="464603" cy="304355"/>
            <a:chOff x="2335748" y="2080844"/>
            <a:chExt cx="464603" cy="304355"/>
          </a:xfrm>
        </p:grpSpPr>
        <p:sp>
          <p:nvSpPr>
            <p:cNvPr id="28" name="SMARTInkShape-4366"/>
            <p:cNvSpPr/>
            <p:nvPr>
              <p:custDataLst>
                <p:tags r:id="rId62"/>
              </p:custDataLst>
            </p:nvPr>
          </p:nvSpPr>
          <p:spPr>
            <a:xfrm>
              <a:off x="2781300" y="22955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9050"/>
                  </a:lnTo>
                  <a:lnTo>
                    <a:pt x="8642" y="17992"/>
                  </a:lnTo>
                  <a:lnTo>
                    <a:pt x="9133" y="13994"/>
                  </a:lnTo>
                  <a:lnTo>
                    <a:pt x="10322" y="12504"/>
                  </a:lnTo>
                  <a:lnTo>
                    <a:pt x="14465" y="10849"/>
                  </a:lnTo>
                  <a:lnTo>
                    <a:pt x="15994" y="934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367"/>
            <p:cNvSpPr/>
            <p:nvPr>
              <p:custDataLst>
                <p:tags r:id="rId63"/>
              </p:custDataLst>
            </p:nvPr>
          </p:nvSpPr>
          <p:spPr>
            <a:xfrm>
              <a:off x="2602321" y="2080844"/>
              <a:ext cx="112305" cy="289629"/>
            </a:xfrm>
            <a:custGeom>
              <a:avLst/>
              <a:gdLst/>
              <a:ahLst/>
              <a:cxnLst/>
              <a:rect l="0" t="0" r="0" b="0"/>
              <a:pathLst>
                <a:path w="112305" h="289629">
                  <a:moveTo>
                    <a:pt x="64679" y="195631"/>
                  </a:moveTo>
                  <a:lnTo>
                    <a:pt x="64679" y="195631"/>
                  </a:lnTo>
                  <a:lnTo>
                    <a:pt x="64679" y="190575"/>
                  </a:lnTo>
                  <a:lnTo>
                    <a:pt x="63621" y="189085"/>
                  </a:lnTo>
                  <a:lnTo>
                    <a:pt x="61857" y="188092"/>
                  </a:lnTo>
                  <a:lnTo>
                    <a:pt x="51421" y="186498"/>
                  </a:lnTo>
                  <a:lnTo>
                    <a:pt x="42289" y="186222"/>
                  </a:lnTo>
                  <a:lnTo>
                    <a:pt x="33208" y="191802"/>
                  </a:lnTo>
                  <a:lnTo>
                    <a:pt x="15188" y="207575"/>
                  </a:lnTo>
                  <a:lnTo>
                    <a:pt x="4742" y="227745"/>
                  </a:lnTo>
                  <a:lnTo>
                    <a:pt x="0" y="253830"/>
                  </a:lnTo>
                  <a:lnTo>
                    <a:pt x="3652" y="276610"/>
                  </a:lnTo>
                  <a:lnTo>
                    <a:pt x="7061" y="281367"/>
                  </a:lnTo>
                  <a:lnTo>
                    <a:pt x="11450" y="284538"/>
                  </a:lnTo>
                  <a:lnTo>
                    <a:pt x="21972" y="288062"/>
                  </a:lnTo>
                  <a:lnTo>
                    <a:pt x="33704" y="289628"/>
                  </a:lnTo>
                  <a:lnTo>
                    <a:pt x="45973" y="284680"/>
                  </a:lnTo>
                  <a:lnTo>
                    <a:pt x="66041" y="269313"/>
                  </a:lnTo>
                  <a:lnTo>
                    <a:pt x="81898" y="249213"/>
                  </a:lnTo>
                  <a:lnTo>
                    <a:pt x="88207" y="234967"/>
                  </a:lnTo>
                  <a:lnTo>
                    <a:pt x="100194" y="198969"/>
                  </a:lnTo>
                  <a:lnTo>
                    <a:pt x="108246" y="162283"/>
                  </a:lnTo>
                  <a:lnTo>
                    <a:pt x="111502" y="114725"/>
                  </a:lnTo>
                  <a:lnTo>
                    <a:pt x="112066" y="76056"/>
                  </a:lnTo>
                  <a:lnTo>
                    <a:pt x="109411" y="44490"/>
                  </a:lnTo>
                  <a:lnTo>
                    <a:pt x="99033" y="10436"/>
                  </a:lnTo>
                  <a:lnTo>
                    <a:pt x="93000" y="2197"/>
                  </a:lnTo>
                  <a:lnTo>
                    <a:pt x="89910" y="0"/>
                  </a:lnTo>
                  <a:lnTo>
                    <a:pt x="86791" y="1710"/>
                  </a:lnTo>
                  <a:lnTo>
                    <a:pt x="80504" y="12077"/>
                  </a:lnTo>
                  <a:lnTo>
                    <a:pt x="67495" y="58388"/>
                  </a:lnTo>
                  <a:lnTo>
                    <a:pt x="66988" y="76426"/>
                  </a:lnTo>
                  <a:lnTo>
                    <a:pt x="71596" y="116331"/>
                  </a:lnTo>
                  <a:lnTo>
                    <a:pt x="73431" y="157436"/>
                  </a:lnTo>
                  <a:lnTo>
                    <a:pt x="76092" y="181374"/>
                  </a:lnTo>
                  <a:lnTo>
                    <a:pt x="89345" y="211750"/>
                  </a:lnTo>
                  <a:lnTo>
                    <a:pt x="112304" y="252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368"/>
            <p:cNvSpPr/>
            <p:nvPr>
              <p:custDataLst>
                <p:tags r:id="rId64"/>
              </p:custDataLst>
            </p:nvPr>
          </p:nvSpPr>
          <p:spPr>
            <a:xfrm>
              <a:off x="2462370" y="2276475"/>
              <a:ext cx="99856" cy="9526"/>
            </a:xfrm>
            <a:custGeom>
              <a:avLst/>
              <a:gdLst/>
              <a:ahLst/>
              <a:cxnLst/>
              <a:rect l="0" t="0" r="0" b="0"/>
              <a:pathLst>
                <a:path w="99856" h="9526">
                  <a:moveTo>
                    <a:pt x="14130" y="0"/>
                  </a:moveTo>
                  <a:lnTo>
                    <a:pt x="14130" y="0"/>
                  </a:lnTo>
                  <a:lnTo>
                    <a:pt x="0" y="0"/>
                  </a:lnTo>
                  <a:lnTo>
                    <a:pt x="29353" y="1058"/>
                  </a:lnTo>
                  <a:lnTo>
                    <a:pt x="9985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369"/>
            <p:cNvSpPr/>
            <p:nvPr>
              <p:custDataLst>
                <p:tags r:id="rId65"/>
              </p:custDataLst>
            </p:nvPr>
          </p:nvSpPr>
          <p:spPr>
            <a:xfrm>
              <a:off x="2524125" y="2105417"/>
              <a:ext cx="38101" cy="278346"/>
            </a:xfrm>
            <a:custGeom>
              <a:avLst/>
              <a:gdLst/>
              <a:ahLst/>
              <a:cxnLst/>
              <a:rect l="0" t="0" r="0" b="0"/>
              <a:pathLst>
                <a:path w="38101" h="278346">
                  <a:moveTo>
                    <a:pt x="19050" y="9133"/>
                  </a:moveTo>
                  <a:lnTo>
                    <a:pt x="19050" y="9133"/>
                  </a:lnTo>
                  <a:lnTo>
                    <a:pt x="19050" y="932"/>
                  </a:lnTo>
                  <a:lnTo>
                    <a:pt x="17992" y="491"/>
                  </a:lnTo>
                  <a:lnTo>
                    <a:pt x="13994" y="0"/>
                  </a:lnTo>
                  <a:lnTo>
                    <a:pt x="11446" y="1986"/>
                  </a:lnTo>
                  <a:lnTo>
                    <a:pt x="5792" y="9837"/>
                  </a:lnTo>
                  <a:lnTo>
                    <a:pt x="1716" y="31214"/>
                  </a:lnTo>
                  <a:lnTo>
                    <a:pt x="508" y="67769"/>
                  </a:lnTo>
                  <a:lnTo>
                    <a:pt x="151" y="112114"/>
                  </a:lnTo>
                  <a:lnTo>
                    <a:pt x="45" y="153710"/>
                  </a:lnTo>
                  <a:lnTo>
                    <a:pt x="9" y="192600"/>
                  </a:lnTo>
                  <a:lnTo>
                    <a:pt x="1" y="236010"/>
                  </a:lnTo>
                  <a:lnTo>
                    <a:pt x="0" y="259095"/>
                  </a:lnTo>
                  <a:lnTo>
                    <a:pt x="2117" y="265732"/>
                  </a:lnTo>
                  <a:lnTo>
                    <a:pt x="10113" y="275930"/>
                  </a:lnTo>
                  <a:lnTo>
                    <a:pt x="14150" y="278014"/>
                  </a:lnTo>
                  <a:lnTo>
                    <a:pt x="17900" y="278345"/>
                  </a:lnTo>
                  <a:lnTo>
                    <a:pt x="24889" y="275891"/>
                  </a:lnTo>
                  <a:lnTo>
                    <a:pt x="38100" y="247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370"/>
            <p:cNvSpPr/>
            <p:nvPr>
              <p:custDataLst>
                <p:tags r:id="rId66"/>
              </p:custDataLst>
            </p:nvPr>
          </p:nvSpPr>
          <p:spPr>
            <a:xfrm>
              <a:off x="2335748" y="2200275"/>
              <a:ext cx="83603" cy="184924"/>
            </a:xfrm>
            <a:custGeom>
              <a:avLst/>
              <a:gdLst/>
              <a:ahLst/>
              <a:cxnLst/>
              <a:rect l="0" t="0" r="0" b="0"/>
              <a:pathLst>
                <a:path w="83603" h="184924">
                  <a:moveTo>
                    <a:pt x="83602" y="0"/>
                  </a:moveTo>
                  <a:lnTo>
                    <a:pt x="83602" y="0"/>
                  </a:lnTo>
                  <a:lnTo>
                    <a:pt x="40373" y="0"/>
                  </a:lnTo>
                  <a:lnTo>
                    <a:pt x="26289" y="1058"/>
                  </a:lnTo>
                  <a:lnTo>
                    <a:pt x="16502" y="5056"/>
                  </a:lnTo>
                  <a:lnTo>
                    <a:pt x="8624" y="13183"/>
                  </a:lnTo>
                  <a:lnTo>
                    <a:pt x="2653" y="23851"/>
                  </a:lnTo>
                  <a:lnTo>
                    <a:pt x="0" y="35648"/>
                  </a:lnTo>
                  <a:lnTo>
                    <a:pt x="1409" y="41757"/>
                  </a:lnTo>
                  <a:lnTo>
                    <a:pt x="29016" y="85753"/>
                  </a:lnTo>
                  <a:lnTo>
                    <a:pt x="38175" y="97379"/>
                  </a:lnTo>
                  <a:lnTo>
                    <a:pt x="45448" y="109874"/>
                  </a:lnTo>
                  <a:lnTo>
                    <a:pt x="75688" y="136611"/>
                  </a:lnTo>
                  <a:lnTo>
                    <a:pt x="80085" y="144677"/>
                  </a:lnTo>
                  <a:lnTo>
                    <a:pt x="82560" y="160225"/>
                  </a:lnTo>
                  <a:lnTo>
                    <a:pt x="80791" y="165025"/>
                  </a:lnTo>
                  <a:lnTo>
                    <a:pt x="73180" y="173180"/>
                  </a:lnTo>
                  <a:lnTo>
                    <a:pt x="56995" y="183722"/>
                  </a:lnTo>
                  <a:lnTo>
                    <a:pt x="52106" y="184923"/>
                  </a:lnTo>
                  <a:lnTo>
                    <a:pt x="47788" y="184665"/>
                  </a:lnTo>
                  <a:lnTo>
                    <a:pt x="40168" y="181557"/>
                  </a:lnTo>
                  <a:lnTo>
                    <a:pt x="33254" y="176648"/>
                  </a:lnTo>
                  <a:lnTo>
                    <a:pt x="26452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1018"/>
          <p:cNvGrpSpPr/>
          <p:nvPr/>
        </p:nvGrpSpPr>
        <p:grpSpPr>
          <a:xfrm>
            <a:off x="3211778" y="2065251"/>
            <a:ext cx="426773" cy="271856"/>
            <a:chOff x="3211778" y="2065251"/>
            <a:chExt cx="426773" cy="271856"/>
          </a:xfrm>
        </p:grpSpPr>
        <p:sp>
          <p:nvSpPr>
            <p:cNvPr id="34" name="SMARTInkShape-4371"/>
            <p:cNvSpPr/>
            <p:nvPr>
              <p:custDataLst>
                <p:tags r:id="rId59"/>
              </p:custDataLst>
            </p:nvPr>
          </p:nvSpPr>
          <p:spPr>
            <a:xfrm>
              <a:off x="3524250" y="2190750"/>
              <a:ext cx="114301" cy="140801"/>
            </a:xfrm>
            <a:custGeom>
              <a:avLst/>
              <a:gdLst/>
              <a:ahLst/>
              <a:cxnLst/>
              <a:rect l="0" t="0" r="0" b="0"/>
              <a:pathLst>
                <a:path w="114301" h="140801">
                  <a:moveTo>
                    <a:pt x="0" y="47625"/>
                  </a:moveTo>
                  <a:lnTo>
                    <a:pt x="0" y="47625"/>
                  </a:lnTo>
                  <a:lnTo>
                    <a:pt x="1058" y="72535"/>
                  </a:lnTo>
                  <a:lnTo>
                    <a:pt x="13257" y="110015"/>
                  </a:lnTo>
                  <a:lnTo>
                    <a:pt x="28648" y="132368"/>
                  </a:lnTo>
                  <a:lnTo>
                    <a:pt x="34958" y="138205"/>
                  </a:lnTo>
                  <a:lnTo>
                    <a:pt x="41289" y="140800"/>
                  </a:lnTo>
                  <a:lnTo>
                    <a:pt x="44460" y="140433"/>
                  </a:lnTo>
                  <a:lnTo>
                    <a:pt x="50804" y="137203"/>
                  </a:lnTo>
                  <a:lnTo>
                    <a:pt x="70047" y="118903"/>
                  </a:lnTo>
                  <a:lnTo>
                    <a:pt x="85137" y="92083"/>
                  </a:lnTo>
                  <a:lnTo>
                    <a:pt x="101522" y="49325"/>
                  </a:lnTo>
                  <a:lnTo>
                    <a:pt x="110044" y="3307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372"/>
            <p:cNvSpPr/>
            <p:nvPr>
              <p:custDataLst>
                <p:tags r:id="rId60"/>
              </p:custDataLst>
            </p:nvPr>
          </p:nvSpPr>
          <p:spPr>
            <a:xfrm>
              <a:off x="3401749" y="2202533"/>
              <a:ext cx="84402" cy="115350"/>
            </a:xfrm>
            <a:custGeom>
              <a:avLst/>
              <a:gdLst/>
              <a:ahLst/>
              <a:cxnLst/>
              <a:rect l="0" t="0" r="0" b="0"/>
              <a:pathLst>
                <a:path w="84402" h="115350">
                  <a:moveTo>
                    <a:pt x="8201" y="35842"/>
                  </a:moveTo>
                  <a:lnTo>
                    <a:pt x="8201" y="35842"/>
                  </a:lnTo>
                  <a:lnTo>
                    <a:pt x="3144" y="35842"/>
                  </a:lnTo>
                  <a:lnTo>
                    <a:pt x="1655" y="36900"/>
                  </a:lnTo>
                  <a:lnTo>
                    <a:pt x="662" y="38664"/>
                  </a:lnTo>
                  <a:lnTo>
                    <a:pt x="0" y="40898"/>
                  </a:lnTo>
                  <a:lnTo>
                    <a:pt x="617" y="42388"/>
                  </a:lnTo>
                  <a:lnTo>
                    <a:pt x="2087" y="43381"/>
                  </a:lnTo>
                  <a:lnTo>
                    <a:pt x="7600" y="44484"/>
                  </a:lnTo>
                  <a:lnTo>
                    <a:pt x="17106" y="44975"/>
                  </a:lnTo>
                  <a:lnTo>
                    <a:pt x="25564" y="42370"/>
                  </a:lnTo>
                  <a:lnTo>
                    <a:pt x="44674" y="32075"/>
                  </a:lnTo>
                  <a:lnTo>
                    <a:pt x="48392" y="28039"/>
                  </a:lnTo>
                  <a:lnTo>
                    <a:pt x="52522" y="17910"/>
                  </a:lnTo>
                  <a:lnTo>
                    <a:pt x="54847" y="5364"/>
                  </a:lnTo>
                  <a:lnTo>
                    <a:pt x="54115" y="2823"/>
                  </a:lnTo>
                  <a:lnTo>
                    <a:pt x="52568" y="1130"/>
                  </a:lnTo>
                  <a:lnTo>
                    <a:pt x="50479" y="0"/>
                  </a:lnTo>
                  <a:lnTo>
                    <a:pt x="42514" y="1568"/>
                  </a:lnTo>
                  <a:lnTo>
                    <a:pt x="37426" y="3468"/>
                  </a:lnTo>
                  <a:lnTo>
                    <a:pt x="34034" y="8967"/>
                  </a:lnTo>
                  <a:lnTo>
                    <a:pt x="28144" y="49850"/>
                  </a:lnTo>
                  <a:lnTo>
                    <a:pt x="27516" y="80327"/>
                  </a:lnTo>
                  <a:lnTo>
                    <a:pt x="29544" y="88782"/>
                  </a:lnTo>
                  <a:lnTo>
                    <a:pt x="37442" y="100999"/>
                  </a:lnTo>
                  <a:lnTo>
                    <a:pt x="53789" y="113826"/>
                  </a:lnTo>
                  <a:lnTo>
                    <a:pt x="59760" y="115349"/>
                  </a:lnTo>
                  <a:lnTo>
                    <a:pt x="84401" y="1120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373"/>
            <p:cNvSpPr/>
            <p:nvPr>
              <p:custDataLst>
                <p:tags r:id="rId61"/>
              </p:custDataLst>
            </p:nvPr>
          </p:nvSpPr>
          <p:spPr>
            <a:xfrm>
              <a:off x="3211778" y="2065251"/>
              <a:ext cx="141023" cy="271856"/>
            </a:xfrm>
            <a:custGeom>
              <a:avLst/>
              <a:gdLst/>
              <a:ahLst/>
              <a:cxnLst/>
              <a:rect l="0" t="0" r="0" b="0"/>
              <a:pathLst>
                <a:path w="141023" h="271856">
                  <a:moveTo>
                    <a:pt x="55297" y="192174"/>
                  </a:moveTo>
                  <a:lnTo>
                    <a:pt x="55297" y="192174"/>
                  </a:lnTo>
                  <a:lnTo>
                    <a:pt x="47096" y="183973"/>
                  </a:lnTo>
                  <a:lnTo>
                    <a:pt x="29486" y="174564"/>
                  </a:lnTo>
                  <a:lnTo>
                    <a:pt x="27506" y="175142"/>
                  </a:lnTo>
                  <a:lnTo>
                    <a:pt x="13707" y="186508"/>
                  </a:lnTo>
                  <a:lnTo>
                    <a:pt x="4403" y="210721"/>
                  </a:lnTo>
                  <a:lnTo>
                    <a:pt x="0" y="239650"/>
                  </a:lnTo>
                  <a:lnTo>
                    <a:pt x="1793" y="253138"/>
                  </a:lnTo>
                  <a:lnTo>
                    <a:pt x="8752" y="266682"/>
                  </a:lnTo>
                  <a:lnTo>
                    <a:pt x="11567" y="270421"/>
                  </a:lnTo>
                  <a:lnTo>
                    <a:pt x="16619" y="271855"/>
                  </a:lnTo>
                  <a:lnTo>
                    <a:pt x="30698" y="270627"/>
                  </a:lnTo>
                  <a:lnTo>
                    <a:pt x="44717" y="263731"/>
                  </a:lnTo>
                  <a:lnTo>
                    <a:pt x="51419" y="258929"/>
                  </a:lnTo>
                  <a:lnTo>
                    <a:pt x="61687" y="245126"/>
                  </a:lnTo>
                  <a:lnTo>
                    <a:pt x="70596" y="222327"/>
                  </a:lnTo>
                  <a:lnTo>
                    <a:pt x="80399" y="179486"/>
                  </a:lnTo>
                  <a:lnTo>
                    <a:pt x="82843" y="138556"/>
                  </a:lnTo>
                  <a:lnTo>
                    <a:pt x="83567" y="93972"/>
                  </a:lnTo>
                  <a:lnTo>
                    <a:pt x="83782" y="55597"/>
                  </a:lnTo>
                  <a:lnTo>
                    <a:pt x="82787" y="29881"/>
                  </a:lnTo>
                  <a:lnTo>
                    <a:pt x="75667" y="750"/>
                  </a:lnTo>
                  <a:lnTo>
                    <a:pt x="74169" y="0"/>
                  </a:lnTo>
                  <a:lnTo>
                    <a:pt x="72111" y="1616"/>
                  </a:lnTo>
                  <a:lnTo>
                    <a:pt x="61206" y="19419"/>
                  </a:lnTo>
                  <a:lnTo>
                    <a:pt x="57048" y="57379"/>
                  </a:lnTo>
                  <a:lnTo>
                    <a:pt x="60872" y="98730"/>
                  </a:lnTo>
                  <a:lnTo>
                    <a:pt x="65101" y="137536"/>
                  </a:lnTo>
                  <a:lnTo>
                    <a:pt x="74312" y="171634"/>
                  </a:lnTo>
                  <a:lnTo>
                    <a:pt x="103584" y="218502"/>
                  </a:lnTo>
                  <a:lnTo>
                    <a:pt x="141022" y="249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1019"/>
          <p:cNvGrpSpPr/>
          <p:nvPr/>
        </p:nvGrpSpPr>
        <p:grpSpPr>
          <a:xfrm>
            <a:off x="3943350" y="2228850"/>
            <a:ext cx="123826" cy="95100"/>
            <a:chOff x="3943350" y="2228850"/>
            <a:chExt cx="123826" cy="95100"/>
          </a:xfrm>
        </p:grpSpPr>
        <p:sp>
          <p:nvSpPr>
            <p:cNvPr id="38" name="SMARTInkShape-4374"/>
            <p:cNvSpPr/>
            <p:nvPr>
              <p:custDataLst>
                <p:tags r:id="rId57"/>
              </p:custDataLst>
            </p:nvPr>
          </p:nvSpPr>
          <p:spPr>
            <a:xfrm>
              <a:off x="3967320" y="2305050"/>
              <a:ext cx="99856" cy="18900"/>
            </a:xfrm>
            <a:custGeom>
              <a:avLst/>
              <a:gdLst/>
              <a:ahLst/>
              <a:cxnLst/>
              <a:rect l="0" t="0" r="0" b="0"/>
              <a:pathLst>
                <a:path w="99856" h="18900">
                  <a:moveTo>
                    <a:pt x="14130" y="0"/>
                  </a:moveTo>
                  <a:lnTo>
                    <a:pt x="14130" y="0"/>
                  </a:lnTo>
                  <a:lnTo>
                    <a:pt x="873" y="13258"/>
                  </a:lnTo>
                  <a:lnTo>
                    <a:pt x="0" y="15188"/>
                  </a:lnTo>
                  <a:lnTo>
                    <a:pt x="477" y="16476"/>
                  </a:lnTo>
                  <a:lnTo>
                    <a:pt x="1853" y="17334"/>
                  </a:lnTo>
                  <a:lnTo>
                    <a:pt x="40992" y="18899"/>
                  </a:lnTo>
                  <a:lnTo>
                    <a:pt x="9985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375"/>
            <p:cNvSpPr/>
            <p:nvPr>
              <p:custDataLst>
                <p:tags r:id="rId58"/>
              </p:custDataLst>
            </p:nvPr>
          </p:nvSpPr>
          <p:spPr>
            <a:xfrm>
              <a:off x="3943350" y="2228850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27987"/>
                  </a:lnTo>
                  <a:lnTo>
                    <a:pt x="7605" y="25008"/>
                  </a:lnTo>
                  <a:lnTo>
                    <a:pt x="13257" y="21698"/>
                  </a:lnTo>
                  <a:lnTo>
                    <a:pt x="54359" y="950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020"/>
          <p:cNvGrpSpPr/>
          <p:nvPr/>
        </p:nvGrpSpPr>
        <p:grpSpPr>
          <a:xfrm>
            <a:off x="4381500" y="2105025"/>
            <a:ext cx="523876" cy="266513"/>
            <a:chOff x="4381500" y="2105025"/>
            <a:chExt cx="523876" cy="266513"/>
          </a:xfrm>
        </p:grpSpPr>
        <p:sp>
          <p:nvSpPr>
            <p:cNvPr id="41" name="SMARTInkShape-4376"/>
            <p:cNvSpPr/>
            <p:nvPr>
              <p:custDataLst>
                <p:tags r:id="rId54"/>
              </p:custDataLst>
            </p:nvPr>
          </p:nvSpPr>
          <p:spPr>
            <a:xfrm>
              <a:off x="4762500" y="2105025"/>
              <a:ext cx="142876" cy="246288"/>
            </a:xfrm>
            <a:custGeom>
              <a:avLst/>
              <a:gdLst/>
              <a:ahLst/>
              <a:cxnLst/>
              <a:rect l="0" t="0" r="0" b="0"/>
              <a:pathLst>
                <a:path w="142876" h="246288">
                  <a:moveTo>
                    <a:pt x="142875" y="0"/>
                  </a:moveTo>
                  <a:lnTo>
                    <a:pt x="142875" y="0"/>
                  </a:lnTo>
                  <a:lnTo>
                    <a:pt x="99027" y="0"/>
                  </a:lnTo>
                  <a:lnTo>
                    <a:pt x="54009" y="9701"/>
                  </a:lnTo>
                  <a:lnTo>
                    <a:pt x="41291" y="14189"/>
                  </a:lnTo>
                  <a:lnTo>
                    <a:pt x="31404" y="22534"/>
                  </a:lnTo>
                  <a:lnTo>
                    <a:pt x="21490" y="35025"/>
                  </a:lnTo>
                  <a:lnTo>
                    <a:pt x="19532" y="52701"/>
                  </a:lnTo>
                  <a:lnTo>
                    <a:pt x="19078" y="95361"/>
                  </a:lnTo>
                  <a:lnTo>
                    <a:pt x="19050" y="123104"/>
                  </a:lnTo>
                  <a:lnTo>
                    <a:pt x="44560" y="124871"/>
                  </a:lnTo>
                  <a:lnTo>
                    <a:pt x="78055" y="146215"/>
                  </a:lnTo>
                  <a:lnTo>
                    <a:pt x="98309" y="178372"/>
                  </a:lnTo>
                  <a:lnTo>
                    <a:pt x="102859" y="197020"/>
                  </a:lnTo>
                  <a:lnTo>
                    <a:pt x="101101" y="209625"/>
                  </a:lnTo>
                  <a:lnTo>
                    <a:pt x="94162" y="225800"/>
                  </a:lnTo>
                  <a:lnTo>
                    <a:pt x="91349" y="229908"/>
                  </a:lnTo>
                  <a:lnTo>
                    <a:pt x="72222" y="240747"/>
                  </a:lnTo>
                  <a:lnTo>
                    <a:pt x="43860" y="246287"/>
                  </a:lnTo>
                  <a:lnTo>
                    <a:pt x="20051" y="24618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377"/>
            <p:cNvSpPr/>
            <p:nvPr>
              <p:custDataLst>
                <p:tags r:id="rId55"/>
              </p:custDataLst>
            </p:nvPr>
          </p:nvSpPr>
          <p:spPr>
            <a:xfrm>
              <a:off x="4678099" y="2276475"/>
              <a:ext cx="8202" cy="28576"/>
            </a:xfrm>
            <a:custGeom>
              <a:avLst/>
              <a:gdLst/>
              <a:ahLst/>
              <a:cxnLst/>
              <a:rect l="0" t="0" r="0" b="0"/>
              <a:pathLst>
                <a:path w="8202" h="28576">
                  <a:moveTo>
                    <a:pt x="8201" y="0"/>
                  </a:moveTo>
                  <a:lnTo>
                    <a:pt x="8201" y="0"/>
                  </a:lnTo>
                  <a:lnTo>
                    <a:pt x="8201" y="13258"/>
                  </a:lnTo>
                  <a:lnTo>
                    <a:pt x="5379" y="19297"/>
                  </a:lnTo>
                  <a:lnTo>
                    <a:pt x="0" y="26743"/>
                  </a:lnTo>
                  <a:lnTo>
                    <a:pt x="617" y="27353"/>
                  </a:lnTo>
                  <a:lnTo>
                    <a:pt x="8201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378"/>
            <p:cNvSpPr/>
            <p:nvPr>
              <p:custDataLst>
                <p:tags r:id="rId56"/>
              </p:custDataLst>
            </p:nvPr>
          </p:nvSpPr>
          <p:spPr>
            <a:xfrm>
              <a:off x="4381500" y="2129769"/>
              <a:ext cx="190501" cy="241769"/>
            </a:xfrm>
            <a:custGeom>
              <a:avLst/>
              <a:gdLst/>
              <a:ahLst/>
              <a:cxnLst/>
              <a:rect l="0" t="0" r="0" b="0"/>
              <a:pathLst>
                <a:path w="190501" h="241769">
                  <a:moveTo>
                    <a:pt x="0" y="60981"/>
                  </a:moveTo>
                  <a:lnTo>
                    <a:pt x="0" y="60981"/>
                  </a:lnTo>
                  <a:lnTo>
                    <a:pt x="0" y="47723"/>
                  </a:lnTo>
                  <a:lnTo>
                    <a:pt x="5057" y="33534"/>
                  </a:lnTo>
                  <a:lnTo>
                    <a:pt x="13183" y="24794"/>
                  </a:lnTo>
                  <a:lnTo>
                    <a:pt x="42815" y="7258"/>
                  </a:lnTo>
                  <a:lnTo>
                    <a:pt x="59246" y="768"/>
                  </a:lnTo>
                  <a:lnTo>
                    <a:pt x="74309" y="0"/>
                  </a:lnTo>
                  <a:lnTo>
                    <a:pt x="81290" y="1277"/>
                  </a:lnTo>
                  <a:lnTo>
                    <a:pt x="94690" y="8340"/>
                  </a:lnTo>
                  <a:lnTo>
                    <a:pt x="101227" y="13187"/>
                  </a:lnTo>
                  <a:lnTo>
                    <a:pt x="111311" y="27039"/>
                  </a:lnTo>
                  <a:lnTo>
                    <a:pt x="118263" y="43779"/>
                  </a:lnTo>
                  <a:lnTo>
                    <a:pt x="121353" y="61802"/>
                  </a:lnTo>
                  <a:lnTo>
                    <a:pt x="118036" y="89799"/>
                  </a:lnTo>
                  <a:lnTo>
                    <a:pt x="106375" y="121158"/>
                  </a:lnTo>
                  <a:lnTo>
                    <a:pt x="78749" y="166154"/>
                  </a:lnTo>
                  <a:lnTo>
                    <a:pt x="34888" y="213053"/>
                  </a:lnTo>
                  <a:lnTo>
                    <a:pt x="17981" y="227277"/>
                  </a:lnTo>
                  <a:lnTo>
                    <a:pt x="10638" y="239814"/>
                  </a:lnTo>
                  <a:lnTo>
                    <a:pt x="12384" y="240528"/>
                  </a:lnTo>
                  <a:lnTo>
                    <a:pt x="41194" y="241768"/>
                  </a:lnTo>
                  <a:lnTo>
                    <a:pt x="78927" y="235373"/>
                  </a:lnTo>
                  <a:lnTo>
                    <a:pt x="119107" y="233303"/>
                  </a:lnTo>
                  <a:lnTo>
                    <a:pt x="190500" y="22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021"/>
          <p:cNvGrpSpPr/>
          <p:nvPr/>
        </p:nvGrpSpPr>
        <p:grpSpPr>
          <a:xfrm>
            <a:off x="2457450" y="2550476"/>
            <a:ext cx="933451" cy="342909"/>
            <a:chOff x="2457450" y="2550476"/>
            <a:chExt cx="933451" cy="342909"/>
          </a:xfrm>
        </p:grpSpPr>
        <p:sp>
          <p:nvSpPr>
            <p:cNvPr id="45" name="SMARTInkShape-4379"/>
            <p:cNvSpPr/>
            <p:nvPr>
              <p:custDataLst>
                <p:tags r:id="rId49"/>
              </p:custDataLst>
            </p:nvPr>
          </p:nvSpPr>
          <p:spPr>
            <a:xfrm>
              <a:off x="3144362" y="2655320"/>
              <a:ext cx="246539" cy="151630"/>
            </a:xfrm>
            <a:custGeom>
              <a:avLst/>
              <a:gdLst/>
              <a:ahLst/>
              <a:cxnLst/>
              <a:rect l="0" t="0" r="0" b="0"/>
              <a:pathLst>
                <a:path w="246539" h="151630">
                  <a:moveTo>
                    <a:pt x="94138" y="59305"/>
                  </a:moveTo>
                  <a:lnTo>
                    <a:pt x="94138" y="59305"/>
                  </a:lnTo>
                  <a:lnTo>
                    <a:pt x="94138" y="54249"/>
                  </a:lnTo>
                  <a:lnTo>
                    <a:pt x="84025" y="40991"/>
                  </a:lnTo>
                  <a:lnTo>
                    <a:pt x="67623" y="28714"/>
                  </a:lnTo>
                  <a:lnTo>
                    <a:pt x="61645" y="27269"/>
                  </a:lnTo>
                  <a:lnTo>
                    <a:pt x="49358" y="28487"/>
                  </a:lnTo>
                  <a:lnTo>
                    <a:pt x="30540" y="35122"/>
                  </a:lnTo>
                  <a:lnTo>
                    <a:pt x="11559" y="53903"/>
                  </a:lnTo>
                  <a:lnTo>
                    <a:pt x="4520" y="70662"/>
                  </a:lnTo>
                  <a:lnTo>
                    <a:pt x="0" y="107292"/>
                  </a:lnTo>
                  <a:lnTo>
                    <a:pt x="1746" y="114580"/>
                  </a:lnTo>
                  <a:lnTo>
                    <a:pt x="9330" y="125499"/>
                  </a:lnTo>
                  <a:lnTo>
                    <a:pt x="22579" y="131058"/>
                  </a:lnTo>
                  <a:lnTo>
                    <a:pt x="37993" y="132470"/>
                  </a:lnTo>
                  <a:lnTo>
                    <a:pt x="51899" y="129570"/>
                  </a:lnTo>
                  <a:lnTo>
                    <a:pt x="65134" y="119109"/>
                  </a:lnTo>
                  <a:lnTo>
                    <a:pt x="77014" y="103877"/>
                  </a:lnTo>
                  <a:lnTo>
                    <a:pt x="88594" y="78508"/>
                  </a:lnTo>
                  <a:lnTo>
                    <a:pt x="93651" y="47093"/>
                  </a:lnTo>
                  <a:lnTo>
                    <a:pt x="93813" y="46931"/>
                  </a:lnTo>
                  <a:lnTo>
                    <a:pt x="95184" y="66974"/>
                  </a:lnTo>
                  <a:lnTo>
                    <a:pt x="102337" y="89765"/>
                  </a:lnTo>
                  <a:lnTo>
                    <a:pt x="104896" y="92312"/>
                  </a:lnTo>
                  <a:lnTo>
                    <a:pt x="121929" y="98016"/>
                  </a:lnTo>
                  <a:lnTo>
                    <a:pt x="135728" y="110604"/>
                  </a:lnTo>
                  <a:lnTo>
                    <a:pt x="139081" y="119499"/>
                  </a:lnTo>
                  <a:lnTo>
                    <a:pt x="141716" y="151629"/>
                  </a:lnTo>
                  <a:lnTo>
                    <a:pt x="141749" y="148632"/>
                  </a:lnTo>
                  <a:lnTo>
                    <a:pt x="144579" y="143808"/>
                  </a:lnTo>
                  <a:lnTo>
                    <a:pt x="146816" y="141041"/>
                  </a:lnTo>
                  <a:lnTo>
                    <a:pt x="161061" y="94789"/>
                  </a:lnTo>
                  <a:lnTo>
                    <a:pt x="173562" y="51145"/>
                  </a:lnTo>
                  <a:lnTo>
                    <a:pt x="186572" y="7979"/>
                  </a:lnTo>
                  <a:lnTo>
                    <a:pt x="187511" y="2863"/>
                  </a:lnTo>
                  <a:lnTo>
                    <a:pt x="189195" y="510"/>
                  </a:lnTo>
                  <a:lnTo>
                    <a:pt x="191376" y="0"/>
                  </a:lnTo>
                  <a:lnTo>
                    <a:pt x="193888" y="718"/>
                  </a:lnTo>
                  <a:lnTo>
                    <a:pt x="207538" y="11842"/>
                  </a:lnTo>
                  <a:lnTo>
                    <a:pt x="219931" y="28544"/>
                  </a:lnTo>
                  <a:lnTo>
                    <a:pt x="233600" y="67301"/>
                  </a:lnTo>
                  <a:lnTo>
                    <a:pt x="244625" y="111197"/>
                  </a:lnTo>
                  <a:lnTo>
                    <a:pt x="246538" y="145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380"/>
            <p:cNvSpPr/>
            <p:nvPr>
              <p:custDataLst>
                <p:tags r:id="rId50"/>
              </p:custDataLst>
            </p:nvPr>
          </p:nvSpPr>
          <p:spPr>
            <a:xfrm>
              <a:off x="3105150" y="2609850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47625"/>
                  </a:moveTo>
                  <a:lnTo>
                    <a:pt x="19050" y="47625"/>
                  </a:lnTo>
                  <a:lnTo>
                    <a:pt x="8689" y="146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381"/>
            <p:cNvSpPr/>
            <p:nvPr>
              <p:custDataLst>
                <p:tags r:id="rId51"/>
              </p:custDataLst>
            </p:nvPr>
          </p:nvSpPr>
          <p:spPr>
            <a:xfrm>
              <a:off x="3095625" y="272415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9525" y="0"/>
                  </a:moveTo>
                  <a:lnTo>
                    <a:pt x="9525" y="0"/>
                  </a:lnTo>
                  <a:lnTo>
                    <a:pt x="6703" y="31084"/>
                  </a:lnTo>
                  <a:lnTo>
                    <a:pt x="589" y="7558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382"/>
            <p:cNvSpPr/>
            <p:nvPr>
              <p:custDataLst>
                <p:tags r:id="rId52"/>
              </p:custDataLst>
            </p:nvPr>
          </p:nvSpPr>
          <p:spPr>
            <a:xfrm>
              <a:off x="2759190" y="2550476"/>
              <a:ext cx="279286" cy="305485"/>
            </a:xfrm>
            <a:custGeom>
              <a:avLst/>
              <a:gdLst/>
              <a:ahLst/>
              <a:cxnLst/>
              <a:rect l="0" t="0" r="0" b="0"/>
              <a:pathLst>
                <a:path w="279286" h="305485">
                  <a:moveTo>
                    <a:pt x="12585" y="240349"/>
                  </a:moveTo>
                  <a:lnTo>
                    <a:pt x="12585" y="240349"/>
                  </a:lnTo>
                  <a:lnTo>
                    <a:pt x="17641" y="245405"/>
                  </a:lnTo>
                  <a:lnTo>
                    <a:pt x="22946" y="247888"/>
                  </a:lnTo>
                  <a:lnTo>
                    <a:pt x="25843" y="248550"/>
                  </a:lnTo>
                  <a:lnTo>
                    <a:pt x="28831" y="247933"/>
                  </a:lnTo>
                  <a:lnTo>
                    <a:pt x="38095" y="242008"/>
                  </a:lnTo>
                  <a:lnTo>
                    <a:pt x="67755" y="218388"/>
                  </a:lnTo>
                  <a:lnTo>
                    <a:pt x="74147" y="208363"/>
                  </a:lnTo>
                  <a:lnTo>
                    <a:pt x="76988" y="200380"/>
                  </a:lnTo>
                  <a:lnTo>
                    <a:pt x="75628" y="196770"/>
                  </a:lnTo>
                  <a:lnTo>
                    <a:pt x="68474" y="189936"/>
                  </a:lnTo>
                  <a:lnTo>
                    <a:pt x="63603" y="188749"/>
                  </a:lnTo>
                  <a:lnTo>
                    <a:pt x="52546" y="190252"/>
                  </a:lnTo>
                  <a:lnTo>
                    <a:pt x="34421" y="202104"/>
                  </a:lnTo>
                  <a:lnTo>
                    <a:pt x="15645" y="219022"/>
                  </a:lnTo>
                  <a:lnTo>
                    <a:pt x="1732" y="242497"/>
                  </a:lnTo>
                  <a:lnTo>
                    <a:pt x="0" y="257531"/>
                  </a:lnTo>
                  <a:lnTo>
                    <a:pt x="3817" y="272327"/>
                  </a:lnTo>
                  <a:lnTo>
                    <a:pt x="12569" y="289486"/>
                  </a:lnTo>
                  <a:lnTo>
                    <a:pt x="17866" y="295332"/>
                  </a:lnTo>
                  <a:lnTo>
                    <a:pt x="29396" y="301827"/>
                  </a:lnTo>
                  <a:lnTo>
                    <a:pt x="62957" y="305484"/>
                  </a:lnTo>
                  <a:lnTo>
                    <a:pt x="85772" y="300695"/>
                  </a:lnTo>
                  <a:lnTo>
                    <a:pt x="129467" y="287532"/>
                  </a:lnTo>
                  <a:lnTo>
                    <a:pt x="174850" y="261680"/>
                  </a:lnTo>
                  <a:lnTo>
                    <a:pt x="193073" y="248315"/>
                  </a:lnTo>
                  <a:lnTo>
                    <a:pt x="205175" y="232597"/>
                  </a:lnTo>
                  <a:lnTo>
                    <a:pt x="210407" y="219590"/>
                  </a:lnTo>
                  <a:lnTo>
                    <a:pt x="209025" y="215926"/>
                  </a:lnTo>
                  <a:lnTo>
                    <a:pt x="201844" y="209034"/>
                  </a:lnTo>
                  <a:lnTo>
                    <a:pt x="194420" y="205264"/>
                  </a:lnTo>
                  <a:lnTo>
                    <a:pt x="190958" y="204259"/>
                  </a:lnTo>
                  <a:lnTo>
                    <a:pt x="170917" y="207901"/>
                  </a:lnTo>
                  <a:lnTo>
                    <a:pt x="165765" y="210250"/>
                  </a:lnTo>
                  <a:lnTo>
                    <a:pt x="162330" y="212875"/>
                  </a:lnTo>
                  <a:lnTo>
                    <a:pt x="140985" y="238460"/>
                  </a:lnTo>
                  <a:lnTo>
                    <a:pt x="138443" y="246918"/>
                  </a:lnTo>
                  <a:lnTo>
                    <a:pt x="137314" y="257732"/>
                  </a:lnTo>
                  <a:lnTo>
                    <a:pt x="141734" y="280777"/>
                  </a:lnTo>
                  <a:lnTo>
                    <a:pt x="149712" y="292889"/>
                  </a:lnTo>
                  <a:lnTo>
                    <a:pt x="154803" y="297601"/>
                  </a:lnTo>
                  <a:lnTo>
                    <a:pt x="168927" y="302836"/>
                  </a:lnTo>
                  <a:lnTo>
                    <a:pt x="177138" y="304232"/>
                  </a:lnTo>
                  <a:lnTo>
                    <a:pt x="194728" y="300139"/>
                  </a:lnTo>
                  <a:lnTo>
                    <a:pt x="212071" y="290206"/>
                  </a:lnTo>
                  <a:lnTo>
                    <a:pt x="232676" y="266763"/>
                  </a:lnTo>
                  <a:lnTo>
                    <a:pt x="253183" y="221015"/>
                  </a:lnTo>
                  <a:lnTo>
                    <a:pt x="263202" y="182527"/>
                  </a:lnTo>
                  <a:lnTo>
                    <a:pt x="266845" y="150092"/>
                  </a:lnTo>
                  <a:lnTo>
                    <a:pt x="268465" y="115568"/>
                  </a:lnTo>
                  <a:lnTo>
                    <a:pt x="269376" y="69557"/>
                  </a:lnTo>
                  <a:lnTo>
                    <a:pt x="269684" y="30615"/>
                  </a:lnTo>
                  <a:lnTo>
                    <a:pt x="268668" y="13784"/>
                  </a:lnTo>
                  <a:lnTo>
                    <a:pt x="264688" y="2775"/>
                  </a:lnTo>
                  <a:lnTo>
                    <a:pt x="262146" y="475"/>
                  </a:lnTo>
                  <a:lnTo>
                    <a:pt x="259392" y="0"/>
                  </a:lnTo>
                  <a:lnTo>
                    <a:pt x="256498" y="741"/>
                  </a:lnTo>
                  <a:lnTo>
                    <a:pt x="250460" y="12854"/>
                  </a:lnTo>
                  <a:lnTo>
                    <a:pt x="243933" y="43474"/>
                  </a:lnTo>
                  <a:lnTo>
                    <a:pt x="241728" y="86690"/>
                  </a:lnTo>
                  <a:lnTo>
                    <a:pt x="241346" y="126264"/>
                  </a:lnTo>
                  <a:lnTo>
                    <a:pt x="241232" y="171504"/>
                  </a:lnTo>
                  <a:lnTo>
                    <a:pt x="242253" y="212443"/>
                  </a:lnTo>
                  <a:lnTo>
                    <a:pt x="254444" y="254430"/>
                  </a:lnTo>
                  <a:lnTo>
                    <a:pt x="258491" y="259262"/>
                  </a:lnTo>
                  <a:lnTo>
                    <a:pt x="279285" y="268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83"/>
            <p:cNvSpPr/>
            <p:nvPr>
              <p:custDataLst>
                <p:tags r:id="rId53"/>
              </p:custDataLst>
            </p:nvPr>
          </p:nvSpPr>
          <p:spPr>
            <a:xfrm>
              <a:off x="2457450" y="2748260"/>
              <a:ext cx="238126" cy="145125"/>
            </a:xfrm>
            <a:custGeom>
              <a:avLst/>
              <a:gdLst/>
              <a:ahLst/>
              <a:cxnLst/>
              <a:rect l="0" t="0" r="0" b="0"/>
              <a:pathLst>
                <a:path w="238126" h="145125">
                  <a:moveTo>
                    <a:pt x="0" y="4465"/>
                  </a:moveTo>
                  <a:lnTo>
                    <a:pt x="0" y="4465"/>
                  </a:lnTo>
                  <a:lnTo>
                    <a:pt x="18314" y="4465"/>
                  </a:lnTo>
                  <a:lnTo>
                    <a:pt x="20676" y="5523"/>
                  </a:lnTo>
                  <a:lnTo>
                    <a:pt x="21193" y="7287"/>
                  </a:lnTo>
                  <a:lnTo>
                    <a:pt x="20478" y="9521"/>
                  </a:lnTo>
                  <a:lnTo>
                    <a:pt x="27377" y="50226"/>
                  </a:lnTo>
                  <a:lnTo>
                    <a:pt x="29396" y="89822"/>
                  </a:lnTo>
                  <a:lnTo>
                    <a:pt x="37498" y="136121"/>
                  </a:lnTo>
                  <a:lnTo>
                    <a:pt x="37981" y="145124"/>
                  </a:lnTo>
                  <a:lnTo>
                    <a:pt x="39135" y="131694"/>
                  </a:lnTo>
                  <a:lnTo>
                    <a:pt x="44639" y="111542"/>
                  </a:lnTo>
                  <a:lnTo>
                    <a:pt x="48857" y="74527"/>
                  </a:lnTo>
                  <a:lnTo>
                    <a:pt x="65350" y="32023"/>
                  </a:lnTo>
                  <a:lnTo>
                    <a:pt x="72436" y="22004"/>
                  </a:lnTo>
                  <a:lnTo>
                    <a:pt x="79114" y="17552"/>
                  </a:lnTo>
                  <a:lnTo>
                    <a:pt x="82376" y="17423"/>
                  </a:lnTo>
                  <a:lnTo>
                    <a:pt x="88822" y="20102"/>
                  </a:lnTo>
                  <a:lnTo>
                    <a:pt x="103459" y="32617"/>
                  </a:lnTo>
                  <a:lnTo>
                    <a:pt x="109481" y="40966"/>
                  </a:lnTo>
                  <a:lnTo>
                    <a:pt x="111088" y="44674"/>
                  </a:lnTo>
                  <a:lnTo>
                    <a:pt x="114018" y="89299"/>
                  </a:lnTo>
                  <a:lnTo>
                    <a:pt x="116997" y="97908"/>
                  </a:lnTo>
                  <a:lnTo>
                    <a:pt x="119273" y="101685"/>
                  </a:lnTo>
                  <a:lnTo>
                    <a:pt x="120790" y="103145"/>
                  </a:lnTo>
                  <a:lnTo>
                    <a:pt x="121802" y="103060"/>
                  </a:lnTo>
                  <a:lnTo>
                    <a:pt x="122476" y="101945"/>
                  </a:lnTo>
                  <a:lnTo>
                    <a:pt x="125675" y="83889"/>
                  </a:lnTo>
                  <a:lnTo>
                    <a:pt x="148691" y="39033"/>
                  </a:lnTo>
                  <a:lnTo>
                    <a:pt x="158592" y="16118"/>
                  </a:lnTo>
                  <a:lnTo>
                    <a:pt x="165030" y="9644"/>
                  </a:lnTo>
                  <a:lnTo>
                    <a:pt x="179661" y="943"/>
                  </a:lnTo>
                  <a:lnTo>
                    <a:pt x="185390" y="0"/>
                  </a:lnTo>
                  <a:lnTo>
                    <a:pt x="197401" y="1775"/>
                  </a:lnTo>
                  <a:lnTo>
                    <a:pt x="209795" y="11736"/>
                  </a:lnTo>
                  <a:lnTo>
                    <a:pt x="220242" y="25688"/>
                  </a:lnTo>
                  <a:lnTo>
                    <a:pt x="232556" y="63364"/>
                  </a:lnTo>
                  <a:lnTo>
                    <a:pt x="232827" y="81442"/>
                  </a:lnTo>
                  <a:lnTo>
                    <a:pt x="229435" y="108805"/>
                  </a:lnTo>
                  <a:lnTo>
                    <a:pt x="238125" y="137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022"/>
          <p:cNvGrpSpPr/>
          <p:nvPr/>
        </p:nvGrpSpPr>
        <p:grpSpPr>
          <a:xfrm>
            <a:off x="3762375" y="2743200"/>
            <a:ext cx="200026" cy="103875"/>
            <a:chOff x="3762375" y="2743200"/>
            <a:chExt cx="200026" cy="103875"/>
          </a:xfrm>
        </p:grpSpPr>
        <p:sp>
          <p:nvSpPr>
            <p:cNvPr id="51" name="SMARTInkShape-4384"/>
            <p:cNvSpPr/>
            <p:nvPr>
              <p:custDataLst>
                <p:tags r:id="rId47"/>
              </p:custDataLst>
            </p:nvPr>
          </p:nvSpPr>
          <p:spPr>
            <a:xfrm>
              <a:off x="3762375" y="274320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721" y="883"/>
                  </a:lnTo>
                  <a:lnTo>
                    <a:pt x="48905" y="11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385"/>
            <p:cNvSpPr/>
            <p:nvPr>
              <p:custDataLst>
                <p:tags r:id="rId48"/>
              </p:custDataLst>
            </p:nvPr>
          </p:nvSpPr>
          <p:spPr>
            <a:xfrm>
              <a:off x="3781425" y="2819400"/>
              <a:ext cx="180976" cy="27675"/>
            </a:xfrm>
            <a:custGeom>
              <a:avLst/>
              <a:gdLst/>
              <a:ahLst/>
              <a:cxnLst/>
              <a:rect l="0" t="0" r="0" b="0"/>
              <a:pathLst>
                <a:path w="180976" h="27675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5169" y="18314"/>
                  </a:lnTo>
                  <a:lnTo>
                    <a:pt x="49885" y="25535"/>
                  </a:lnTo>
                  <a:lnTo>
                    <a:pt x="93685" y="27674"/>
                  </a:lnTo>
                  <a:lnTo>
                    <a:pt x="135121" y="23252"/>
                  </a:lnTo>
                  <a:lnTo>
                    <a:pt x="1809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023"/>
          <p:cNvGrpSpPr/>
          <p:nvPr/>
        </p:nvGrpSpPr>
        <p:grpSpPr>
          <a:xfrm>
            <a:off x="4336213" y="2638425"/>
            <a:ext cx="473913" cy="249717"/>
            <a:chOff x="4336213" y="2638425"/>
            <a:chExt cx="473913" cy="249717"/>
          </a:xfrm>
        </p:grpSpPr>
        <p:sp>
          <p:nvSpPr>
            <p:cNvPr id="54" name="SMARTInkShape-4386"/>
            <p:cNvSpPr/>
            <p:nvPr>
              <p:custDataLst>
                <p:tags r:id="rId44"/>
              </p:custDataLst>
            </p:nvPr>
          </p:nvSpPr>
          <p:spPr>
            <a:xfrm>
              <a:off x="4336213" y="2667392"/>
              <a:ext cx="102438" cy="220750"/>
            </a:xfrm>
            <a:custGeom>
              <a:avLst/>
              <a:gdLst/>
              <a:ahLst/>
              <a:cxnLst/>
              <a:rect l="0" t="0" r="0" b="0"/>
              <a:pathLst>
                <a:path w="102438" h="220750">
                  <a:moveTo>
                    <a:pt x="102437" y="9133"/>
                  </a:moveTo>
                  <a:lnTo>
                    <a:pt x="102437" y="9133"/>
                  </a:lnTo>
                  <a:lnTo>
                    <a:pt x="102437" y="4077"/>
                  </a:lnTo>
                  <a:lnTo>
                    <a:pt x="101379" y="2587"/>
                  </a:lnTo>
                  <a:lnTo>
                    <a:pt x="99615" y="1594"/>
                  </a:lnTo>
                  <a:lnTo>
                    <a:pt x="89254" y="197"/>
                  </a:lnTo>
                  <a:lnTo>
                    <a:pt x="84123" y="0"/>
                  </a:lnTo>
                  <a:lnTo>
                    <a:pt x="72778" y="5427"/>
                  </a:lnTo>
                  <a:lnTo>
                    <a:pt x="66789" y="9837"/>
                  </a:lnTo>
                  <a:lnTo>
                    <a:pt x="57313" y="23204"/>
                  </a:lnTo>
                  <a:lnTo>
                    <a:pt x="32720" y="65823"/>
                  </a:lnTo>
                  <a:lnTo>
                    <a:pt x="13973" y="105786"/>
                  </a:lnTo>
                  <a:lnTo>
                    <a:pt x="542" y="149370"/>
                  </a:lnTo>
                  <a:lnTo>
                    <a:pt x="0" y="163536"/>
                  </a:lnTo>
                  <a:lnTo>
                    <a:pt x="3288" y="176887"/>
                  </a:lnTo>
                  <a:lnTo>
                    <a:pt x="16145" y="201361"/>
                  </a:lnTo>
                  <a:lnTo>
                    <a:pt x="33359" y="218607"/>
                  </a:lnTo>
                  <a:lnTo>
                    <a:pt x="39452" y="220749"/>
                  </a:lnTo>
                  <a:lnTo>
                    <a:pt x="51865" y="220307"/>
                  </a:lnTo>
                  <a:lnTo>
                    <a:pt x="70755" y="214108"/>
                  </a:lnTo>
                  <a:lnTo>
                    <a:pt x="80595" y="205713"/>
                  </a:lnTo>
                  <a:lnTo>
                    <a:pt x="84700" y="200511"/>
                  </a:lnTo>
                  <a:lnTo>
                    <a:pt x="86379" y="193868"/>
                  </a:lnTo>
                  <a:lnTo>
                    <a:pt x="85423" y="178021"/>
                  </a:lnTo>
                  <a:lnTo>
                    <a:pt x="81469" y="166039"/>
                  </a:lnTo>
                  <a:lnTo>
                    <a:pt x="78933" y="161362"/>
                  </a:lnTo>
                  <a:lnTo>
                    <a:pt x="60195" y="144667"/>
                  </a:lnTo>
                  <a:lnTo>
                    <a:pt x="46268" y="138162"/>
                  </a:lnTo>
                  <a:lnTo>
                    <a:pt x="7187" y="132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387"/>
            <p:cNvSpPr/>
            <p:nvPr>
              <p:custDataLst>
                <p:tags r:id="rId45"/>
              </p:custDataLst>
            </p:nvPr>
          </p:nvSpPr>
          <p:spPr>
            <a:xfrm>
              <a:off x="4581610" y="2638425"/>
              <a:ext cx="152316" cy="208827"/>
            </a:xfrm>
            <a:custGeom>
              <a:avLst/>
              <a:gdLst/>
              <a:ahLst/>
              <a:cxnLst/>
              <a:rect l="0" t="0" r="0" b="0"/>
              <a:pathLst>
                <a:path w="152316" h="208827">
                  <a:moveTo>
                    <a:pt x="152315" y="0"/>
                  </a:moveTo>
                  <a:lnTo>
                    <a:pt x="152315" y="0"/>
                  </a:lnTo>
                  <a:lnTo>
                    <a:pt x="112654" y="1058"/>
                  </a:lnTo>
                  <a:lnTo>
                    <a:pt x="72023" y="9701"/>
                  </a:lnTo>
                  <a:lnTo>
                    <a:pt x="33814" y="19148"/>
                  </a:lnTo>
                  <a:lnTo>
                    <a:pt x="11016" y="32182"/>
                  </a:lnTo>
                  <a:lnTo>
                    <a:pt x="7316" y="36271"/>
                  </a:lnTo>
                  <a:lnTo>
                    <a:pt x="3204" y="46459"/>
                  </a:lnTo>
                  <a:lnTo>
                    <a:pt x="0" y="87463"/>
                  </a:lnTo>
                  <a:lnTo>
                    <a:pt x="1030" y="90059"/>
                  </a:lnTo>
                  <a:lnTo>
                    <a:pt x="2775" y="91789"/>
                  </a:lnTo>
                  <a:lnTo>
                    <a:pt x="4997" y="92943"/>
                  </a:lnTo>
                  <a:lnTo>
                    <a:pt x="6479" y="94770"/>
                  </a:lnTo>
                  <a:lnTo>
                    <a:pt x="8123" y="99623"/>
                  </a:lnTo>
                  <a:lnTo>
                    <a:pt x="9621" y="100282"/>
                  </a:lnTo>
                  <a:lnTo>
                    <a:pt x="11677" y="99663"/>
                  </a:lnTo>
                  <a:lnTo>
                    <a:pt x="16784" y="97212"/>
                  </a:lnTo>
                  <a:lnTo>
                    <a:pt x="36172" y="95327"/>
                  </a:lnTo>
                  <a:lnTo>
                    <a:pt x="64368" y="108514"/>
                  </a:lnTo>
                  <a:lnTo>
                    <a:pt x="73717" y="120195"/>
                  </a:lnTo>
                  <a:lnTo>
                    <a:pt x="90615" y="155097"/>
                  </a:lnTo>
                  <a:lnTo>
                    <a:pt x="93143" y="168063"/>
                  </a:lnTo>
                  <a:lnTo>
                    <a:pt x="91444" y="180881"/>
                  </a:lnTo>
                  <a:lnTo>
                    <a:pt x="84538" y="197175"/>
                  </a:lnTo>
                  <a:lnTo>
                    <a:pt x="81730" y="201300"/>
                  </a:lnTo>
                  <a:lnTo>
                    <a:pt x="76684" y="204050"/>
                  </a:lnTo>
                  <a:lnTo>
                    <a:pt x="46948" y="208826"/>
                  </a:lnTo>
                  <a:lnTo>
                    <a:pt x="39163" y="206406"/>
                  </a:lnTo>
                  <a:lnTo>
                    <a:pt x="15745" y="194319"/>
                  </a:lnTo>
                  <a:lnTo>
                    <a:pt x="6134" y="191632"/>
                  </a:lnTo>
                  <a:lnTo>
                    <a:pt x="944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388"/>
            <p:cNvSpPr/>
            <p:nvPr>
              <p:custDataLst>
                <p:tags r:id="rId46"/>
              </p:custDataLst>
            </p:nvPr>
          </p:nvSpPr>
          <p:spPr>
            <a:xfrm>
              <a:off x="4800600" y="28479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4389"/>
          <p:cNvSpPr/>
          <p:nvPr>
            <p:custDataLst>
              <p:tags r:id="rId1"/>
            </p:custDataLst>
          </p:nvPr>
        </p:nvSpPr>
        <p:spPr>
          <a:xfrm>
            <a:off x="5107800" y="2629184"/>
            <a:ext cx="135964" cy="269498"/>
          </a:xfrm>
          <a:custGeom>
            <a:avLst/>
            <a:gdLst/>
            <a:ahLst/>
            <a:cxnLst/>
            <a:rect l="0" t="0" r="0" b="0"/>
            <a:pathLst>
              <a:path w="135964" h="269498">
                <a:moveTo>
                  <a:pt x="130950" y="18766"/>
                </a:moveTo>
                <a:lnTo>
                  <a:pt x="130950" y="18766"/>
                </a:lnTo>
                <a:lnTo>
                  <a:pt x="130950" y="10565"/>
                </a:lnTo>
                <a:lnTo>
                  <a:pt x="125894" y="4577"/>
                </a:lnTo>
                <a:lnTo>
                  <a:pt x="117767" y="1876"/>
                </a:lnTo>
                <a:lnTo>
                  <a:pt x="80530" y="0"/>
                </a:lnTo>
                <a:lnTo>
                  <a:pt x="49807" y="859"/>
                </a:lnTo>
                <a:lnTo>
                  <a:pt x="19384" y="12984"/>
                </a:lnTo>
                <a:lnTo>
                  <a:pt x="9750" y="21841"/>
                </a:lnTo>
                <a:lnTo>
                  <a:pt x="3000" y="32833"/>
                </a:lnTo>
                <a:lnTo>
                  <a:pt x="0" y="44774"/>
                </a:lnTo>
                <a:lnTo>
                  <a:pt x="1489" y="57136"/>
                </a:lnTo>
                <a:lnTo>
                  <a:pt x="11851" y="101332"/>
                </a:lnTo>
                <a:lnTo>
                  <a:pt x="16018" y="122707"/>
                </a:lnTo>
                <a:lnTo>
                  <a:pt x="16525" y="131020"/>
                </a:lnTo>
                <a:lnTo>
                  <a:pt x="16613" y="127403"/>
                </a:lnTo>
                <a:lnTo>
                  <a:pt x="19456" y="122435"/>
                </a:lnTo>
                <a:lnTo>
                  <a:pt x="21696" y="119629"/>
                </a:lnTo>
                <a:lnTo>
                  <a:pt x="27006" y="116511"/>
                </a:lnTo>
                <a:lnTo>
                  <a:pt x="29904" y="115679"/>
                </a:lnTo>
                <a:lnTo>
                  <a:pt x="38768" y="117578"/>
                </a:lnTo>
                <a:lnTo>
                  <a:pt x="49764" y="123007"/>
                </a:lnTo>
                <a:lnTo>
                  <a:pt x="96943" y="165850"/>
                </a:lnTo>
                <a:lnTo>
                  <a:pt x="114289" y="185231"/>
                </a:lnTo>
                <a:lnTo>
                  <a:pt x="127345" y="214043"/>
                </a:lnTo>
                <a:lnTo>
                  <a:pt x="135963" y="241645"/>
                </a:lnTo>
                <a:lnTo>
                  <a:pt x="133883" y="253996"/>
                </a:lnTo>
                <a:lnTo>
                  <a:pt x="126608" y="263718"/>
                </a:lnTo>
                <a:lnTo>
                  <a:pt x="121706" y="267793"/>
                </a:lnTo>
                <a:lnTo>
                  <a:pt x="104969" y="269497"/>
                </a:lnTo>
                <a:lnTo>
                  <a:pt x="59731" y="261968"/>
                </a:lnTo>
                <a:lnTo>
                  <a:pt x="7125" y="2378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Shape-4390"/>
          <p:cNvSpPr/>
          <p:nvPr>
            <p:custDataLst>
              <p:tags r:id="rId2"/>
            </p:custDataLst>
          </p:nvPr>
        </p:nvSpPr>
        <p:spPr>
          <a:xfrm>
            <a:off x="1333500" y="3495675"/>
            <a:ext cx="6096001" cy="180976"/>
          </a:xfrm>
          <a:custGeom>
            <a:avLst/>
            <a:gdLst/>
            <a:ahLst/>
            <a:cxnLst/>
            <a:rect l="0" t="0" r="0" b="0"/>
            <a:pathLst>
              <a:path w="6096001" h="180976">
                <a:moveTo>
                  <a:pt x="0" y="0"/>
                </a:moveTo>
                <a:lnTo>
                  <a:pt x="0" y="0"/>
                </a:lnTo>
                <a:lnTo>
                  <a:pt x="18828" y="2822"/>
                </a:lnTo>
                <a:lnTo>
                  <a:pt x="53204" y="7539"/>
                </a:lnTo>
                <a:lnTo>
                  <a:pt x="91258" y="11759"/>
                </a:lnTo>
                <a:lnTo>
                  <a:pt x="137618" y="17610"/>
                </a:lnTo>
                <a:lnTo>
                  <a:pt x="180005" y="23680"/>
                </a:lnTo>
                <a:lnTo>
                  <a:pt x="226078" y="27124"/>
                </a:lnTo>
                <a:lnTo>
                  <a:pt x="260288" y="27930"/>
                </a:lnTo>
                <a:lnTo>
                  <a:pt x="297717" y="29347"/>
                </a:lnTo>
                <a:lnTo>
                  <a:pt x="339046" y="33505"/>
                </a:lnTo>
                <a:lnTo>
                  <a:pt x="362556" y="35036"/>
                </a:lnTo>
                <a:lnTo>
                  <a:pt x="387754" y="36057"/>
                </a:lnTo>
                <a:lnTo>
                  <a:pt x="414078" y="36738"/>
                </a:lnTo>
                <a:lnTo>
                  <a:pt x="440093" y="37192"/>
                </a:lnTo>
                <a:lnTo>
                  <a:pt x="465904" y="37495"/>
                </a:lnTo>
                <a:lnTo>
                  <a:pt x="491578" y="37697"/>
                </a:lnTo>
                <a:lnTo>
                  <a:pt x="518218" y="37831"/>
                </a:lnTo>
                <a:lnTo>
                  <a:pt x="545504" y="37921"/>
                </a:lnTo>
                <a:lnTo>
                  <a:pt x="573219" y="37980"/>
                </a:lnTo>
                <a:lnTo>
                  <a:pt x="602279" y="38020"/>
                </a:lnTo>
                <a:lnTo>
                  <a:pt x="632236" y="38047"/>
                </a:lnTo>
                <a:lnTo>
                  <a:pt x="662791" y="38065"/>
                </a:lnTo>
                <a:lnTo>
                  <a:pt x="694802" y="37018"/>
                </a:lnTo>
                <a:lnTo>
                  <a:pt x="727785" y="35262"/>
                </a:lnTo>
                <a:lnTo>
                  <a:pt x="761415" y="33033"/>
                </a:lnTo>
                <a:lnTo>
                  <a:pt x="796535" y="31547"/>
                </a:lnTo>
                <a:lnTo>
                  <a:pt x="832648" y="30556"/>
                </a:lnTo>
                <a:lnTo>
                  <a:pt x="869424" y="29896"/>
                </a:lnTo>
                <a:lnTo>
                  <a:pt x="907699" y="29456"/>
                </a:lnTo>
                <a:lnTo>
                  <a:pt x="946975" y="29162"/>
                </a:lnTo>
                <a:lnTo>
                  <a:pt x="986916" y="28966"/>
                </a:lnTo>
                <a:lnTo>
                  <a:pt x="1029419" y="28836"/>
                </a:lnTo>
                <a:lnTo>
                  <a:pt x="1073630" y="28749"/>
                </a:lnTo>
                <a:lnTo>
                  <a:pt x="1118978" y="28691"/>
                </a:lnTo>
                <a:lnTo>
                  <a:pt x="1162969" y="28652"/>
                </a:lnTo>
                <a:lnTo>
                  <a:pt x="1206054" y="28627"/>
                </a:lnTo>
                <a:lnTo>
                  <a:pt x="1248536" y="28609"/>
                </a:lnTo>
                <a:lnTo>
                  <a:pt x="1292733" y="27540"/>
                </a:lnTo>
                <a:lnTo>
                  <a:pt x="1338071" y="25768"/>
                </a:lnTo>
                <a:lnTo>
                  <a:pt x="1384172" y="23528"/>
                </a:lnTo>
                <a:lnTo>
                  <a:pt x="1430782" y="22036"/>
                </a:lnTo>
                <a:lnTo>
                  <a:pt x="1477729" y="21041"/>
                </a:lnTo>
                <a:lnTo>
                  <a:pt x="1524903" y="20377"/>
                </a:lnTo>
                <a:lnTo>
                  <a:pt x="1572227" y="19935"/>
                </a:lnTo>
                <a:lnTo>
                  <a:pt x="1619651" y="19640"/>
                </a:lnTo>
                <a:lnTo>
                  <a:pt x="1667142" y="19443"/>
                </a:lnTo>
                <a:lnTo>
                  <a:pt x="1716795" y="19312"/>
                </a:lnTo>
                <a:lnTo>
                  <a:pt x="1767888" y="19225"/>
                </a:lnTo>
                <a:lnTo>
                  <a:pt x="1819942" y="19167"/>
                </a:lnTo>
                <a:lnTo>
                  <a:pt x="1872636" y="19128"/>
                </a:lnTo>
                <a:lnTo>
                  <a:pt x="1925758" y="19102"/>
                </a:lnTo>
                <a:lnTo>
                  <a:pt x="1979163" y="19084"/>
                </a:lnTo>
                <a:lnTo>
                  <a:pt x="2032759" y="20131"/>
                </a:lnTo>
                <a:lnTo>
                  <a:pt x="2086481" y="21887"/>
                </a:lnTo>
                <a:lnTo>
                  <a:pt x="2140288" y="24117"/>
                </a:lnTo>
                <a:lnTo>
                  <a:pt x="2195208" y="25603"/>
                </a:lnTo>
                <a:lnTo>
                  <a:pt x="2250872" y="26594"/>
                </a:lnTo>
                <a:lnTo>
                  <a:pt x="2307032" y="27254"/>
                </a:lnTo>
                <a:lnTo>
                  <a:pt x="2364579" y="27694"/>
                </a:lnTo>
                <a:lnTo>
                  <a:pt x="2423053" y="27988"/>
                </a:lnTo>
                <a:lnTo>
                  <a:pt x="2482144" y="28184"/>
                </a:lnTo>
                <a:lnTo>
                  <a:pt x="2541646" y="28314"/>
                </a:lnTo>
                <a:lnTo>
                  <a:pt x="2601422" y="28401"/>
                </a:lnTo>
                <a:lnTo>
                  <a:pt x="2661382" y="28459"/>
                </a:lnTo>
                <a:lnTo>
                  <a:pt x="2723579" y="29556"/>
                </a:lnTo>
                <a:lnTo>
                  <a:pt x="2787270" y="31346"/>
                </a:lnTo>
                <a:lnTo>
                  <a:pt x="2851955" y="33598"/>
                </a:lnTo>
                <a:lnTo>
                  <a:pt x="2916245" y="35098"/>
                </a:lnTo>
                <a:lnTo>
                  <a:pt x="2980272" y="36099"/>
                </a:lnTo>
                <a:lnTo>
                  <a:pt x="3044123" y="36766"/>
                </a:lnTo>
                <a:lnTo>
                  <a:pt x="3108915" y="38269"/>
                </a:lnTo>
                <a:lnTo>
                  <a:pt x="3174335" y="40329"/>
                </a:lnTo>
                <a:lnTo>
                  <a:pt x="3240173" y="42761"/>
                </a:lnTo>
                <a:lnTo>
                  <a:pt x="3306290" y="45441"/>
                </a:lnTo>
                <a:lnTo>
                  <a:pt x="3372594" y="48285"/>
                </a:lnTo>
                <a:lnTo>
                  <a:pt x="3439021" y="51240"/>
                </a:lnTo>
                <a:lnTo>
                  <a:pt x="3505531" y="54268"/>
                </a:lnTo>
                <a:lnTo>
                  <a:pt x="3572096" y="57346"/>
                </a:lnTo>
                <a:lnTo>
                  <a:pt x="3638697" y="60455"/>
                </a:lnTo>
                <a:lnTo>
                  <a:pt x="3705323" y="63587"/>
                </a:lnTo>
                <a:lnTo>
                  <a:pt x="3771965" y="66733"/>
                </a:lnTo>
                <a:lnTo>
                  <a:pt x="3838618" y="69888"/>
                </a:lnTo>
                <a:lnTo>
                  <a:pt x="3904221" y="73051"/>
                </a:lnTo>
                <a:lnTo>
                  <a:pt x="3969123" y="76217"/>
                </a:lnTo>
                <a:lnTo>
                  <a:pt x="4033557" y="79386"/>
                </a:lnTo>
                <a:lnTo>
                  <a:pt x="4097680" y="82557"/>
                </a:lnTo>
                <a:lnTo>
                  <a:pt x="4161595" y="85730"/>
                </a:lnTo>
                <a:lnTo>
                  <a:pt x="4225371" y="88903"/>
                </a:lnTo>
                <a:lnTo>
                  <a:pt x="4285881" y="92077"/>
                </a:lnTo>
                <a:lnTo>
                  <a:pt x="4344212" y="95252"/>
                </a:lnTo>
                <a:lnTo>
                  <a:pt x="4401091" y="98426"/>
                </a:lnTo>
                <a:lnTo>
                  <a:pt x="4458061" y="101601"/>
                </a:lnTo>
                <a:lnTo>
                  <a:pt x="4515091" y="104775"/>
                </a:lnTo>
                <a:lnTo>
                  <a:pt x="4572160" y="107950"/>
                </a:lnTo>
                <a:lnTo>
                  <a:pt x="4628199" y="111125"/>
                </a:lnTo>
                <a:lnTo>
                  <a:pt x="4683549" y="114300"/>
                </a:lnTo>
                <a:lnTo>
                  <a:pt x="4738441" y="117475"/>
                </a:lnTo>
                <a:lnTo>
                  <a:pt x="4791969" y="120650"/>
                </a:lnTo>
                <a:lnTo>
                  <a:pt x="4844588" y="123825"/>
                </a:lnTo>
                <a:lnTo>
                  <a:pt x="4896599" y="127000"/>
                </a:lnTo>
                <a:lnTo>
                  <a:pt x="4947150" y="130175"/>
                </a:lnTo>
                <a:lnTo>
                  <a:pt x="4996726" y="133350"/>
                </a:lnTo>
                <a:lnTo>
                  <a:pt x="5045650" y="136525"/>
                </a:lnTo>
                <a:lnTo>
                  <a:pt x="5094141" y="139700"/>
                </a:lnTo>
                <a:lnTo>
                  <a:pt x="5142345" y="142875"/>
                </a:lnTo>
                <a:lnTo>
                  <a:pt x="5190355" y="146050"/>
                </a:lnTo>
                <a:lnTo>
                  <a:pt x="5237178" y="149225"/>
                </a:lnTo>
                <a:lnTo>
                  <a:pt x="5283210" y="152400"/>
                </a:lnTo>
                <a:lnTo>
                  <a:pt x="5328716" y="155575"/>
                </a:lnTo>
                <a:lnTo>
                  <a:pt x="5373868" y="157692"/>
                </a:lnTo>
                <a:lnTo>
                  <a:pt x="5418787" y="159103"/>
                </a:lnTo>
                <a:lnTo>
                  <a:pt x="5463549" y="160043"/>
                </a:lnTo>
                <a:lnTo>
                  <a:pt x="5506091" y="161729"/>
                </a:lnTo>
                <a:lnTo>
                  <a:pt x="5547152" y="163911"/>
                </a:lnTo>
                <a:lnTo>
                  <a:pt x="5587227" y="166424"/>
                </a:lnTo>
                <a:lnTo>
                  <a:pt x="5626643" y="168099"/>
                </a:lnTo>
                <a:lnTo>
                  <a:pt x="5665620" y="169216"/>
                </a:lnTo>
                <a:lnTo>
                  <a:pt x="5704305" y="169961"/>
                </a:lnTo>
                <a:lnTo>
                  <a:pt x="5740678" y="171515"/>
                </a:lnTo>
                <a:lnTo>
                  <a:pt x="5775510" y="173610"/>
                </a:lnTo>
                <a:lnTo>
                  <a:pt x="5809316" y="176065"/>
                </a:lnTo>
                <a:lnTo>
                  <a:pt x="5841378" y="177702"/>
                </a:lnTo>
                <a:lnTo>
                  <a:pt x="5872276" y="178793"/>
                </a:lnTo>
                <a:lnTo>
                  <a:pt x="5902401" y="179520"/>
                </a:lnTo>
                <a:lnTo>
                  <a:pt x="5929892" y="180005"/>
                </a:lnTo>
                <a:lnTo>
                  <a:pt x="5955628" y="180328"/>
                </a:lnTo>
                <a:lnTo>
                  <a:pt x="5980194" y="180544"/>
                </a:lnTo>
                <a:lnTo>
                  <a:pt x="6096000" y="1809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SMARTInkShape-Group1026"/>
          <p:cNvGrpSpPr/>
          <p:nvPr/>
        </p:nvGrpSpPr>
        <p:grpSpPr>
          <a:xfrm>
            <a:off x="2130139" y="3902403"/>
            <a:ext cx="870237" cy="417649"/>
            <a:chOff x="2130139" y="3902403"/>
            <a:chExt cx="870237" cy="417649"/>
          </a:xfrm>
        </p:grpSpPr>
        <p:sp>
          <p:nvSpPr>
            <p:cNvPr id="60" name="SMARTInkShape-4391"/>
            <p:cNvSpPr/>
            <p:nvPr>
              <p:custDataLst>
                <p:tags r:id="rId35"/>
              </p:custDataLst>
            </p:nvPr>
          </p:nvSpPr>
          <p:spPr>
            <a:xfrm>
              <a:off x="2266950" y="3982774"/>
              <a:ext cx="76201" cy="255852"/>
            </a:xfrm>
            <a:custGeom>
              <a:avLst/>
              <a:gdLst/>
              <a:ahLst/>
              <a:cxnLst/>
              <a:rect l="0" t="0" r="0" b="0"/>
              <a:pathLst>
                <a:path w="76201" h="255852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6" y="7143"/>
                  </a:lnTo>
                  <a:lnTo>
                    <a:pt x="7539" y="5379"/>
                  </a:lnTo>
                  <a:lnTo>
                    <a:pt x="8201" y="3145"/>
                  </a:lnTo>
                  <a:lnTo>
                    <a:pt x="9701" y="1655"/>
                  </a:lnTo>
                  <a:lnTo>
                    <a:pt x="14189" y="0"/>
                  </a:lnTo>
                  <a:lnTo>
                    <a:pt x="15809" y="617"/>
                  </a:lnTo>
                  <a:lnTo>
                    <a:pt x="16890" y="2087"/>
                  </a:lnTo>
                  <a:lnTo>
                    <a:pt x="35213" y="45944"/>
                  </a:lnTo>
                  <a:lnTo>
                    <a:pt x="50838" y="82812"/>
                  </a:lnTo>
                  <a:lnTo>
                    <a:pt x="55280" y="122618"/>
                  </a:lnTo>
                  <a:lnTo>
                    <a:pt x="63327" y="163838"/>
                  </a:lnTo>
                  <a:lnTo>
                    <a:pt x="66741" y="202600"/>
                  </a:lnTo>
                  <a:lnTo>
                    <a:pt x="76200" y="255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392"/>
            <p:cNvSpPr/>
            <p:nvPr>
              <p:custDataLst>
                <p:tags r:id="rId36"/>
              </p:custDataLst>
            </p:nvPr>
          </p:nvSpPr>
          <p:spPr>
            <a:xfrm>
              <a:off x="2130139" y="3952875"/>
              <a:ext cx="298737" cy="133351"/>
            </a:xfrm>
            <a:custGeom>
              <a:avLst/>
              <a:gdLst/>
              <a:ahLst/>
              <a:cxnLst/>
              <a:rect l="0" t="0" r="0" b="0"/>
              <a:pathLst>
                <a:path w="298737" h="133351">
                  <a:moveTo>
                    <a:pt x="32036" y="133350"/>
                  </a:moveTo>
                  <a:lnTo>
                    <a:pt x="32036" y="133350"/>
                  </a:lnTo>
                  <a:lnTo>
                    <a:pt x="23374" y="125746"/>
                  </a:lnTo>
                  <a:lnTo>
                    <a:pt x="1445" y="110960"/>
                  </a:lnTo>
                  <a:lnTo>
                    <a:pt x="0" y="107840"/>
                  </a:lnTo>
                  <a:lnTo>
                    <a:pt x="96" y="104702"/>
                  </a:lnTo>
                  <a:lnTo>
                    <a:pt x="1217" y="101551"/>
                  </a:lnTo>
                  <a:lnTo>
                    <a:pt x="17966" y="87004"/>
                  </a:lnTo>
                  <a:lnTo>
                    <a:pt x="58616" y="64184"/>
                  </a:lnTo>
                  <a:lnTo>
                    <a:pt x="103961" y="45565"/>
                  </a:lnTo>
                  <a:lnTo>
                    <a:pt x="142247" y="30787"/>
                  </a:lnTo>
                  <a:lnTo>
                    <a:pt x="183628" y="16312"/>
                  </a:lnTo>
                  <a:lnTo>
                    <a:pt x="224493" y="9807"/>
                  </a:lnTo>
                  <a:lnTo>
                    <a:pt x="2987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393"/>
            <p:cNvSpPr/>
            <p:nvPr>
              <p:custDataLst>
                <p:tags r:id="rId37"/>
              </p:custDataLst>
            </p:nvPr>
          </p:nvSpPr>
          <p:spPr>
            <a:xfrm>
              <a:off x="2516050" y="3902403"/>
              <a:ext cx="137017" cy="303232"/>
            </a:xfrm>
            <a:custGeom>
              <a:avLst/>
              <a:gdLst/>
              <a:ahLst/>
              <a:cxnLst/>
              <a:rect l="0" t="0" r="0" b="0"/>
              <a:pathLst>
                <a:path w="137017" h="303232">
                  <a:moveTo>
                    <a:pt x="27125" y="79047"/>
                  </a:moveTo>
                  <a:lnTo>
                    <a:pt x="27125" y="79047"/>
                  </a:lnTo>
                  <a:lnTo>
                    <a:pt x="27125" y="69915"/>
                  </a:lnTo>
                  <a:lnTo>
                    <a:pt x="27125" y="117247"/>
                  </a:lnTo>
                  <a:lnTo>
                    <a:pt x="26067" y="153042"/>
                  </a:lnTo>
                  <a:lnTo>
                    <a:pt x="19586" y="197419"/>
                  </a:lnTo>
                  <a:lnTo>
                    <a:pt x="12936" y="237307"/>
                  </a:lnTo>
                  <a:lnTo>
                    <a:pt x="7977" y="277290"/>
                  </a:lnTo>
                  <a:lnTo>
                    <a:pt x="0" y="303231"/>
                  </a:lnTo>
                  <a:lnTo>
                    <a:pt x="2017" y="300040"/>
                  </a:lnTo>
                  <a:lnTo>
                    <a:pt x="4036" y="296226"/>
                  </a:lnTo>
                  <a:lnTo>
                    <a:pt x="7543" y="253801"/>
                  </a:lnTo>
                  <a:lnTo>
                    <a:pt x="9955" y="236091"/>
                  </a:lnTo>
                  <a:lnTo>
                    <a:pt x="22155" y="194253"/>
                  </a:lnTo>
                  <a:lnTo>
                    <a:pt x="29502" y="156355"/>
                  </a:lnTo>
                  <a:lnTo>
                    <a:pt x="39589" y="118651"/>
                  </a:lnTo>
                  <a:lnTo>
                    <a:pt x="52846" y="72542"/>
                  </a:lnTo>
                  <a:lnTo>
                    <a:pt x="62928" y="31624"/>
                  </a:lnTo>
                  <a:lnTo>
                    <a:pt x="74923" y="6336"/>
                  </a:lnTo>
                  <a:lnTo>
                    <a:pt x="78040" y="1998"/>
                  </a:lnTo>
                  <a:lnTo>
                    <a:pt x="81177" y="164"/>
                  </a:lnTo>
                  <a:lnTo>
                    <a:pt x="84326" y="0"/>
                  </a:lnTo>
                  <a:lnTo>
                    <a:pt x="87484" y="949"/>
                  </a:lnTo>
                  <a:lnTo>
                    <a:pt x="93815" y="10470"/>
                  </a:lnTo>
                  <a:lnTo>
                    <a:pt x="106503" y="47509"/>
                  </a:lnTo>
                  <a:lnTo>
                    <a:pt x="116026" y="83225"/>
                  </a:lnTo>
                  <a:lnTo>
                    <a:pt x="125550" y="120619"/>
                  </a:lnTo>
                  <a:lnTo>
                    <a:pt x="131704" y="158088"/>
                  </a:lnTo>
                  <a:lnTo>
                    <a:pt x="137016" y="190896"/>
                  </a:lnTo>
                  <a:lnTo>
                    <a:pt x="131900" y="231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394"/>
            <p:cNvSpPr/>
            <p:nvPr>
              <p:custDataLst>
                <p:tags r:id="rId38"/>
              </p:custDataLst>
            </p:nvPr>
          </p:nvSpPr>
          <p:spPr>
            <a:xfrm>
              <a:off x="2533650" y="404812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15208" y="12504"/>
                  </a:lnTo>
                  <a:lnTo>
                    <a:pt x="54893" y="4861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395"/>
            <p:cNvSpPr/>
            <p:nvPr>
              <p:custDataLst>
                <p:tags r:id="rId39"/>
              </p:custDataLst>
            </p:nvPr>
          </p:nvSpPr>
          <p:spPr>
            <a:xfrm>
              <a:off x="2743200" y="4010025"/>
              <a:ext cx="85726" cy="171451"/>
            </a:xfrm>
            <a:custGeom>
              <a:avLst/>
              <a:gdLst/>
              <a:ahLst/>
              <a:cxnLst/>
              <a:rect l="0" t="0" r="0" b="0"/>
              <a:pathLst>
                <a:path w="85726" h="171451">
                  <a:moveTo>
                    <a:pt x="85725" y="0"/>
                  </a:moveTo>
                  <a:lnTo>
                    <a:pt x="85725" y="0"/>
                  </a:lnTo>
                  <a:lnTo>
                    <a:pt x="44089" y="0"/>
                  </a:lnTo>
                  <a:lnTo>
                    <a:pt x="32648" y="2822"/>
                  </a:lnTo>
                  <a:lnTo>
                    <a:pt x="11623" y="13257"/>
                  </a:lnTo>
                  <a:lnTo>
                    <a:pt x="7749" y="17305"/>
                  </a:lnTo>
                  <a:lnTo>
                    <a:pt x="3444" y="27447"/>
                  </a:lnTo>
                  <a:lnTo>
                    <a:pt x="3354" y="32056"/>
                  </a:lnTo>
                  <a:lnTo>
                    <a:pt x="13560" y="55479"/>
                  </a:lnTo>
                  <a:lnTo>
                    <a:pt x="49498" y="102031"/>
                  </a:lnTo>
                  <a:lnTo>
                    <a:pt x="50927" y="117314"/>
                  </a:lnTo>
                  <a:lnTo>
                    <a:pt x="48034" y="132573"/>
                  </a:lnTo>
                  <a:lnTo>
                    <a:pt x="43221" y="142882"/>
                  </a:lnTo>
                  <a:lnTo>
                    <a:pt x="29504" y="159693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396"/>
            <p:cNvSpPr/>
            <p:nvPr>
              <p:custDataLst>
                <p:tags r:id="rId40"/>
              </p:custDataLst>
            </p:nvPr>
          </p:nvSpPr>
          <p:spPr>
            <a:xfrm>
              <a:off x="2290469" y="4219575"/>
              <a:ext cx="405107" cy="62639"/>
            </a:xfrm>
            <a:custGeom>
              <a:avLst/>
              <a:gdLst/>
              <a:ahLst/>
              <a:cxnLst/>
              <a:rect l="0" t="0" r="0" b="0"/>
              <a:pathLst>
                <a:path w="405107" h="62639">
                  <a:moveTo>
                    <a:pt x="5056" y="57150"/>
                  </a:moveTo>
                  <a:lnTo>
                    <a:pt x="5056" y="57150"/>
                  </a:lnTo>
                  <a:lnTo>
                    <a:pt x="0" y="62206"/>
                  </a:lnTo>
                  <a:lnTo>
                    <a:pt x="1685" y="62638"/>
                  </a:lnTo>
                  <a:lnTo>
                    <a:pt x="40752" y="53025"/>
                  </a:lnTo>
                  <a:lnTo>
                    <a:pt x="72427" y="47203"/>
                  </a:lnTo>
                  <a:lnTo>
                    <a:pt x="108023" y="41088"/>
                  </a:lnTo>
                  <a:lnTo>
                    <a:pt x="150805" y="31694"/>
                  </a:lnTo>
                  <a:lnTo>
                    <a:pt x="197064" y="19039"/>
                  </a:lnTo>
                  <a:lnTo>
                    <a:pt x="234103" y="12344"/>
                  </a:lnTo>
                  <a:lnTo>
                    <a:pt x="271889" y="7538"/>
                  </a:lnTo>
                  <a:lnTo>
                    <a:pt x="315540" y="2234"/>
                  </a:lnTo>
                  <a:lnTo>
                    <a:pt x="357401" y="662"/>
                  </a:lnTo>
                  <a:lnTo>
                    <a:pt x="4051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397"/>
            <p:cNvSpPr/>
            <p:nvPr>
              <p:custDataLst>
                <p:tags r:id="rId41"/>
              </p:custDataLst>
            </p:nvPr>
          </p:nvSpPr>
          <p:spPr>
            <a:xfrm>
              <a:off x="2426712" y="4219575"/>
              <a:ext cx="364114" cy="100477"/>
            </a:xfrm>
            <a:custGeom>
              <a:avLst/>
              <a:gdLst/>
              <a:ahLst/>
              <a:cxnLst/>
              <a:rect l="0" t="0" r="0" b="0"/>
              <a:pathLst>
                <a:path w="364114" h="100477">
                  <a:moveTo>
                    <a:pt x="49788" y="85725"/>
                  </a:moveTo>
                  <a:lnTo>
                    <a:pt x="49788" y="85725"/>
                  </a:lnTo>
                  <a:lnTo>
                    <a:pt x="7614" y="95426"/>
                  </a:lnTo>
                  <a:lnTo>
                    <a:pt x="0" y="99914"/>
                  </a:lnTo>
                  <a:lnTo>
                    <a:pt x="721" y="100476"/>
                  </a:lnTo>
                  <a:lnTo>
                    <a:pt x="43170" y="86034"/>
                  </a:lnTo>
                  <a:lnTo>
                    <a:pt x="86581" y="70538"/>
                  </a:lnTo>
                  <a:lnTo>
                    <a:pt x="128552" y="57286"/>
                  </a:lnTo>
                  <a:lnTo>
                    <a:pt x="164848" y="47665"/>
                  </a:lnTo>
                  <a:lnTo>
                    <a:pt x="202413" y="38112"/>
                  </a:lnTo>
                  <a:lnTo>
                    <a:pt x="240355" y="28578"/>
                  </a:lnTo>
                  <a:lnTo>
                    <a:pt x="286044" y="15876"/>
                  </a:lnTo>
                  <a:lnTo>
                    <a:pt x="325644" y="9721"/>
                  </a:lnTo>
                  <a:lnTo>
                    <a:pt x="3641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398"/>
            <p:cNvSpPr/>
            <p:nvPr>
              <p:custDataLst>
                <p:tags r:id="rId42"/>
              </p:custDataLst>
            </p:nvPr>
          </p:nvSpPr>
          <p:spPr>
            <a:xfrm>
              <a:off x="3000375" y="40481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399"/>
            <p:cNvSpPr/>
            <p:nvPr>
              <p:custDataLst>
                <p:tags r:id="rId43"/>
              </p:custDataLst>
            </p:nvPr>
          </p:nvSpPr>
          <p:spPr>
            <a:xfrm>
              <a:off x="2952750" y="4171950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0"/>
                  </a:moveTo>
                  <a:lnTo>
                    <a:pt x="28575" y="0"/>
                  </a:lnTo>
                  <a:lnTo>
                    <a:pt x="19912" y="7604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1027"/>
          <p:cNvGrpSpPr/>
          <p:nvPr/>
        </p:nvGrpSpPr>
        <p:grpSpPr>
          <a:xfrm>
            <a:off x="4000630" y="3938800"/>
            <a:ext cx="799971" cy="287771"/>
            <a:chOff x="4000630" y="3938800"/>
            <a:chExt cx="799971" cy="287771"/>
          </a:xfrm>
        </p:grpSpPr>
        <p:sp>
          <p:nvSpPr>
            <p:cNvPr id="70" name="SMARTInkShape-4400"/>
            <p:cNvSpPr/>
            <p:nvPr>
              <p:custDataLst>
                <p:tags r:id="rId27"/>
              </p:custDataLst>
            </p:nvPr>
          </p:nvSpPr>
          <p:spPr>
            <a:xfrm>
              <a:off x="4000630" y="3938800"/>
              <a:ext cx="129104" cy="287771"/>
            </a:xfrm>
            <a:custGeom>
              <a:avLst/>
              <a:gdLst/>
              <a:ahLst/>
              <a:cxnLst/>
              <a:rect l="0" t="0" r="0" b="0"/>
              <a:pathLst>
                <a:path w="129104" h="287771">
                  <a:moveTo>
                    <a:pt x="37970" y="156950"/>
                  </a:moveTo>
                  <a:lnTo>
                    <a:pt x="37970" y="156950"/>
                  </a:lnTo>
                  <a:lnTo>
                    <a:pt x="18672" y="198368"/>
                  </a:lnTo>
                  <a:lnTo>
                    <a:pt x="4882" y="245517"/>
                  </a:lnTo>
                  <a:lnTo>
                    <a:pt x="0" y="287770"/>
                  </a:lnTo>
                  <a:lnTo>
                    <a:pt x="4965" y="279437"/>
                  </a:lnTo>
                  <a:lnTo>
                    <a:pt x="9578" y="242450"/>
                  </a:lnTo>
                  <a:lnTo>
                    <a:pt x="17798" y="205684"/>
                  </a:lnTo>
                  <a:lnTo>
                    <a:pt x="31052" y="164922"/>
                  </a:lnTo>
                  <a:lnTo>
                    <a:pt x="42115" y="118436"/>
                  </a:lnTo>
                  <a:lnTo>
                    <a:pt x="48549" y="79610"/>
                  </a:lnTo>
                  <a:lnTo>
                    <a:pt x="65185" y="40739"/>
                  </a:lnTo>
                  <a:lnTo>
                    <a:pt x="91835" y="0"/>
                  </a:lnTo>
                  <a:lnTo>
                    <a:pt x="93988" y="459"/>
                  </a:lnTo>
                  <a:lnTo>
                    <a:pt x="99203" y="6612"/>
                  </a:lnTo>
                  <a:lnTo>
                    <a:pt x="106751" y="46998"/>
                  </a:lnTo>
                  <a:lnTo>
                    <a:pt x="112705" y="84196"/>
                  </a:lnTo>
                  <a:lnTo>
                    <a:pt x="114939" y="131564"/>
                  </a:lnTo>
                  <a:lnTo>
                    <a:pt x="122333" y="171572"/>
                  </a:lnTo>
                  <a:lnTo>
                    <a:pt x="124484" y="217616"/>
                  </a:lnTo>
                  <a:lnTo>
                    <a:pt x="129103" y="242070"/>
                  </a:lnTo>
                  <a:lnTo>
                    <a:pt x="126804" y="252284"/>
                  </a:lnTo>
                  <a:lnTo>
                    <a:pt x="125767" y="254373"/>
                  </a:lnTo>
                  <a:lnTo>
                    <a:pt x="123695" y="252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401"/>
            <p:cNvSpPr/>
            <p:nvPr>
              <p:custDataLst>
                <p:tags r:id="rId28"/>
              </p:custDataLst>
            </p:nvPr>
          </p:nvSpPr>
          <p:spPr>
            <a:xfrm>
              <a:off x="4000893" y="4105275"/>
              <a:ext cx="104383" cy="9526"/>
            </a:xfrm>
            <a:custGeom>
              <a:avLst/>
              <a:gdLst/>
              <a:ahLst/>
              <a:cxnLst/>
              <a:rect l="0" t="0" r="0" b="0"/>
              <a:pathLst>
                <a:path w="104383" h="9526">
                  <a:moveTo>
                    <a:pt x="9132" y="9525"/>
                  </a:moveTo>
                  <a:lnTo>
                    <a:pt x="9132" y="9525"/>
                  </a:lnTo>
                  <a:lnTo>
                    <a:pt x="0" y="9525"/>
                  </a:lnTo>
                  <a:lnTo>
                    <a:pt x="42464" y="6703"/>
                  </a:lnTo>
                  <a:lnTo>
                    <a:pt x="1043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402"/>
            <p:cNvSpPr/>
            <p:nvPr>
              <p:custDataLst>
                <p:tags r:id="rId29"/>
              </p:custDataLst>
            </p:nvPr>
          </p:nvSpPr>
          <p:spPr>
            <a:xfrm>
              <a:off x="4181475" y="3976845"/>
              <a:ext cx="71257" cy="240225"/>
            </a:xfrm>
            <a:custGeom>
              <a:avLst/>
              <a:gdLst/>
              <a:ahLst/>
              <a:cxnLst/>
              <a:rect l="0" t="0" r="0" b="0"/>
              <a:pathLst>
                <a:path w="71257" h="240225">
                  <a:moveTo>
                    <a:pt x="9525" y="14130"/>
                  </a:moveTo>
                  <a:lnTo>
                    <a:pt x="9525" y="14130"/>
                  </a:lnTo>
                  <a:lnTo>
                    <a:pt x="9525" y="873"/>
                  </a:lnTo>
                  <a:lnTo>
                    <a:pt x="8467" y="0"/>
                  </a:lnTo>
                  <a:lnTo>
                    <a:pt x="6703" y="477"/>
                  </a:lnTo>
                  <a:lnTo>
                    <a:pt x="4468" y="1853"/>
                  </a:lnTo>
                  <a:lnTo>
                    <a:pt x="1986" y="9026"/>
                  </a:lnTo>
                  <a:lnTo>
                    <a:pt x="262" y="51088"/>
                  </a:lnTo>
                  <a:lnTo>
                    <a:pt x="52" y="92927"/>
                  </a:lnTo>
                  <a:lnTo>
                    <a:pt x="10" y="131530"/>
                  </a:lnTo>
                  <a:lnTo>
                    <a:pt x="1" y="178358"/>
                  </a:lnTo>
                  <a:lnTo>
                    <a:pt x="0" y="198387"/>
                  </a:lnTo>
                  <a:lnTo>
                    <a:pt x="0" y="197270"/>
                  </a:lnTo>
                  <a:lnTo>
                    <a:pt x="16247" y="153038"/>
                  </a:lnTo>
                  <a:lnTo>
                    <a:pt x="28648" y="123766"/>
                  </a:lnTo>
                  <a:lnTo>
                    <a:pt x="31799" y="118970"/>
                  </a:lnTo>
                  <a:lnTo>
                    <a:pt x="36016" y="116832"/>
                  </a:lnTo>
                  <a:lnTo>
                    <a:pt x="46346" y="117278"/>
                  </a:lnTo>
                  <a:lnTo>
                    <a:pt x="49948" y="119937"/>
                  </a:lnTo>
                  <a:lnTo>
                    <a:pt x="52348" y="123827"/>
                  </a:lnTo>
                  <a:lnTo>
                    <a:pt x="64267" y="163082"/>
                  </a:lnTo>
                  <a:lnTo>
                    <a:pt x="68784" y="191261"/>
                  </a:lnTo>
                  <a:lnTo>
                    <a:pt x="71256" y="198893"/>
                  </a:lnTo>
                  <a:lnTo>
                    <a:pt x="71180" y="213016"/>
                  </a:lnTo>
                  <a:lnTo>
                    <a:pt x="67619" y="225290"/>
                  </a:lnTo>
                  <a:lnTo>
                    <a:pt x="62508" y="234274"/>
                  </a:lnTo>
                  <a:lnTo>
                    <a:pt x="58606" y="237093"/>
                  </a:lnTo>
                  <a:lnTo>
                    <a:pt x="48625" y="240224"/>
                  </a:lnTo>
                  <a:lnTo>
                    <a:pt x="37133" y="238794"/>
                  </a:lnTo>
                  <a:lnTo>
                    <a:pt x="12509" y="229252"/>
                  </a:lnTo>
                  <a:lnTo>
                    <a:pt x="5560" y="223335"/>
                  </a:lnTo>
                  <a:lnTo>
                    <a:pt x="3706" y="220275"/>
                  </a:lnTo>
                  <a:lnTo>
                    <a:pt x="3529" y="216118"/>
                  </a:lnTo>
                  <a:lnTo>
                    <a:pt x="9525" y="195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403"/>
            <p:cNvSpPr/>
            <p:nvPr>
              <p:custDataLst>
                <p:tags r:id="rId30"/>
              </p:custDataLst>
            </p:nvPr>
          </p:nvSpPr>
          <p:spPr>
            <a:xfrm>
              <a:off x="4314859" y="3983558"/>
              <a:ext cx="76167" cy="226493"/>
            </a:xfrm>
            <a:custGeom>
              <a:avLst/>
              <a:gdLst/>
              <a:ahLst/>
              <a:cxnLst/>
              <a:rect l="0" t="0" r="0" b="0"/>
              <a:pathLst>
                <a:path w="76167" h="226493">
                  <a:moveTo>
                    <a:pt x="19016" y="26467"/>
                  </a:moveTo>
                  <a:lnTo>
                    <a:pt x="19016" y="26467"/>
                  </a:lnTo>
                  <a:lnTo>
                    <a:pt x="19016" y="0"/>
                  </a:lnTo>
                  <a:lnTo>
                    <a:pt x="17958" y="22925"/>
                  </a:lnTo>
                  <a:lnTo>
                    <a:pt x="10374" y="68071"/>
                  </a:lnTo>
                  <a:lnTo>
                    <a:pt x="9666" y="106182"/>
                  </a:lnTo>
                  <a:lnTo>
                    <a:pt x="4469" y="149104"/>
                  </a:lnTo>
                  <a:lnTo>
                    <a:pt x="142" y="195389"/>
                  </a:lnTo>
                  <a:lnTo>
                    <a:pt x="44" y="201027"/>
                  </a:lnTo>
                  <a:lnTo>
                    <a:pt x="18" y="201049"/>
                  </a:lnTo>
                  <a:lnTo>
                    <a:pt x="0" y="200005"/>
                  </a:lnTo>
                  <a:lnTo>
                    <a:pt x="13227" y="158328"/>
                  </a:lnTo>
                  <a:lnTo>
                    <a:pt x="23564" y="123995"/>
                  </a:lnTo>
                  <a:lnTo>
                    <a:pt x="32123" y="110633"/>
                  </a:lnTo>
                  <a:lnTo>
                    <a:pt x="35162" y="109036"/>
                  </a:lnTo>
                  <a:lnTo>
                    <a:pt x="38247" y="109029"/>
                  </a:lnTo>
                  <a:lnTo>
                    <a:pt x="44497" y="111845"/>
                  </a:lnTo>
                  <a:lnTo>
                    <a:pt x="50802" y="116624"/>
                  </a:lnTo>
                  <a:lnTo>
                    <a:pt x="60301" y="135377"/>
                  </a:lnTo>
                  <a:lnTo>
                    <a:pt x="65389" y="163613"/>
                  </a:lnTo>
                  <a:lnTo>
                    <a:pt x="69216" y="195844"/>
                  </a:lnTo>
                  <a:lnTo>
                    <a:pt x="76166" y="226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404"/>
            <p:cNvSpPr/>
            <p:nvPr>
              <p:custDataLst>
                <p:tags r:id="rId31"/>
              </p:custDataLst>
            </p:nvPr>
          </p:nvSpPr>
          <p:spPr>
            <a:xfrm>
              <a:off x="4429125" y="412432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8467" y="24472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405"/>
            <p:cNvSpPr/>
            <p:nvPr>
              <p:custDataLst>
                <p:tags r:id="rId32"/>
              </p:custDataLst>
            </p:nvPr>
          </p:nvSpPr>
          <p:spPr>
            <a:xfrm>
              <a:off x="4448175" y="4048125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406"/>
            <p:cNvSpPr/>
            <p:nvPr>
              <p:custDataLst>
                <p:tags r:id="rId33"/>
              </p:custDataLst>
            </p:nvPr>
          </p:nvSpPr>
          <p:spPr>
            <a:xfrm>
              <a:off x="4486670" y="4092842"/>
              <a:ext cx="66281" cy="118122"/>
            </a:xfrm>
            <a:custGeom>
              <a:avLst/>
              <a:gdLst/>
              <a:ahLst/>
              <a:cxnLst/>
              <a:rect l="0" t="0" r="0" b="0"/>
              <a:pathLst>
                <a:path w="66281" h="118122">
                  <a:moveTo>
                    <a:pt x="18655" y="2908"/>
                  </a:moveTo>
                  <a:lnTo>
                    <a:pt x="18655" y="2908"/>
                  </a:lnTo>
                  <a:lnTo>
                    <a:pt x="15833" y="21736"/>
                  </a:lnTo>
                  <a:lnTo>
                    <a:pt x="9719" y="64011"/>
                  </a:lnTo>
                  <a:lnTo>
                    <a:pt x="8149" y="100599"/>
                  </a:lnTo>
                  <a:lnTo>
                    <a:pt x="2608" y="116990"/>
                  </a:lnTo>
                  <a:lnTo>
                    <a:pt x="1606" y="118121"/>
                  </a:lnTo>
                  <a:lnTo>
                    <a:pt x="939" y="117817"/>
                  </a:lnTo>
                  <a:lnTo>
                    <a:pt x="198" y="114657"/>
                  </a:lnTo>
                  <a:lnTo>
                    <a:pt x="0" y="112332"/>
                  </a:lnTo>
                  <a:lnTo>
                    <a:pt x="14816" y="69974"/>
                  </a:lnTo>
                  <a:lnTo>
                    <a:pt x="28791" y="23502"/>
                  </a:lnTo>
                  <a:lnTo>
                    <a:pt x="41001" y="1920"/>
                  </a:lnTo>
                  <a:lnTo>
                    <a:pt x="44136" y="133"/>
                  </a:lnTo>
                  <a:lnTo>
                    <a:pt x="47284" y="0"/>
                  </a:lnTo>
                  <a:lnTo>
                    <a:pt x="50441" y="969"/>
                  </a:lnTo>
                  <a:lnTo>
                    <a:pt x="56771" y="7691"/>
                  </a:lnTo>
                  <a:lnTo>
                    <a:pt x="62054" y="17734"/>
                  </a:lnTo>
                  <a:lnTo>
                    <a:pt x="66032" y="64899"/>
                  </a:lnTo>
                  <a:lnTo>
                    <a:pt x="66280" y="107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407"/>
            <p:cNvSpPr/>
            <p:nvPr>
              <p:custDataLst>
                <p:tags r:id="rId34"/>
              </p:custDataLst>
            </p:nvPr>
          </p:nvSpPr>
          <p:spPr>
            <a:xfrm>
              <a:off x="4591640" y="4095750"/>
              <a:ext cx="208961" cy="113581"/>
            </a:xfrm>
            <a:custGeom>
              <a:avLst/>
              <a:gdLst/>
              <a:ahLst/>
              <a:cxnLst/>
              <a:rect l="0" t="0" r="0" b="0"/>
              <a:pathLst>
                <a:path w="208961" h="113581">
                  <a:moveTo>
                    <a:pt x="27985" y="66675"/>
                  </a:moveTo>
                  <a:lnTo>
                    <a:pt x="27985" y="66675"/>
                  </a:lnTo>
                  <a:lnTo>
                    <a:pt x="46299" y="48361"/>
                  </a:lnTo>
                  <a:lnTo>
                    <a:pt x="51999" y="37016"/>
                  </a:lnTo>
                  <a:lnTo>
                    <a:pt x="56293" y="6844"/>
                  </a:lnTo>
                  <a:lnTo>
                    <a:pt x="55323" y="4563"/>
                  </a:lnTo>
                  <a:lnTo>
                    <a:pt x="53619" y="3042"/>
                  </a:lnTo>
                  <a:lnTo>
                    <a:pt x="51424" y="2028"/>
                  </a:lnTo>
                  <a:lnTo>
                    <a:pt x="48903" y="2410"/>
                  </a:lnTo>
                  <a:lnTo>
                    <a:pt x="43279" y="5657"/>
                  </a:lnTo>
                  <a:lnTo>
                    <a:pt x="24500" y="23969"/>
                  </a:lnTo>
                  <a:lnTo>
                    <a:pt x="9501" y="50792"/>
                  </a:lnTo>
                  <a:lnTo>
                    <a:pt x="1403" y="76238"/>
                  </a:lnTo>
                  <a:lnTo>
                    <a:pt x="0" y="93027"/>
                  </a:lnTo>
                  <a:lnTo>
                    <a:pt x="2495" y="102376"/>
                  </a:lnTo>
                  <a:lnTo>
                    <a:pt x="4641" y="106351"/>
                  </a:lnTo>
                  <a:lnTo>
                    <a:pt x="7131" y="109001"/>
                  </a:lnTo>
                  <a:lnTo>
                    <a:pt x="12719" y="111945"/>
                  </a:lnTo>
                  <a:lnTo>
                    <a:pt x="15691" y="111672"/>
                  </a:lnTo>
                  <a:lnTo>
                    <a:pt x="21816" y="108546"/>
                  </a:lnTo>
                  <a:lnTo>
                    <a:pt x="39858" y="91369"/>
                  </a:lnTo>
                  <a:lnTo>
                    <a:pt x="70274" y="44871"/>
                  </a:lnTo>
                  <a:lnTo>
                    <a:pt x="72053" y="44731"/>
                  </a:lnTo>
                  <a:lnTo>
                    <a:pt x="73238" y="46754"/>
                  </a:lnTo>
                  <a:lnTo>
                    <a:pt x="74029" y="50219"/>
                  </a:lnTo>
                  <a:lnTo>
                    <a:pt x="73498" y="53588"/>
                  </a:lnTo>
                  <a:lnTo>
                    <a:pt x="68752" y="65502"/>
                  </a:lnTo>
                  <a:lnTo>
                    <a:pt x="66437" y="95762"/>
                  </a:lnTo>
                  <a:lnTo>
                    <a:pt x="69064" y="103592"/>
                  </a:lnTo>
                  <a:lnTo>
                    <a:pt x="71246" y="107161"/>
                  </a:lnTo>
                  <a:lnTo>
                    <a:pt x="72700" y="108482"/>
                  </a:lnTo>
                  <a:lnTo>
                    <a:pt x="73671" y="108305"/>
                  </a:lnTo>
                  <a:lnTo>
                    <a:pt x="74317" y="107128"/>
                  </a:lnTo>
                  <a:lnTo>
                    <a:pt x="75806" y="106344"/>
                  </a:lnTo>
                  <a:lnTo>
                    <a:pt x="80284" y="105472"/>
                  </a:lnTo>
                  <a:lnTo>
                    <a:pt x="85801" y="96619"/>
                  </a:lnTo>
                  <a:lnTo>
                    <a:pt x="101421" y="57270"/>
                  </a:lnTo>
                  <a:lnTo>
                    <a:pt x="106188" y="38136"/>
                  </a:lnTo>
                  <a:lnTo>
                    <a:pt x="112224" y="22820"/>
                  </a:lnTo>
                  <a:lnTo>
                    <a:pt x="112720" y="22622"/>
                  </a:lnTo>
                  <a:lnTo>
                    <a:pt x="113270" y="25224"/>
                  </a:lnTo>
                  <a:lnTo>
                    <a:pt x="113693" y="67040"/>
                  </a:lnTo>
                  <a:lnTo>
                    <a:pt x="114767" y="97415"/>
                  </a:lnTo>
                  <a:lnTo>
                    <a:pt x="118766" y="106090"/>
                  </a:lnTo>
                  <a:lnTo>
                    <a:pt x="121314" y="108826"/>
                  </a:lnTo>
                  <a:lnTo>
                    <a:pt x="126967" y="111867"/>
                  </a:lnTo>
                  <a:lnTo>
                    <a:pt x="136100" y="113580"/>
                  </a:lnTo>
                  <a:lnTo>
                    <a:pt x="145181" y="108335"/>
                  </a:lnTo>
                  <a:lnTo>
                    <a:pt x="154156" y="100007"/>
                  </a:lnTo>
                  <a:lnTo>
                    <a:pt x="178815" y="58392"/>
                  </a:lnTo>
                  <a:lnTo>
                    <a:pt x="204013" y="14443"/>
                  </a:lnTo>
                  <a:lnTo>
                    <a:pt x="2089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1028"/>
          <p:cNvGrpSpPr/>
          <p:nvPr/>
        </p:nvGrpSpPr>
        <p:grpSpPr>
          <a:xfrm>
            <a:off x="5090387" y="4000500"/>
            <a:ext cx="528288" cy="264157"/>
            <a:chOff x="5090387" y="4000500"/>
            <a:chExt cx="528288" cy="264157"/>
          </a:xfrm>
        </p:grpSpPr>
        <p:sp>
          <p:nvSpPr>
            <p:cNvPr id="79" name="SMARTInkShape-4408"/>
            <p:cNvSpPr/>
            <p:nvPr>
              <p:custDataLst>
                <p:tags r:id="rId21"/>
              </p:custDataLst>
            </p:nvPr>
          </p:nvSpPr>
          <p:spPr>
            <a:xfrm>
              <a:off x="5090387" y="4000500"/>
              <a:ext cx="224564" cy="38101"/>
            </a:xfrm>
            <a:custGeom>
              <a:avLst/>
              <a:gdLst/>
              <a:ahLst/>
              <a:cxnLst/>
              <a:rect l="0" t="0" r="0" b="0"/>
              <a:pathLst>
                <a:path w="224564" h="38101">
                  <a:moveTo>
                    <a:pt x="5488" y="38100"/>
                  </a:moveTo>
                  <a:lnTo>
                    <a:pt x="5488" y="38100"/>
                  </a:lnTo>
                  <a:lnTo>
                    <a:pt x="432" y="33044"/>
                  </a:lnTo>
                  <a:lnTo>
                    <a:pt x="0" y="31554"/>
                  </a:lnTo>
                  <a:lnTo>
                    <a:pt x="772" y="30561"/>
                  </a:lnTo>
                  <a:lnTo>
                    <a:pt x="44624" y="18388"/>
                  </a:lnTo>
                  <a:lnTo>
                    <a:pt x="88697" y="12151"/>
                  </a:lnTo>
                  <a:lnTo>
                    <a:pt x="125745" y="10303"/>
                  </a:lnTo>
                  <a:lnTo>
                    <a:pt x="171765" y="4623"/>
                  </a:lnTo>
                  <a:lnTo>
                    <a:pt x="2245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409"/>
            <p:cNvSpPr/>
            <p:nvPr>
              <p:custDataLst>
                <p:tags r:id="rId22"/>
              </p:custDataLst>
            </p:nvPr>
          </p:nvSpPr>
          <p:spPr>
            <a:xfrm>
              <a:off x="5181600" y="4010025"/>
              <a:ext cx="76066" cy="254632"/>
            </a:xfrm>
            <a:custGeom>
              <a:avLst/>
              <a:gdLst/>
              <a:ahLst/>
              <a:cxnLst/>
              <a:rect l="0" t="0" r="0" b="0"/>
              <a:pathLst>
                <a:path w="76066" h="254632">
                  <a:moveTo>
                    <a:pt x="0" y="0"/>
                  </a:moveTo>
                  <a:lnTo>
                    <a:pt x="0" y="0"/>
                  </a:lnTo>
                  <a:lnTo>
                    <a:pt x="13257" y="21459"/>
                  </a:lnTo>
                  <a:lnTo>
                    <a:pt x="50146" y="68256"/>
                  </a:lnTo>
                  <a:lnTo>
                    <a:pt x="61307" y="94660"/>
                  </a:lnTo>
                  <a:lnTo>
                    <a:pt x="71025" y="134736"/>
                  </a:lnTo>
                  <a:lnTo>
                    <a:pt x="75177" y="176153"/>
                  </a:lnTo>
                  <a:lnTo>
                    <a:pt x="76065" y="211842"/>
                  </a:lnTo>
                  <a:lnTo>
                    <a:pt x="70496" y="226797"/>
                  </a:lnTo>
                  <a:lnTo>
                    <a:pt x="54730" y="248588"/>
                  </a:lnTo>
                  <a:lnTo>
                    <a:pt x="45138" y="253358"/>
                  </a:lnTo>
                  <a:lnTo>
                    <a:pt x="39617" y="254631"/>
                  </a:lnTo>
                  <a:lnTo>
                    <a:pt x="27838" y="253222"/>
                  </a:lnTo>
                  <a:lnTo>
                    <a:pt x="21734" y="251365"/>
                  </a:lnTo>
                  <a:lnTo>
                    <a:pt x="12129" y="243656"/>
                  </a:lnTo>
                  <a:lnTo>
                    <a:pt x="5391" y="233175"/>
                  </a:lnTo>
                  <a:lnTo>
                    <a:pt x="710" y="208023"/>
                  </a:lnTo>
                  <a:lnTo>
                    <a:pt x="4707" y="205357"/>
                  </a:lnTo>
                  <a:lnTo>
                    <a:pt x="3810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410"/>
            <p:cNvSpPr/>
            <p:nvPr>
              <p:custDataLst>
                <p:tags r:id="rId23"/>
              </p:custDataLst>
            </p:nvPr>
          </p:nvSpPr>
          <p:spPr>
            <a:xfrm>
              <a:off x="5316796" y="4154883"/>
              <a:ext cx="64830" cy="102793"/>
            </a:xfrm>
            <a:custGeom>
              <a:avLst/>
              <a:gdLst/>
              <a:ahLst/>
              <a:cxnLst/>
              <a:rect l="0" t="0" r="0" b="0"/>
              <a:pathLst>
                <a:path w="64830" h="102793">
                  <a:moveTo>
                    <a:pt x="45779" y="45642"/>
                  </a:moveTo>
                  <a:lnTo>
                    <a:pt x="45779" y="45642"/>
                  </a:lnTo>
                  <a:lnTo>
                    <a:pt x="45779" y="27328"/>
                  </a:lnTo>
                  <a:lnTo>
                    <a:pt x="42957" y="18805"/>
                  </a:lnTo>
                  <a:lnTo>
                    <a:pt x="28446" y="0"/>
                  </a:lnTo>
                  <a:lnTo>
                    <a:pt x="26816" y="397"/>
                  </a:lnTo>
                  <a:lnTo>
                    <a:pt x="22181" y="3661"/>
                  </a:lnTo>
                  <a:lnTo>
                    <a:pt x="4383" y="33716"/>
                  </a:lnTo>
                  <a:lnTo>
                    <a:pt x="0" y="57278"/>
                  </a:lnTo>
                  <a:lnTo>
                    <a:pt x="1796" y="69511"/>
                  </a:lnTo>
                  <a:lnTo>
                    <a:pt x="8758" y="82347"/>
                  </a:lnTo>
                  <a:lnTo>
                    <a:pt x="11573" y="85987"/>
                  </a:lnTo>
                  <a:lnTo>
                    <a:pt x="20346" y="90032"/>
                  </a:lnTo>
                  <a:lnTo>
                    <a:pt x="25649" y="91110"/>
                  </a:lnTo>
                  <a:lnTo>
                    <a:pt x="30242" y="90771"/>
                  </a:lnTo>
                  <a:lnTo>
                    <a:pt x="38168" y="87572"/>
                  </a:lnTo>
                  <a:lnTo>
                    <a:pt x="45219" y="79800"/>
                  </a:lnTo>
                  <a:lnTo>
                    <a:pt x="59770" y="60520"/>
                  </a:lnTo>
                  <a:lnTo>
                    <a:pt x="61457" y="59794"/>
                  </a:lnTo>
                  <a:lnTo>
                    <a:pt x="62580" y="60368"/>
                  </a:lnTo>
                  <a:lnTo>
                    <a:pt x="64384" y="63838"/>
                  </a:lnTo>
                  <a:lnTo>
                    <a:pt x="64829" y="102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411"/>
            <p:cNvSpPr/>
            <p:nvPr>
              <p:custDataLst>
                <p:tags r:id="rId24"/>
              </p:custDataLst>
            </p:nvPr>
          </p:nvSpPr>
          <p:spPr>
            <a:xfrm>
              <a:off x="5448300" y="41910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412"/>
            <p:cNvSpPr/>
            <p:nvPr>
              <p:custDataLst>
                <p:tags r:id="rId25"/>
              </p:custDataLst>
            </p:nvPr>
          </p:nvSpPr>
          <p:spPr>
            <a:xfrm>
              <a:off x="5457825" y="411480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66675"/>
                  </a:moveTo>
                  <a:lnTo>
                    <a:pt x="0" y="666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413"/>
            <p:cNvSpPr/>
            <p:nvPr>
              <p:custDataLst>
                <p:tags r:id="rId26"/>
              </p:custDataLst>
            </p:nvPr>
          </p:nvSpPr>
          <p:spPr>
            <a:xfrm>
              <a:off x="5524500" y="4155319"/>
              <a:ext cx="94175" cy="102357"/>
            </a:xfrm>
            <a:custGeom>
              <a:avLst/>
              <a:gdLst/>
              <a:ahLst/>
              <a:cxnLst/>
              <a:rect l="0" t="0" r="0" b="0"/>
              <a:pathLst>
                <a:path w="94175" h="102357">
                  <a:moveTo>
                    <a:pt x="0" y="16631"/>
                  </a:moveTo>
                  <a:lnTo>
                    <a:pt x="0" y="16631"/>
                  </a:lnTo>
                  <a:lnTo>
                    <a:pt x="0" y="64140"/>
                  </a:lnTo>
                  <a:lnTo>
                    <a:pt x="0" y="71876"/>
                  </a:lnTo>
                  <a:lnTo>
                    <a:pt x="0" y="68160"/>
                  </a:lnTo>
                  <a:lnTo>
                    <a:pt x="19298" y="25813"/>
                  </a:lnTo>
                  <a:lnTo>
                    <a:pt x="26569" y="14362"/>
                  </a:lnTo>
                  <a:lnTo>
                    <a:pt x="41504" y="3023"/>
                  </a:lnTo>
                  <a:lnTo>
                    <a:pt x="49490" y="0"/>
                  </a:lnTo>
                  <a:lnTo>
                    <a:pt x="59390" y="1478"/>
                  </a:lnTo>
                  <a:lnTo>
                    <a:pt x="64993" y="3354"/>
                  </a:lnTo>
                  <a:lnTo>
                    <a:pt x="82992" y="21164"/>
                  </a:lnTo>
                  <a:lnTo>
                    <a:pt x="89802" y="34873"/>
                  </a:lnTo>
                  <a:lnTo>
                    <a:pt x="94174" y="60922"/>
                  </a:lnTo>
                  <a:lnTo>
                    <a:pt x="85725" y="1023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029"/>
          <p:cNvGrpSpPr/>
          <p:nvPr/>
        </p:nvGrpSpPr>
        <p:grpSpPr>
          <a:xfrm>
            <a:off x="6525354" y="4077510"/>
            <a:ext cx="904147" cy="323041"/>
            <a:chOff x="6525354" y="4077510"/>
            <a:chExt cx="904147" cy="323041"/>
          </a:xfrm>
        </p:grpSpPr>
        <p:sp>
          <p:nvSpPr>
            <p:cNvPr id="86" name="SMARTInkShape-4414"/>
            <p:cNvSpPr/>
            <p:nvPr>
              <p:custDataLst>
                <p:tags r:id="rId15"/>
              </p:custDataLst>
            </p:nvPr>
          </p:nvSpPr>
          <p:spPr>
            <a:xfrm>
              <a:off x="6525354" y="4077510"/>
              <a:ext cx="130169" cy="218266"/>
            </a:xfrm>
            <a:custGeom>
              <a:avLst/>
              <a:gdLst/>
              <a:ahLst/>
              <a:cxnLst/>
              <a:rect l="0" t="0" r="0" b="0"/>
              <a:pathLst>
                <a:path w="130169" h="218266">
                  <a:moveTo>
                    <a:pt x="104046" y="75390"/>
                  </a:moveTo>
                  <a:lnTo>
                    <a:pt x="104046" y="75390"/>
                  </a:lnTo>
                  <a:lnTo>
                    <a:pt x="104046" y="52020"/>
                  </a:lnTo>
                  <a:lnTo>
                    <a:pt x="101929" y="46052"/>
                  </a:lnTo>
                  <a:lnTo>
                    <a:pt x="82588" y="25326"/>
                  </a:lnTo>
                  <a:lnTo>
                    <a:pt x="77040" y="24022"/>
                  </a:lnTo>
                  <a:lnTo>
                    <a:pt x="62411" y="25396"/>
                  </a:lnTo>
                  <a:lnTo>
                    <a:pt x="48146" y="32357"/>
                  </a:lnTo>
                  <a:lnTo>
                    <a:pt x="34752" y="43564"/>
                  </a:lnTo>
                  <a:lnTo>
                    <a:pt x="16368" y="67724"/>
                  </a:lnTo>
                  <a:lnTo>
                    <a:pt x="4807" y="96049"/>
                  </a:lnTo>
                  <a:lnTo>
                    <a:pt x="0" y="140226"/>
                  </a:lnTo>
                  <a:lnTo>
                    <a:pt x="5240" y="152183"/>
                  </a:lnTo>
                  <a:lnTo>
                    <a:pt x="15737" y="166994"/>
                  </a:lnTo>
                  <a:lnTo>
                    <a:pt x="27668" y="174616"/>
                  </a:lnTo>
                  <a:lnTo>
                    <a:pt x="44609" y="178521"/>
                  </a:lnTo>
                  <a:lnTo>
                    <a:pt x="68090" y="174622"/>
                  </a:lnTo>
                  <a:lnTo>
                    <a:pt x="85043" y="166763"/>
                  </a:lnTo>
                  <a:lnTo>
                    <a:pt x="107857" y="145964"/>
                  </a:lnTo>
                  <a:lnTo>
                    <a:pt x="127102" y="118023"/>
                  </a:lnTo>
                  <a:lnTo>
                    <a:pt x="130168" y="105980"/>
                  </a:lnTo>
                  <a:lnTo>
                    <a:pt x="129314" y="63755"/>
                  </a:lnTo>
                  <a:lnTo>
                    <a:pt x="123742" y="41644"/>
                  </a:lnTo>
                  <a:lnTo>
                    <a:pt x="102000" y="8413"/>
                  </a:lnTo>
                  <a:lnTo>
                    <a:pt x="92201" y="3289"/>
                  </a:lnTo>
                  <a:lnTo>
                    <a:pt x="63606" y="0"/>
                  </a:lnTo>
                  <a:lnTo>
                    <a:pt x="51500" y="2372"/>
                  </a:lnTo>
                  <a:lnTo>
                    <a:pt x="46791" y="4487"/>
                  </a:lnTo>
                  <a:lnTo>
                    <a:pt x="38736" y="12480"/>
                  </a:lnTo>
                  <a:lnTo>
                    <a:pt x="35105" y="17575"/>
                  </a:lnTo>
                  <a:lnTo>
                    <a:pt x="29997" y="44971"/>
                  </a:lnTo>
                  <a:lnTo>
                    <a:pt x="29329" y="78005"/>
                  </a:lnTo>
                  <a:lnTo>
                    <a:pt x="35576" y="102623"/>
                  </a:lnTo>
                  <a:lnTo>
                    <a:pt x="56502" y="147167"/>
                  </a:lnTo>
                  <a:lnTo>
                    <a:pt x="88370" y="192006"/>
                  </a:lnTo>
                  <a:lnTo>
                    <a:pt x="113571" y="2182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415"/>
            <p:cNvSpPr/>
            <p:nvPr>
              <p:custDataLst>
                <p:tags r:id="rId16"/>
              </p:custDataLst>
            </p:nvPr>
          </p:nvSpPr>
          <p:spPr>
            <a:xfrm>
              <a:off x="6734175" y="4238625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0" y="0"/>
                  </a:moveTo>
                  <a:lnTo>
                    <a:pt x="0" y="0"/>
                  </a:lnTo>
                  <a:lnTo>
                    <a:pt x="9132" y="0"/>
                  </a:lnTo>
                  <a:lnTo>
                    <a:pt x="14465" y="5056"/>
                  </a:lnTo>
                  <a:lnTo>
                    <a:pt x="17012" y="13183"/>
                  </a:lnTo>
                  <a:lnTo>
                    <a:pt x="1905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416"/>
            <p:cNvSpPr/>
            <p:nvPr>
              <p:custDataLst>
                <p:tags r:id="rId17"/>
              </p:custDataLst>
            </p:nvPr>
          </p:nvSpPr>
          <p:spPr>
            <a:xfrm>
              <a:off x="6934200" y="417195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16267" y="17992"/>
                  </a:lnTo>
                  <a:lnTo>
                    <a:pt x="54601" y="11511"/>
                  </a:lnTo>
                  <a:lnTo>
                    <a:pt x="91673" y="1011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417"/>
            <p:cNvSpPr/>
            <p:nvPr>
              <p:custDataLst>
                <p:tags r:id="rId18"/>
              </p:custDataLst>
            </p:nvPr>
          </p:nvSpPr>
          <p:spPr>
            <a:xfrm>
              <a:off x="7183650" y="4088595"/>
              <a:ext cx="126864" cy="207181"/>
            </a:xfrm>
            <a:custGeom>
              <a:avLst/>
              <a:gdLst/>
              <a:ahLst/>
              <a:cxnLst/>
              <a:rect l="0" t="0" r="0" b="0"/>
              <a:pathLst>
                <a:path w="126864" h="207181">
                  <a:moveTo>
                    <a:pt x="83925" y="35730"/>
                  </a:moveTo>
                  <a:lnTo>
                    <a:pt x="83925" y="35730"/>
                  </a:lnTo>
                  <a:lnTo>
                    <a:pt x="83925" y="30674"/>
                  </a:lnTo>
                  <a:lnTo>
                    <a:pt x="81103" y="25369"/>
                  </a:lnTo>
                  <a:lnTo>
                    <a:pt x="70668" y="13340"/>
                  </a:lnTo>
                  <a:lnTo>
                    <a:pt x="64628" y="9904"/>
                  </a:lnTo>
                  <a:lnTo>
                    <a:pt x="61535" y="8987"/>
                  </a:lnTo>
                  <a:lnTo>
                    <a:pt x="58415" y="9435"/>
                  </a:lnTo>
                  <a:lnTo>
                    <a:pt x="52126" y="12755"/>
                  </a:lnTo>
                  <a:lnTo>
                    <a:pt x="24460" y="48944"/>
                  </a:lnTo>
                  <a:lnTo>
                    <a:pt x="10278" y="94180"/>
                  </a:lnTo>
                  <a:lnTo>
                    <a:pt x="0" y="130563"/>
                  </a:lnTo>
                  <a:lnTo>
                    <a:pt x="6559" y="169292"/>
                  </a:lnTo>
                  <a:lnTo>
                    <a:pt x="10030" y="177288"/>
                  </a:lnTo>
                  <a:lnTo>
                    <a:pt x="12436" y="180902"/>
                  </a:lnTo>
                  <a:lnTo>
                    <a:pt x="16158" y="183311"/>
                  </a:lnTo>
                  <a:lnTo>
                    <a:pt x="25937" y="185989"/>
                  </a:lnTo>
                  <a:lnTo>
                    <a:pt x="37339" y="184356"/>
                  </a:lnTo>
                  <a:lnTo>
                    <a:pt x="79208" y="168749"/>
                  </a:lnTo>
                  <a:lnTo>
                    <a:pt x="83955" y="165684"/>
                  </a:lnTo>
                  <a:lnTo>
                    <a:pt x="92052" y="153813"/>
                  </a:lnTo>
                  <a:lnTo>
                    <a:pt x="100237" y="140070"/>
                  </a:lnTo>
                  <a:lnTo>
                    <a:pt x="110930" y="130434"/>
                  </a:lnTo>
                  <a:lnTo>
                    <a:pt x="117094" y="116979"/>
                  </a:lnTo>
                  <a:lnTo>
                    <a:pt x="126863" y="73240"/>
                  </a:lnTo>
                  <a:lnTo>
                    <a:pt x="122871" y="36240"/>
                  </a:lnTo>
                  <a:lnTo>
                    <a:pt x="116756" y="25021"/>
                  </a:lnTo>
                  <a:lnTo>
                    <a:pt x="106983" y="14037"/>
                  </a:lnTo>
                  <a:lnTo>
                    <a:pt x="90640" y="2962"/>
                  </a:lnTo>
                  <a:lnTo>
                    <a:pt x="82324" y="0"/>
                  </a:lnTo>
                  <a:lnTo>
                    <a:pt x="77566" y="1326"/>
                  </a:lnTo>
                  <a:lnTo>
                    <a:pt x="66635" y="8445"/>
                  </a:lnTo>
                  <a:lnTo>
                    <a:pt x="53638" y="24353"/>
                  </a:lnTo>
                  <a:lnTo>
                    <a:pt x="49297" y="36318"/>
                  </a:lnTo>
                  <a:lnTo>
                    <a:pt x="46130" y="81421"/>
                  </a:lnTo>
                  <a:lnTo>
                    <a:pt x="47020" y="94137"/>
                  </a:lnTo>
                  <a:lnTo>
                    <a:pt x="63164" y="140833"/>
                  </a:lnTo>
                  <a:lnTo>
                    <a:pt x="69424" y="157418"/>
                  </a:lnTo>
                  <a:lnTo>
                    <a:pt x="99618" y="196859"/>
                  </a:lnTo>
                  <a:lnTo>
                    <a:pt x="102975" y="20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418"/>
            <p:cNvSpPr/>
            <p:nvPr>
              <p:custDataLst>
                <p:tags r:id="rId19"/>
              </p:custDataLst>
            </p:nvPr>
          </p:nvSpPr>
          <p:spPr>
            <a:xfrm>
              <a:off x="7344399" y="4239949"/>
              <a:ext cx="75577" cy="93716"/>
            </a:xfrm>
            <a:custGeom>
              <a:avLst/>
              <a:gdLst/>
              <a:ahLst/>
              <a:cxnLst/>
              <a:rect l="0" t="0" r="0" b="0"/>
              <a:pathLst>
                <a:path w="75577" h="93716">
                  <a:moveTo>
                    <a:pt x="18426" y="8201"/>
                  </a:moveTo>
                  <a:lnTo>
                    <a:pt x="18426" y="8201"/>
                  </a:lnTo>
                  <a:lnTo>
                    <a:pt x="23482" y="8201"/>
                  </a:lnTo>
                  <a:lnTo>
                    <a:pt x="24971" y="7143"/>
                  </a:lnTo>
                  <a:lnTo>
                    <a:pt x="25964" y="5379"/>
                  </a:lnTo>
                  <a:lnTo>
                    <a:pt x="27558" y="0"/>
                  </a:lnTo>
                  <a:lnTo>
                    <a:pt x="27941" y="26157"/>
                  </a:lnTo>
                  <a:lnTo>
                    <a:pt x="25827" y="30755"/>
                  </a:lnTo>
                  <a:lnTo>
                    <a:pt x="6491" y="54157"/>
                  </a:lnTo>
                  <a:lnTo>
                    <a:pt x="1484" y="72147"/>
                  </a:lnTo>
                  <a:lnTo>
                    <a:pt x="0" y="85827"/>
                  </a:lnTo>
                  <a:lnTo>
                    <a:pt x="850" y="88527"/>
                  </a:lnTo>
                  <a:lnTo>
                    <a:pt x="2476" y="90327"/>
                  </a:lnTo>
                  <a:lnTo>
                    <a:pt x="7103" y="92326"/>
                  </a:lnTo>
                  <a:lnTo>
                    <a:pt x="26839" y="93715"/>
                  </a:lnTo>
                  <a:lnTo>
                    <a:pt x="49526" y="88396"/>
                  </a:lnTo>
                  <a:lnTo>
                    <a:pt x="61743" y="90759"/>
                  </a:lnTo>
                  <a:lnTo>
                    <a:pt x="75576" y="84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419"/>
            <p:cNvSpPr/>
            <p:nvPr>
              <p:custDataLst>
                <p:tags r:id="rId20"/>
              </p:custDataLst>
            </p:nvPr>
          </p:nvSpPr>
          <p:spPr>
            <a:xfrm>
              <a:off x="7381875" y="4286250"/>
              <a:ext cx="47626" cy="114301"/>
            </a:xfrm>
            <a:custGeom>
              <a:avLst/>
              <a:gdLst/>
              <a:ahLst/>
              <a:cxnLst/>
              <a:rect l="0" t="0" r="0" b="0"/>
              <a:pathLst>
                <a:path w="47626" h="114301">
                  <a:moveTo>
                    <a:pt x="47625" y="0"/>
                  </a:moveTo>
                  <a:lnTo>
                    <a:pt x="47625" y="0"/>
                  </a:lnTo>
                  <a:lnTo>
                    <a:pt x="47625" y="5056"/>
                  </a:lnTo>
                  <a:lnTo>
                    <a:pt x="45508" y="6546"/>
                  </a:lnTo>
                  <a:lnTo>
                    <a:pt x="37512" y="8201"/>
                  </a:lnTo>
                  <a:lnTo>
                    <a:pt x="33474" y="10759"/>
                  </a:lnTo>
                  <a:lnTo>
                    <a:pt x="26167" y="19246"/>
                  </a:lnTo>
                  <a:lnTo>
                    <a:pt x="22213" y="30073"/>
                  </a:lnTo>
                  <a:lnTo>
                    <a:pt x="16505" y="71523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1030"/>
          <p:cNvGrpSpPr/>
          <p:nvPr/>
        </p:nvGrpSpPr>
        <p:grpSpPr>
          <a:xfrm>
            <a:off x="4086228" y="4623888"/>
            <a:ext cx="542923" cy="296290"/>
            <a:chOff x="4086228" y="4623888"/>
            <a:chExt cx="542923" cy="296290"/>
          </a:xfrm>
        </p:grpSpPr>
        <p:sp>
          <p:nvSpPr>
            <p:cNvPr id="93" name="SMARTInkShape-4420"/>
            <p:cNvSpPr/>
            <p:nvPr>
              <p:custDataLst>
                <p:tags r:id="rId10"/>
              </p:custDataLst>
            </p:nvPr>
          </p:nvSpPr>
          <p:spPr>
            <a:xfrm>
              <a:off x="4086228" y="4623888"/>
              <a:ext cx="131387" cy="296290"/>
            </a:xfrm>
            <a:custGeom>
              <a:avLst/>
              <a:gdLst/>
              <a:ahLst/>
              <a:cxnLst/>
              <a:rect l="0" t="0" r="0" b="0"/>
              <a:pathLst>
                <a:path w="131387" h="296290">
                  <a:moveTo>
                    <a:pt x="9522" y="110037"/>
                  </a:moveTo>
                  <a:lnTo>
                    <a:pt x="9522" y="110037"/>
                  </a:lnTo>
                  <a:lnTo>
                    <a:pt x="4465" y="120150"/>
                  </a:lnTo>
                  <a:lnTo>
                    <a:pt x="880" y="158797"/>
                  </a:lnTo>
                  <a:lnTo>
                    <a:pt x="259" y="199038"/>
                  </a:lnTo>
                  <a:lnTo>
                    <a:pt x="49" y="244975"/>
                  </a:lnTo>
                  <a:lnTo>
                    <a:pt x="4" y="289771"/>
                  </a:lnTo>
                  <a:lnTo>
                    <a:pt x="0" y="295752"/>
                  </a:lnTo>
                  <a:lnTo>
                    <a:pt x="1057" y="296289"/>
                  </a:lnTo>
                  <a:lnTo>
                    <a:pt x="5054" y="294063"/>
                  </a:lnTo>
                  <a:lnTo>
                    <a:pt x="7536" y="286724"/>
                  </a:lnTo>
                  <a:lnTo>
                    <a:pt x="9130" y="249596"/>
                  </a:lnTo>
                  <a:lnTo>
                    <a:pt x="9406" y="211595"/>
                  </a:lnTo>
                  <a:lnTo>
                    <a:pt x="10557" y="168433"/>
                  </a:lnTo>
                  <a:lnTo>
                    <a:pt x="17720" y="124782"/>
                  </a:lnTo>
                  <a:lnTo>
                    <a:pt x="25331" y="78104"/>
                  </a:lnTo>
                  <a:lnTo>
                    <a:pt x="29728" y="51422"/>
                  </a:lnTo>
                  <a:lnTo>
                    <a:pt x="49904" y="10126"/>
                  </a:lnTo>
                  <a:lnTo>
                    <a:pt x="54435" y="5329"/>
                  </a:lnTo>
                  <a:lnTo>
                    <a:pt x="65114" y="0"/>
                  </a:lnTo>
                  <a:lnTo>
                    <a:pt x="79738" y="454"/>
                  </a:lnTo>
                  <a:lnTo>
                    <a:pt x="88083" y="2057"/>
                  </a:lnTo>
                  <a:lnTo>
                    <a:pt x="94704" y="6300"/>
                  </a:lnTo>
                  <a:lnTo>
                    <a:pt x="112935" y="33102"/>
                  </a:lnTo>
                  <a:lnTo>
                    <a:pt x="126728" y="64148"/>
                  </a:lnTo>
                  <a:lnTo>
                    <a:pt x="131386" y="86445"/>
                  </a:lnTo>
                  <a:lnTo>
                    <a:pt x="127710" y="111514"/>
                  </a:lnTo>
                  <a:lnTo>
                    <a:pt x="119917" y="128937"/>
                  </a:lnTo>
                  <a:lnTo>
                    <a:pt x="110906" y="140802"/>
                  </a:lnTo>
                  <a:lnTo>
                    <a:pt x="91420" y="151020"/>
                  </a:lnTo>
                  <a:lnTo>
                    <a:pt x="47622" y="157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421"/>
            <p:cNvSpPr/>
            <p:nvPr>
              <p:custDataLst>
                <p:tags r:id="rId11"/>
              </p:custDataLst>
            </p:nvPr>
          </p:nvSpPr>
          <p:spPr>
            <a:xfrm>
              <a:off x="4215343" y="4796357"/>
              <a:ext cx="80433" cy="92813"/>
            </a:xfrm>
            <a:custGeom>
              <a:avLst/>
              <a:gdLst/>
              <a:ahLst/>
              <a:cxnLst/>
              <a:rect l="0" t="0" r="0" b="0"/>
              <a:pathLst>
                <a:path w="80433" h="92813">
                  <a:moveTo>
                    <a:pt x="70907" y="42343"/>
                  </a:moveTo>
                  <a:lnTo>
                    <a:pt x="70907" y="42343"/>
                  </a:lnTo>
                  <a:lnTo>
                    <a:pt x="70907" y="29086"/>
                  </a:lnTo>
                  <a:lnTo>
                    <a:pt x="68790" y="26096"/>
                  </a:lnTo>
                  <a:lnTo>
                    <a:pt x="39384" y="1053"/>
                  </a:lnTo>
                  <a:lnTo>
                    <a:pt x="36134" y="0"/>
                  </a:lnTo>
                  <a:lnTo>
                    <a:pt x="32908" y="356"/>
                  </a:lnTo>
                  <a:lnTo>
                    <a:pt x="26502" y="3574"/>
                  </a:lnTo>
                  <a:lnTo>
                    <a:pt x="20127" y="8531"/>
                  </a:lnTo>
                  <a:lnTo>
                    <a:pt x="4234" y="44162"/>
                  </a:lnTo>
                  <a:lnTo>
                    <a:pt x="0" y="61143"/>
                  </a:lnTo>
                  <a:lnTo>
                    <a:pt x="1646" y="75746"/>
                  </a:lnTo>
                  <a:lnTo>
                    <a:pt x="8522" y="90810"/>
                  </a:lnTo>
                  <a:lnTo>
                    <a:pt x="11325" y="92647"/>
                  </a:lnTo>
                  <a:lnTo>
                    <a:pt x="14253" y="92812"/>
                  </a:lnTo>
                  <a:lnTo>
                    <a:pt x="31611" y="85473"/>
                  </a:lnTo>
                  <a:lnTo>
                    <a:pt x="60791" y="61940"/>
                  </a:lnTo>
                  <a:lnTo>
                    <a:pt x="66263" y="66612"/>
                  </a:lnTo>
                  <a:lnTo>
                    <a:pt x="68843" y="74648"/>
                  </a:lnTo>
                  <a:lnTo>
                    <a:pt x="69531" y="79755"/>
                  </a:lnTo>
                  <a:lnTo>
                    <a:pt x="71048" y="83160"/>
                  </a:lnTo>
                  <a:lnTo>
                    <a:pt x="80432" y="89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422"/>
            <p:cNvSpPr/>
            <p:nvPr>
              <p:custDataLst>
                <p:tags r:id="rId12"/>
              </p:custDataLst>
            </p:nvPr>
          </p:nvSpPr>
          <p:spPr>
            <a:xfrm>
              <a:off x="4324350" y="4791075"/>
              <a:ext cx="85726" cy="126228"/>
            </a:xfrm>
            <a:custGeom>
              <a:avLst/>
              <a:gdLst/>
              <a:ahLst/>
              <a:cxnLst/>
              <a:rect l="0" t="0" r="0" b="0"/>
              <a:pathLst>
                <a:path w="85726" h="126228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21459" y="19166"/>
                  </a:lnTo>
                  <a:lnTo>
                    <a:pt x="24890" y="22303"/>
                  </a:lnTo>
                  <a:lnTo>
                    <a:pt x="41207" y="58832"/>
                  </a:lnTo>
                  <a:lnTo>
                    <a:pt x="46780" y="97456"/>
                  </a:lnTo>
                  <a:lnTo>
                    <a:pt x="47458" y="123673"/>
                  </a:lnTo>
                  <a:lnTo>
                    <a:pt x="46456" y="125840"/>
                  </a:lnTo>
                  <a:lnTo>
                    <a:pt x="44729" y="126227"/>
                  </a:lnTo>
                  <a:lnTo>
                    <a:pt x="42519" y="125426"/>
                  </a:lnTo>
                  <a:lnTo>
                    <a:pt x="41047" y="122775"/>
                  </a:lnTo>
                  <a:lnTo>
                    <a:pt x="38488" y="92394"/>
                  </a:lnTo>
                  <a:lnTo>
                    <a:pt x="43271" y="70886"/>
                  </a:lnTo>
                  <a:lnTo>
                    <a:pt x="64952" y="3352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423"/>
            <p:cNvSpPr/>
            <p:nvPr>
              <p:custDataLst>
                <p:tags r:id="rId13"/>
              </p:custDataLst>
            </p:nvPr>
          </p:nvSpPr>
          <p:spPr>
            <a:xfrm>
              <a:off x="4496230" y="4657725"/>
              <a:ext cx="37671" cy="236819"/>
            </a:xfrm>
            <a:custGeom>
              <a:avLst/>
              <a:gdLst/>
              <a:ahLst/>
              <a:cxnLst/>
              <a:rect l="0" t="0" r="0" b="0"/>
              <a:pathLst>
                <a:path w="37671" h="236819">
                  <a:moveTo>
                    <a:pt x="37670" y="0"/>
                  </a:moveTo>
                  <a:lnTo>
                    <a:pt x="37670" y="0"/>
                  </a:lnTo>
                  <a:lnTo>
                    <a:pt x="32613" y="5056"/>
                  </a:lnTo>
                  <a:lnTo>
                    <a:pt x="30131" y="13183"/>
                  </a:lnTo>
                  <a:lnTo>
                    <a:pt x="21860" y="55907"/>
                  </a:lnTo>
                  <a:lnTo>
                    <a:pt x="16438" y="97827"/>
                  </a:lnTo>
                  <a:lnTo>
                    <a:pt x="10546" y="136446"/>
                  </a:lnTo>
                  <a:lnTo>
                    <a:pt x="2835" y="178608"/>
                  </a:lnTo>
                  <a:lnTo>
                    <a:pt x="0" y="223232"/>
                  </a:lnTo>
                  <a:lnTo>
                    <a:pt x="915" y="228196"/>
                  </a:lnTo>
                  <a:lnTo>
                    <a:pt x="2583" y="231506"/>
                  </a:lnTo>
                  <a:lnTo>
                    <a:pt x="4754" y="233712"/>
                  </a:lnTo>
                  <a:lnTo>
                    <a:pt x="9988" y="236164"/>
                  </a:lnTo>
                  <a:lnTo>
                    <a:pt x="12865" y="236818"/>
                  </a:lnTo>
                  <a:lnTo>
                    <a:pt x="14783" y="236195"/>
                  </a:lnTo>
                  <a:lnTo>
                    <a:pt x="1862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424"/>
            <p:cNvSpPr/>
            <p:nvPr>
              <p:custDataLst>
                <p:tags r:id="rId14"/>
              </p:custDataLst>
            </p:nvPr>
          </p:nvSpPr>
          <p:spPr>
            <a:xfrm>
              <a:off x="4457700" y="4696904"/>
              <a:ext cx="171451" cy="194178"/>
            </a:xfrm>
            <a:custGeom>
              <a:avLst/>
              <a:gdLst/>
              <a:ahLst/>
              <a:cxnLst/>
              <a:rect l="0" t="0" r="0" b="0"/>
              <a:pathLst>
                <a:path w="171451" h="194178">
                  <a:moveTo>
                    <a:pt x="0" y="103696"/>
                  </a:moveTo>
                  <a:lnTo>
                    <a:pt x="0" y="103696"/>
                  </a:lnTo>
                  <a:lnTo>
                    <a:pt x="0" y="95495"/>
                  </a:lnTo>
                  <a:lnTo>
                    <a:pt x="44780" y="58558"/>
                  </a:lnTo>
                  <a:lnTo>
                    <a:pt x="86327" y="17356"/>
                  </a:lnTo>
                  <a:lnTo>
                    <a:pt x="101131" y="2562"/>
                  </a:lnTo>
                  <a:lnTo>
                    <a:pt x="105978" y="539"/>
                  </a:lnTo>
                  <a:lnTo>
                    <a:pt x="108752" y="0"/>
                  </a:lnTo>
                  <a:lnTo>
                    <a:pt x="109543" y="2815"/>
                  </a:lnTo>
                  <a:lnTo>
                    <a:pt x="97729" y="48782"/>
                  </a:lnTo>
                  <a:lnTo>
                    <a:pt x="87514" y="92414"/>
                  </a:lnTo>
                  <a:lnTo>
                    <a:pt x="78474" y="131885"/>
                  </a:lnTo>
                  <a:lnTo>
                    <a:pt x="69319" y="174803"/>
                  </a:lnTo>
                  <a:lnTo>
                    <a:pt x="67197" y="194177"/>
                  </a:lnTo>
                  <a:lnTo>
                    <a:pt x="68082" y="193650"/>
                  </a:lnTo>
                  <a:lnTo>
                    <a:pt x="96354" y="152625"/>
                  </a:lnTo>
                  <a:lnTo>
                    <a:pt x="133447" y="116158"/>
                  </a:lnTo>
                  <a:lnTo>
                    <a:pt x="139765" y="112004"/>
                  </a:lnTo>
                  <a:lnTo>
                    <a:pt x="145035" y="111351"/>
                  </a:lnTo>
                  <a:lnTo>
                    <a:pt x="149606" y="113033"/>
                  </a:lnTo>
                  <a:lnTo>
                    <a:pt x="157508" y="120546"/>
                  </a:lnTo>
                  <a:lnTo>
                    <a:pt x="164548" y="130940"/>
                  </a:lnTo>
                  <a:lnTo>
                    <a:pt x="169405" y="153749"/>
                  </a:lnTo>
                  <a:lnTo>
                    <a:pt x="171450" y="189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1031"/>
          <p:cNvGrpSpPr/>
          <p:nvPr/>
        </p:nvGrpSpPr>
        <p:grpSpPr>
          <a:xfrm>
            <a:off x="6558879" y="4793667"/>
            <a:ext cx="1070647" cy="406984"/>
            <a:chOff x="6558879" y="4793667"/>
            <a:chExt cx="1070647" cy="406984"/>
          </a:xfrm>
        </p:grpSpPr>
        <p:sp>
          <p:nvSpPr>
            <p:cNvPr id="99" name="SMARTInkShape-4425"/>
            <p:cNvSpPr/>
            <p:nvPr>
              <p:custDataLst>
                <p:tags r:id="rId3"/>
              </p:custDataLst>
            </p:nvPr>
          </p:nvSpPr>
          <p:spPr>
            <a:xfrm>
              <a:off x="7296307" y="4804127"/>
              <a:ext cx="150598" cy="282224"/>
            </a:xfrm>
            <a:custGeom>
              <a:avLst/>
              <a:gdLst/>
              <a:ahLst/>
              <a:cxnLst/>
              <a:rect l="0" t="0" r="0" b="0"/>
              <a:pathLst>
                <a:path w="150598" h="282224">
                  <a:moveTo>
                    <a:pt x="56993" y="82198"/>
                  </a:moveTo>
                  <a:lnTo>
                    <a:pt x="56993" y="82198"/>
                  </a:lnTo>
                  <a:lnTo>
                    <a:pt x="56993" y="73065"/>
                  </a:lnTo>
                  <a:lnTo>
                    <a:pt x="46880" y="77846"/>
                  </a:lnTo>
                  <a:lnTo>
                    <a:pt x="43901" y="80355"/>
                  </a:lnTo>
                  <a:lnTo>
                    <a:pt x="23214" y="108865"/>
                  </a:lnTo>
                  <a:lnTo>
                    <a:pt x="8911" y="150378"/>
                  </a:lnTo>
                  <a:lnTo>
                    <a:pt x="1634" y="177158"/>
                  </a:lnTo>
                  <a:lnTo>
                    <a:pt x="0" y="220827"/>
                  </a:lnTo>
                  <a:lnTo>
                    <a:pt x="2065" y="226476"/>
                  </a:lnTo>
                  <a:lnTo>
                    <a:pt x="10003" y="235574"/>
                  </a:lnTo>
                  <a:lnTo>
                    <a:pt x="20586" y="240323"/>
                  </a:lnTo>
                  <a:lnTo>
                    <a:pt x="26372" y="241590"/>
                  </a:lnTo>
                  <a:lnTo>
                    <a:pt x="38445" y="240175"/>
                  </a:lnTo>
                  <a:lnTo>
                    <a:pt x="59964" y="230606"/>
                  </a:lnTo>
                  <a:lnTo>
                    <a:pt x="85567" y="213466"/>
                  </a:lnTo>
                  <a:lnTo>
                    <a:pt x="120771" y="166904"/>
                  </a:lnTo>
                  <a:lnTo>
                    <a:pt x="142215" y="122029"/>
                  </a:lnTo>
                  <a:lnTo>
                    <a:pt x="149272" y="97293"/>
                  </a:lnTo>
                  <a:lnTo>
                    <a:pt x="150597" y="62367"/>
                  </a:lnTo>
                  <a:lnTo>
                    <a:pt x="142491" y="20080"/>
                  </a:lnTo>
                  <a:lnTo>
                    <a:pt x="138031" y="8376"/>
                  </a:lnTo>
                  <a:lnTo>
                    <a:pt x="133243" y="4409"/>
                  </a:lnTo>
                  <a:lnTo>
                    <a:pt x="119457" y="0"/>
                  </a:lnTo>
                  <a:lnTo>
                    <a:pt x="93846" y="2575"/>
                  </a:lnTo>
                  <a:lnTo>
                    <a:pt x="76261" y="10040"/>
                  </a:lnTo>
                  <a:lnTo>
                    <a:pt x="59291" y="29068"/>
                  </a:lnTo>
                  <a:lnTo>
                    <a:pt x="45915" y="54814"/>
                  </a:lnTo>
                  <a:lnTo>
                    <a:pt x="44309" y="70380"/>
                  </a:lnTo>
                  <a:lnTo>
                    <a:pt x="54730" y="115289"/>
                  </a:lnTo>
                  <a:lnTo>
                    <a:pt x="59145" y="131161"/>
                  </a:lnTo>
                  <a:lnTo>
                    <a:pt x="65358" y="143117"/>
                  </a:lnTo>
                  <a:lnTo>
                    <a:pt x="80949" y="165218"/>
                  </a:lnTo>
                  <a:lnTo>
                    <a:pt x="92564" y="195475"/>
                  </a:lnTo>
                  <a:lnTo>
                    <a:pt x="107878" y="214747"/>
                  </a:lnTo>
                  <a:lnTo>
                    <a:pt x="130374" y="261841"/>
                  </a:lnTo>
                  <a:lnTo>
                    <a:pt x="133193" y="282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426"/>
            <p:cNvSpPr/>
            <p:nvPr>
              <p:custDataLst>
                <p:tags r:id="rId4"/>
              </p:custDataLst>
            </p:nvPr>
          </p:nvSpPr>
          <p:spPr>
            <a:xfrm>
              <a:off x="7505700" y="5038851"/>
              <a:ext cx="85005" cy="161800"/>
            </a:xfrm>
            <a:custGeom>
              <a:avLst/>
              <a:gdLst/>
              <a:ahLst/>
              <a:cxnLst/>
              <a:rect l="0" t="0" r="0" b="0"/>
              <a:pathLst>
                <a:path w="85005" h="161800">
                  <a:moveTo>
                    <a:pt x="0" y="18924"/>
                  </a:moveTo>
                  <a:lnTo>
                    <a:pt x="0" y="18924"/>
                  </a:lnTo>
                  <a:lnTo>
                    <a:pt x="0" y="10723"/>
                  </a:lnTo>
                  <a:lnTo>
                    <a:pt x="10113" y="4735"/>
                  </a:lnTo>
                  <a:lnTo>
                    <a:pt x="26515" y="1315"/>
                  </a:lnTo>
                  <a:lnTo>
                    <a:pt x="63598" y="0"/>
                  </a:lnTo>
                  <a:lnTo>
                    <a:pt x="73421" y="2753"/>
                  </a:lnTo>
                  <a:lnTo>
                    <a:pt x="77523" y="4968"/>
                  </a:lnTo>
                  <a:lnTo>
                    <a:pt x="80256" y="8562"/>
                  </a:lnTo>
                  <a:lnTo>
                    <a:pt x="84105" y="22674"/>
                  </a:lnTo>
                  <a:lnTo>
                    <a:pt x="85004" y="30469"/>
                  </a:lnTo>
                  <a:lnTo>
                    <a:pt x="72405" y="77088"/>
                  </a:lnTo>
                  <a:lnTo>
                    <a:pt x="59144" y="106770"/>
                  </a:lnTo>
                  <a:lnTo>
                    <a:pt x="42883" y="130194"/>
                  </a:lnTo>
                  <a:lnTo>
                    <a:pt x="39167" y="138227"/>
                  </a:lnTo>
                  <a:lnTo>
                    <a:pt x="19050" y="161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427"/>
            <p:cNvSpPr/>
            <p:nvPr>
              <p:custDataLst>
                <p:tags r:id="rId5"/>
              </p:custDataLst>
            </p:nvPr>
          </p:nvSpPr>
          <p:spPr>
            <a:xfrm>
              <a:off x="7481163" y="5133975"/>
              <a:ext cx="148363" cy="19051"/>
            </a:xfrm>
            <a:custGeom>
              <a:avLst/>
              <a:gdLst/>
              <a:ahLst/>
              <a:cxnLst/>
              <a:rect l="0" t="0" r="0" b="0"/>
              <a:pathLst>
                <a:path w="148363" h="19051">
                  <a:moveTo>
                    <a:pt x="5487" y="19050"/>
                  </a:moveTo>
                  <a:lnTo>
                    <a:pt x="5487" y="19050"/>
                  </a:lnTo>
                  <a:lnTo>
                    <a:pt x="5487" y="13994"/>
                  </a:lnTo>
                  <a:lnTo>
                    <a:pt x="4429" y="12505"/>
                  </a:lnTo>
                  <a:lnTo>
                    <a:pt x="2665" y="11511"/>
                  </a:lnTo>
                  <a:lnTo>
                    <a:pt x="431" y="10849"/>
                  </a:lnTo>
                  <a:lnTo>
                    <a:pt x="0" y="10408"/>
                  </a:lnTo>
                  <a:lnTo>
                    <a:pt x="770" y="10113"/>
                  </a:lnTo>
                  <a:lnTo>
                    <a:pt x="36342" y="9603"/>
                  </a:lnTo>
                  <a:lnTo>
                    <a:pt x="75777" y="8489"/>
                  </a:lnTo>
                  <a:lnTo>
                    <a:pt x="1483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428"/>
            <p:cNvSpPr/>
            <p:nvPr>
              <p:custDataLst>
                <p:tags r:id="rId6"/>
              </p:custDataLst>
            </p:nvPr>
          </p:nvSpPr>
          <p:spPr>
            <a:xfrm>
              <a:off x="6558879" y="4793667"/>
              <a:ext cx="165035" cy="232121"/>
            </a:xfrm>
            <a:custGeom>
              <a:avLst/>
              <a:gdLst/>
              <a:ahLst/>
              <a:cxnLst/>
              <a:rect l="0" t="0" r="0" b="0"/>
              <a:pathLst>
                <a:path w="165035" h="232121">
                  <a:moveTo>
                    <a:pt x="99096" y="64083"/>
                  </a:moveTo>
                  <a:lnTo>
                    <a:pt x="99096" y="64083"/>
                  </a:lnTo>
                  <a:lnTo>
                    <a:pt x="104152" y="64083"/>
                  </a:lnTo>
                  <a:lnTo>
                    <a:pt x="104583" y="61966"/>
                  </a:lnTo>
                  <a:lnTo>
                    <a:pt x="102241" y="53970"/>
                  </a:lnTo>
                  <a:lnTo>
                    <a:pt x="100134" y="50991"/>
                  </a:lnTo>
                  <a:lnTo>
                    <a:pt x="94971" y="47681"/>
                  </a:lnTo>
                  <a:lnTo>
                    <a:pt x="86115" y="45818"/>
                  </a:lnTo>
                  <a:lnTo>
                    <a:pt x="71731" y="50322"/>
                  </a:lnTo>
                  <a:lnTo>
                    <a:pt x="49007" y="63415"/>
                  </a:lnTo>
                  <a:lnTo>
                    <a:pt x="36970" y="77545"/>
                  </a:lnTo>
                  <a:lnTo>
                    <a:pt x="13770" y="123565"/>
                  </a:lnTo>
                  <a:lnTo>
                    <a:pt x="749" y="159793"/>
                  </a:lnTo>
                  <a:lnTo>
                    <a:pt x="0" y="178588"/>
                  </a:lnTo>
                  <a:lnTo>
                    <a:pt x="3087" y="206410"/>
                  </a:lnTo>
                  <a:lnTo>
                    <a:pt x="9153" y="217651"/>
                  </a:lnTo>
                  <a:lnTo>
                    <a:pt x="13735" y="223612"/>
                  </a:lnTo>
                  <a:lnTo>
                    <a:pt x="30113" y="230234"/>
                  </a:lnTo>
                  <a:lnTo>
                    <a:pt x="50445" y="232120"/>
                  </a:lnTo>
                  <a:lnTo>
                    <a:pt x="89369" y="224706"/>
                  </a:lnTo>
                  <a:lnTo>
                    <a:pt x="122574" y="213051"/>
                  </a:lnTo>
                  <a:lnTo>
                    <a:pt x="142977" y="193593"/>
                  </a:lnTo>
                  <a:lnTo>
                    <a:pt x="157371" y="172777"/>
                  </a:lnTo>
                  <a:lnTo>
                    <a:pt x="163282" y="143091"/>
                  </a:lnTo>
                  <a:lnTo>
                    <a:pt x="165034" y="102427"/>
                  </a:lnTo>
                  <a:lnTo>
                    <a:pt x="158021" y="63033"/>
                  </a:lnTo>
                  <a:lnTo>
                    <a:pt x="148422" y="36256"/>
                  </a:lnTo>
                  <a:lnTo>
                    <a:pt x="132644" y="15503"/>
                  </a:lnTo>
                  <a:lnTo>
                    <a:pt x="120709" y="6156"/>
                  </a:lnTo>
                  <a:lnTo>
                    <a:pt x="108349" y="1296"/>
                  </a:lnTo>
                  <a:lnTo>
                    <a:pt x="102090" y="0"/>
                  </a:lnTo>
                  <a:lnTo>
                    <a:pt x="95800" y="1253"/>
                  </a:lnTo>
                  <a:lnTo>
                    <a:pt x="60996" y="25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429"/>
            <p:cNvSpPr/>
            <p:nvPr>
              <p:custDataLst>
                <p:tags r:id="rId7"/>
              </p:custDataLst>
            </p:nvPr>
          </p:nvSpPr>
          <p:spPr>
            <a:xfrm>
              <a:off x="6610743" y="4924933"/>
              <a:ext cx="85333" cy="151893"/>
            </a:xfrm>
            <a:custGeom>
              <a:avLst/>
              <a:gdLst/>
              <a:ahLst/>
              <a:cxnLst/>
              <a:rect l="0" t="0" r="0" b="0"/>
              <a:pathLst>
                <a:path w="85333" h="151893">
                  <a:moveTo>
                    <a:pt x="9132" y="18542"/>
                  </a:moveTo>
                  <a:lnTo>
                    <a:pt x="9132" y="18542"/>
                  </a:lnTo>
                  <a:lnTo>
                    <a:pt x="9132" y="13486"/>
                  </a:lnTo>
                  <a:lnTo>
                    <a:pt x="6310" y="8181"/>
                  </a:lnTo>
                  <a:lnTo>
                    <a:pt x="0" y="0"/>
                  </a:lnTo>
                  <a:lnTo>
                    <a:pt x="8347" y="14801"/>
                  </a:lnTo>
                  <a:lnTo>
                    <a:pt x="26459" y="40930"/>
                  </a:lnTo>
                  <a:lnTo>
                    <a:pt x="34824" y="56009"/>
                  </a:lnTo>
                  <a:lnTo>
                    <a:pt x="50376" y="72565"/>
                  </a:lnTo>
                  <a:lnTo>
                    <a:pt x="62826" y="99887"/>
                  </a:lnTo>
                  <a:lnTo>
                    <a:pt x="73431" y="132657"/>
                  </a:lnTo>
                  <a:lnTo>
                    <a:pt x="85332" y="151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430"/>
            <p:cNvSpPr/>
            <p:nvPr>
              <p:custDataLst>
                <p:tags r:id="rId8"/>
              </p:custDataLst>
            </p:nvPr>
          </p:nvSpPr>
          <p:spPr>
            <a:xfrm>
              <a:off x="6782276" y="4953034"/>
              <a:ext cx="75725" cy="151622"/>
            </a:xfrm>
            <a:custGeom>
              <a:avLst/>
              <a:gdLst/>
              <a:ahLst/>
              <a:cxnLst/>
              <a:rect l="0" t="0" r="0" b="0"/>
              <a:pathLst>
                <a:path w="75725" h="151622">
                  <a:moveTo>
                    <a:pt x="75724" y="9491"/>
                  </a:moveTo>
                  <a:lnTo>
                    <a:pt x="75724" y="9491"/>
                  </a:lnTo>
                  <a:lnTo>
                    <a:pt x="67524" y="1290"/>
                  </a:lnTo>
                  <a:lnTo>
                    <a:pt x="34711" y="0"/>
                  </a:lnTo>
                  <a:lnTo>
                    <a:pt x="19945" y="5032"/>
                  </a:lnTo>
                  <a:lnTo>
                    <a:pt x="16313" y="7577"/>
                  </a:lnTo>
                  <a:lnTo>
                    <a:pt x="4949" y="22357"/>
                  </a:lnTo>
                  <a:lnTo>
                    <a:pt x="1935" y="31437"/>
                  </a:lnTo>
                  <a:lnTo>
                    <a:pt x="0" y="49456"/>
                  </a:lnTo>
                  <a:lnTo>
                    <a:pt x="2558" y="56534"/>
                  </a:lnTo>
                  <a:lnTo>
                    <a:pt x="6165" y="63207"/>
                  </a:lnTo>
                  <a:lnTo>
                    <a:pt x="8937" y="75599"/>
                  </a:lnTo>
                  <a:lnTo>
                    <a:pt x="16631" y="69507"/>
                  </a:lnTo>
                  <a:lnTo>
                    <a:pt x="25289" y="67491"/>
                  </a:lnTo>
                  <a:lnTo>
                    <a:pt x="40847" y="66753"/>
                  </a:lnTo>
                  <a:lnTo>
                    <a:pt x="49993" y="72335"/>
                  </a:lnTo>
                  <a:lnTo>
                    <a:pt x="58996" y="80813"/>
                  </a:lnTo>
                  <a:lnTo>
                    <a:pt x="65124" y="93653"/>
                  </a:lnTo>
                  <a:lnTo>
                    <a:pt x="73316" y="122541"/>
                  </a:lnTo>
                  <a:lnTo>
                    <a:pt x="73595" y="134878"/>
                  </a:lnTo>
                  <a:lnTo>
                    <a:pt x="70192" y="143888"/>
                  </a:lnTo>
                  <a:lnTo>
                    <a:pt x="67803" y="146714"/>
                  </a:lnTo>
                  <a:lnTo>
                    <a:pt x="62326" y="149854"/>
                  </a:lnTo>
                  <a:lnTo>
                    <a:pt x="48236" y="151621"/>
                  </a:lnTo>
                  <a:lnTo>
                    <a:pt x="28099" y="142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431"/>
            <p:cNvSpPr/>
            <p:nvPr>
              <p:custDataLst>
                <p:tags r:id="rId9"/>
              </p:custDataLst>
            </p:nvPr>
          </p:nvSpPr>
          <p:spPr>
            <a:xfrm>
              <a:off x="7086600" y="492442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40020" y="9525"/>
                  </a:lnTo>
                  <a:lnTo>
                    <a:pt x="81636" y="9525"/>
                  </a:lnTo>
                  <a:lnTo>
                    <a:pt x="117733" y="670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339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29</cp:revision>
  <dcterms:created xsi:type="dcterms:W3CDTF">2018-08-29T15:08:35Z</dcterms:created>
  <dcterms:modified xsi:type="dcterms:W3CDTF">2018-11-05T22:46:03Z</dcterms:modified>
</cp:coreProperties>
</file>